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64" d="100"/>
          <a:sy n="64" d="100"/>
        </p:scale>
        <p:origin x="72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8.jpe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slide" Target="slide22.xml"/><Relationship Id="rId10" Type="http://schemas.openxmlformats.org/officeDocument/2006/relationships/image" Target="../media/image19.gif"/><Relationship Id="rId4" Type="http://schemas.openxmlformats.org/officeDocument/2006/relationships/image" Target="../media/image24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emf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1347" y="-1"/>
            <a:ext cx="87493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22017" y="3001017"/>
            <a:ext cx="430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Sáu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36031" y="1412855"/>
            <a:ext cx="35199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Toán</a:t>
            </a:r>
            <a:r>
              <a:rPr lang="en-US" sz="9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796161" y="3084214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84400" y="4947130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4140715" y="3947913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463028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+ 20 x 2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127510" y="3512813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78638" y="1899931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31297" y="5892207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146404" y="4492862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20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79"/>
          <p:cNvSpPr txBox="1">
            <a:spLocks noChangeArrowheads="1"/>
          </p:cNvSpPr>
          <p:nvPr/>
        </p:nvSpPr>
        <p:spPr bwMode="auto">
          <a:xfrm>
            <a:off x="3835955" y="2283104"/>
            <a:ext cx="8534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Chu vi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( 5 + 4 ) x 2 = 18 (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097457" y="3000688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370811" y="3470314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mbria" panose="02040503050406030204" pitchFamily="18" charset="0"/>
              </a:rPr>
              <a:t>20 ×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79928" y="3885207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70811" y="4410619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24493" y="4868227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968021" y="5553606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330" y="718418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45318" y="2089398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4097456" y="2457158"/>
            <a:ext cx="7886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(6 +4)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2=20(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Ta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64172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4540877" y="581985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</a:t>
            </a:r>
            <a:r>
              <a:rPr lang="en-US" altLang="en-US" sz="2500" b="1" dirty="0" err="1">
                <a:solidFill>
                  <a:srgbClr val="C00000"/>
                </a:solidFill>
                <a:cs typeface="Arial" panose="020B0604020202020204" pitchFamily="34" charset="0"/>
              </a:rPr>
              <a:t>cao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7695665" y="5826714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7498953" y="5381822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379363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+ </a:t>
            </a:r>
            <a:r>
              <a:rPr lang="en-US" altLang="en-US" sz="2500" b="1" dirty="0" err="1">
                <a:solidFill>
                  <a:srgbClr val="C0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cs typeface="Arial" panose="020B0604020202020204" pitchFamily="34" charset="0"/>
              </a:rPr>
              <a:t>rộng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4600</TotalTime>
  <Words>1157</Words>
  <Application>Microsoft Office PowerPoint</Application>
  <PresentationFormat>Widescreen</PresentationFormat>
  <Paragraphs>194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Sáu Đặng</cp:lastModifiedBy>
  <cp:revision>128</cp:revision>
  <cp:lastPrinted>2020-11-02T13:10:51Z</cp:lastPrinted>
  <dcterms:created xsi:type="dcterms:W3CDTF">2020-11-01T14:29:47Z</dcterms:created>
  <dcterms:modified xsi:type="dcterms:W3CDTF">2024-02-01T04:20:20Z</dcterms:modified>
  <cp:category>9Slide.vn</cp:category>
</cp:coreProperties>
</file>