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81" r:id="rId13"/>
    <p:sldId id="282" r:id="rId14"/>
    <p:sldId id="279" r:id="rId15"/>
    <p:sldId id="280" r:id="rId16"/>
    <p:sldId id="283" r:id="rId17"/>
    <p:sldId id="284" r:id="rId18"/>
    <p:sldId id="270" r:id="rId19"/>
    <p:sldId id="285" r:id="rId20"/>
    <p:sldId id="260" r:id="rId21"/>
    <p:sldId id="286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280CF-F41E-4B0B-B76D-B7E2414BBBA6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BB44-ED03-457F-9B1E-F8CC5C68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3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9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9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4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1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1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7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2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3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77" y="5547133"/>
            <a:ext cx="1301022" cy="12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8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21" Type="http://schemas.openxmlformats.org/officeDocument/2006/relationships/image" Target="../media/image12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48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3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67.pn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3.svg"/><Relationship Id="rId21" Type="http://schemas.openxmlformats.org/officeDocument/2006/relationships/image" Target="../media/image68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514479210372531/?ref=share_group_lin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svg"/><Relationship Id="rId18" Type="http://schemas.openxmlformats.org/officeDocument/2006/relationships/image" Target="../media/image22.png"/><Relationship Id="rId3" Type="http://schemas.openxmlformats.org/officeDocument/2006/relationships/image" Target="../media/image15.svg"/><Relationship Id="rId21" Type="http://schemas.openxmlformats.org/officeDocument/2006/relationships/image" Target="../media/image24.png"/><Relationship Id="rId7" Type="http://schemas.openxmlformats.org/officeDocument/2006/relationships/image" Target="../media/image28.svg"/><Relationship Id="rId12" Type="http://schemas.openxmlformats.org/officeDocument/2006/relationships/image" Target="../media/image6.png"/><Relationship Id="rId17" Type="http://schemas.openxmlformats.org/officeDocument/2006/relationships/image" Target="../media/image36.svg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24" Type="http://schemas.openxmlformats.org/officeDocument/2006/relationships/image" Target="../media/image26.pn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30.svg"/><Relationship Id="rId14" Type="http://schemas.openxmlformats.org/officeDocument/2006/relationships/image" Target="../media/image20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7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3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7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.png"/><Relationship Id="rId5" Type="http://schemas.openxmlformats.org/officeDocument/2006/relationships/image" Target="../media/image6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30.png"/><Relationship Id="rId4" Type="http://schemas.openxmlformats.org/officeDocument/2006/relationships/image" Target="../media/image9.svg"/><Relationship Id="rId9" Type="http://schemas.openxmlformats.org/officeDocument/2006/relationships/image" Target="../media/image31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61.png"/><Relationship Id="rId5" Type="http://schemas.openxmlformats.org/officeDocument/2006/relationships/image" Target="../media/image6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5.svg"/><Relationship Id="rId18" Type="http://schemas.openxmlformats.org/officeDocument/2006/relationships/image" Target="../media/image22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38.png"/><Relationship Id="rId17" Type="http://schemas.openxmlformats.org/officeDocument/2006/relationships/image" Target="../media/image79.svg"/><Relationship Id="rId2" Type="http://schemas.openxmlformats.org/officeDocument/2006/relationships/image" Target="../media/image3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37.png"/><Relationship Id="rId19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71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2902C2-88A8-2163-E6FC-2902FD9366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46741" y="1237423"/>
            <a:ext cx="4974767" cy="14875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94768" y="494562"/>
            <a:ext cx="8282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TRƯỜNG TIỂU HỌC ÁI MỘ A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3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blipFill>
                <a:blip r:embed="rId4"/>
                <a:stretch>
                  <a:fillRect l="-1442" t="-968" r="-2163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D38042-7E5F-5487-80F0-C524686F5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75" y="609600"/>
            <a:ext cx="3962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12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blipFill>
                <a:blip r:embed="rId4"/>
                <a:stretch>
                  <a:fillRect l="-1387" t="-963" r="-2219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15BEE-1F1E-C179-516C-5E19E8B06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925" y="671512"/>
            <a:ext cx="3981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hai phân số: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6D85D-7C7D-E02D-97E7-AD3A32B34F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2525" y="2304578"/>
            <a:ext cx="10115550" cy="16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B7434C-CA59-E1D0-5622-BB4A43D0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385762"/>
            <a:ext cx="3981450" cy="208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Chọn mẫu số chung là 4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5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14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𝟖𝟎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E7F64E0-5EE0-FBC4-881F-3ABECC79B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4" y="395287"/>
            <a:ext cx="4219575" cy="22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30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D42428-A36E-5BA2-6458-D59B2F94E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799" y="385762"/>
            <a:ext cx="4457957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2827189" y="4944892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620559" cy="2059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609630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truyền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phòng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chống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dịch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blipFill>
                <a:blip r:embed="rId16"/>
                <a:stretch>
                  <a:fillRect l="-1669" t="-3881" r="-2246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5ADD9-5E9E-B6DD-8274-894235C5F4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218" y="3080053"/>
            <a:ext cx="5659079" cy="29930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71B455-A1A1-38B0-4412-8B2532BB9A1C}"/>
              </a:ext>
            </a:extLst>
          </p:cNvPr>
          <p:cNvSpPr txBox="1"/>
          <p:nvPr/>
        </p:nvSpPr>
        <p:spPr>
          <a:xfrm>
            <a:off x="6853084" y="3392129"/>
            <a:ext cx="4778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/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/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và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ta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hai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ố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blipFill>
                <a:blip r:embed="rId4"/>
                <a:stretch>
                  <a:fillRect l="-2090" r="-3224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6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Hoàn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tập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Chuẩn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bị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theo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61684" y="328435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428725" y="720524"/>
            <a:ext cx="110094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Trần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Hiền Trần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đang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theo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soạn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tiếp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bộ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Chân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trời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tạo</a:t>
            </a:r>
            <a:r>
              <a:rPr lang="vi-VN" sz="3600" dirty="0" smtClean="0">
                <a:latin typeface="Calibri" panose="020F0502020204030204"/>
              </a:rPr>
              <a:t>, KNTT, Cánh diều-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alibri" panose="020F0502020204030204"/>
              </a:rPr>
              <a:t>lớp</a:t>
            </a:r>
            <a:r>
              <a:rPr lang="en-GB" sz="4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alibri" panose="020F0502020204030204"/>
              </a:rPr>
              <a:t>5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chương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trình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thay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sách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năm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tới</a:t>
            </a:r>
            <a:r>
              <a:rPr lang="en-GB" sz="3600" dirty="0">
                <a:latin typeface="Calibri" panose="020F0502020204030204"/>
              </a:rPr>
              <a:t>. 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hệ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với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em</a:t>
            </a:r>
            <a:r>
              <a:rPr lang="en-GB" sz="3600" dirty="0">
                <a:latin typeface="Calibri" panose="020F0502020204030204"/>
              </a:rPr>
              <a:t> qua </a:t>
            </a:r>
            <a:r>
              <a:rPr lang="vi-VN" sz="3600" dirty="0" smtClean="0">
                <a:latin typeface="Calibri" panose="020F0502020204030204"/>
              </a:rPr>
              <a:t>HIỀN TRẦN 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ZALO</a:t>
            </a:r>
            <a:r>
              <a:rPr lang="vi-VN" sz="3600" dirty="0" smtClean="0">
                <a:solidFill>
                  <a:srgbClr val="FF0000"/>
                </a:solidFill>
                <a:latin typeface="Calibri" panose="020F0502020204030204"/>
              </a:rPr>
              <a:t> duy nhất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FF000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FF000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FF000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FF0000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 smtClean="0">
              <a:solidFill>
                <a:srgbClr val="00B0F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4188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con,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số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cô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giáo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giúp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dưới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đây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kumimoji="0" lang="pt-B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 đồng mẫu số các phân số.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B66762-0A46-3FB2-C9ED-75D040BCD8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99" y="2249100"/>
            <a:ext cx="11515725" cy="18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62256-A702-8BBC-9D6E-97C7A455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690562"/>
            <a:ext cx="3924300" cy="216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 10 chia hết cho 2 nên ta chọn 10 làm mẫu số chung.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Thực hiên quy đồng mẫu số : 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nl-NL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blipFill>
                <a:blip r:embed="rId5"/>
                <a:stretch>
                  <a:fillRect l="-1387" t="-962" r="-2219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1056</Words>
  <Application>Microsoft Office PowerPoint</Application>
  <PresentationFormat>Widescreen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#9Slide02 Noi dung dai</vt:lpstr>
      <vt:lpstr>Arial</vt:lpstr>
      <vt:lpstr>Bungee</vt:lpstr>
      <vt:lpstr>Calibri</vt:lpstr>
      <vt:lpstr>Cambria</vt:lpstr>
      <vt:lpstr>Cambria Math</vt:lpstr>
      <vt:lpstr>inpin heiti</vt:lpstr>
      <vt:lpstr>Times New Roman</vt:lpstr>
      <vt:lpstr>UVF Lobster12</vt:lpstr>
      <vt:lpstr>1_Office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MTC</cp:lastModifiedBy>
  <cp:revision>1</cp:revision>
  <dcterms:created xsi:type="dcterms:W3CDTF">2023-12-28T05:39:22Z</dcterms:created>
  <dcterms:modified xsi:type="dcterms:W3CDTF">2024-01-29T07:36:52Z</dcterms:modified>
</cp:coreProperties>
</file>