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91" r:id="rId3"/>
    <p:sldId id="303" r:id="rId4"/>
    <p:sldId id="304" r:id="rId5"/>
    <p:sldId id="305" r:id="rId6"/>
    <p:sldId id="306" r:id="rId7"/>
    <p:sldId id="257" r:id="rId8"/>
    <p:sldId id="310" r:id="rId9"/>
    <p:sldId id="292" r:id="rId10"/>
    <p:sldId id="259" r:id="rId11"/>
    <p:sldId id="307" r:id="rId12"/>
    <p:sldId id="260" r:id="rId13"/>
    <p:sldId id="311" r:id="rId14"/>
    <p:sldId id="312" r:id="rId15"/>
    <p:sldId id="293" r:id="rId16"/>
    <p:sldId id="282" r:id="rId17"/>
    <p:sldId id="309" r:id="rId18"/>
    <p:sldId id="294" r:id="rId19"/>
    <p:sldId id="296" r:id="rId20"/>
    <p:sldId id="265" r:id="rId21"/>
    <p:sldId id="313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58A16-53D9-47BC-A08F-392934166AD7}" type="datetimeFigureOut">
              <a:rPr lang="en-US" smtClean="0"/>
              <a:t>29/01/2024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FF08E-B031-4A06-931B-89AF8E7D6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8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D8BFA7-ADEE-4892-BFD4-D94CCDCFD1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12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5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D8BFA7-ADEE-4892-BFD4-D94CCDCFD1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74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F818F-2952-4267-8C7F-CFA750855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50E7D3-2A50-4CBD-9214-DDE0AEFCD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37E135-B111-417B-A144-D1C17074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FEE1FB-226E-406E-B25D-B9997F0F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1AE4F-C38A-41D1-BCFD-CDF5096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686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9BFD2-CE4D-43D3-996C-23F5E40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9B94CF-0586-41DC-8B6C-D328C7C8D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28A71-1D6D-44F0-9C8E-3B192810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DAF72A-8C34-4358-BE04-15EDF9DC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CF42D-1A78-4124-8427-270E7EF9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129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CC050E-3838-46E4-BEE2-11D2DBDBA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D409E1-E310-4841-A941-456EFBE52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99554-04AC-4E8B-BEC2-D8D646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2070D1-DBCD-4BB5-9E9E-D92E9D3D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154A1A-5B9A-4A25-B60A-2278601C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164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649950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11854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28835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97905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20211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764161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63493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44794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18CCD-9554-43AE-A657-E3B2528A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3B093-F176-42A0-9895-82D56A07B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14F7BF-03BC-43CC-9A0C-385E57CE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D0E14E-2474-4E1F-AE03-BA6074C7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68CCAC-BFB0-4597-8525-9B9996D9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413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024161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73767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12305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39C07-73DC-499D-9C13-4A581888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A709A7-1EE1-4FE4-8A91-C6FEF9DF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B888AB-FDD4-4362-BD6E-40B9C045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617250-CAFF-4BC2-B95D-1D791D3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0611-A3A7-4991-967F-75D16E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745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19AE5-2FC0-45A6-9147-3D5F4BB2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914306-96B5-42CF-AC72-630A6850B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167F6-E483-4701-B70D-09C3DE7C3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737D49-9CAB-4905-BB39-98B80C90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9F817C-99C9-492C-AF2B-87B798DB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2D848C-6496-4331-9A2D-C1C9538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114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0A98A2-ACF6-4D4B-9291-0AF9DE8E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B1DE18-2767-4FE8-9698-8341543D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847CB5-58B7-4817-8E15-5C3A9C39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30DE89-E4DF-4DEC-B08C-3F0194313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2807FC-0BE9-4861-BA42-D9BEA86D6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070560-59C8-42AB-AF0C-A4BAB53E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149474-67AA-4218-A9D4-F83628CF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703877-B652-4CA4-90A1-292E3D41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125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C55296-BC27-4D69-9767-62A38D63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3190C1-1C03-48A9-B950-4D4CB746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555B3B-F62F-4C47-9A11-88D7F446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5FE9BB-231A-41F4-9893-C5AAD064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847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0E171A5-C87C-4652-9841-C4855310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063C82-4C9B-4FAC-9EEC-2A17BB25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B7E8E2-E037-42BE-8788-944E09D1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177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994D5-BD4B-40F0-BE22-60D52A4A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CA46E8-CA4A-4870-BACA-30188002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ABE3C6-87FB-492F-B1F5-F455D9958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BFA2C3-370F-483F-872A-3F5E8D72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2506B7-3566-453A-8D58-B13F275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50F377-A542-4763-9F03-9E3BE4C3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991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57B565-3D97-49BB-AB6C-78D9B981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0748F5-D17F-428F-B22C-F7A6B47CD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DA79B7-F940-4309-96F3-CB596B2BE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25381B-4F62-4D2B-8A9C-ECB063A9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D73948-E6BE-4B7A-9C73-24220ABD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22179F-482D-40BA-9080-D8C3A2BC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581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524" y="5306751"/>
            <a:ext cx="1301666" cy="12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4722294E-797C-4E50-A301-EFD15D146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41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47.png"/><Relationship Id="rId7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3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7.png"/><Relationship Id="rId3" Type="http://schemas.openxmlformats.org/officeDocument/2006/relationships/image" Target="../media/image29.png"/><Relationship Id="rId7" Type="http://schemas.openxmlformats.org/officeDocument/2006/relationships/image" Target="../media/image6.png"/><Relationship Id="rId12" Type="http://schemas.openxmlformats.org/officeDocument/2006/relationships/image" Target="../media/image5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5.png"/><Relationship Id="rId5" Type="http://schemas.openxmlformats.org/officeDocument/2006/relationships/image" Target="../media/image4.png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47.png"/><Relationship Id="rId7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39.png"/><Relationship Id="rId10" Type="http://schemas.openxmlformats.org/officeDocument/2006/relationships/image" Target="../media/image58.png"/><Relationship Id="rId4" Type="http://schemas.openxmlformats.org/officeDocument/2006/relationships/image" Target="../media/image48.png"/><Relationship Id="rId9" Type="http://schemas.openxmlformats.org/officeDocument/2006/relationships/image" Target="../media/image5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7.png"/><Relationship Id="rId3" Type="http://schemas.openxmlformats.org/officeDocument/2006/relationships/image" Target="../media/image29.png"/><Relationship Id="rId7" Type="http://schemas.openxmlformats.org/officeDocument/2006/relationships/image" Target="../media/image6.png"/><Relationship Id="rId12" Type="http://schemas.openxmlformats.org/officeDocument/2006/relationships/image" Target="../media/image5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5.png"/><Relationship Id="rId5" Type="http://schemas.openxmlformats.org/officeDocument/2006/relationships/image" Target="../media/image4.png"/><Relationship Id="rId10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5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7.png"/><Relationship Id="rId7" Type="http://schemas.openxmlformats.org/officeDocument/2006/relationships/image" Target="../media/image71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slide" Target="slide4.xml"/><Relationship Id="rId17" Type="http://schemas.openxmlformats.org/officeDocument/2006/relationships/image" Target="../media/image18.gif"/><Relationship Id="rId2" Type="http://schemas.openxmlformats.org/officeDocument/2006/relationships/audio" Target="../media/audio1.wav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openxmlformats.org/officeDocument/2006/relationships/image" Target="../media/image16.png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openxmlformats.org/officeDocument/2006/relationships/image" Target="../media/image8.png"/><Relationship Id="rId9" Type="http://schemas.openxmlformats.org/officeDocument/2006/relationships/image" Target="../media/image13.gif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514479210372531/?ref=share_group_link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6.png"/><Relationship Id="rId21" Type="http://schemas.openxmlformats.org/officeDocument/2006/relationships/image" Target="../media/image40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23" Type="http://schemas.openxmlformats.org/officeDocument/2006/relationships/image" Target="../media/image73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5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0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6.png"/><Relationship Id="rId21" Type="http://schemas.openxmlformats.org/officeDocument/2006/relationships/image" Target="../media/image40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24" Type="http://schemas.openxmlformats.org/officeDocument/2006/relationships/image" Target="../media/image43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5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39.png"/><Relationship Id="rId4" Type="http://schemas.openxmlformats.org/officeDocument/2006/relationships/image" Target="../media/image48.png"/><Relationship Id="rId9" Type="http://schemas.openxmlformats.org/officeDocument/2006/relationships/image" Target="../media/image4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928CCA-7BBB-5792-89B9-96F1814B2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357" y="1231323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7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DE1E9-3DD1-021D-3037-0967EFEF058B}"/>
              </a:ext>
            </a:extLst>
          </p:cNvPr>
          <p:cNvSpPr txBox="1"/>
          <p:nvPr/>
        </p:nvSpPr>
        <p:spPr>
          <a:xfrm>
            <a:off x="542925" y="304800"/>
            <a:ext cx="1082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0B36B8-CBAA-47D6-F5D5-24D26894CE76}"/>
                  </a:ext>
                </a:extLst>
              </p:cNvPr>
              <p:cNvSpPr txBox="1"/>
              <p:nvPr/>
            </p:nvSpPr>
            <p:spPr>
              <a:xfrm>
                <a:off x="504825" y="1123950"/>
                <a:ext cx="11258550" cy="1296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Cho 2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nl-NL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320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. Hãy viết 2 phân số trên thành 2 phân số có cũng mẫu số là 8.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0B36B8-CBAA-47D6-F5D5-24D26894C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123950"/>
                <a:ext cx="11258550" cy="1296124"/>
              </a:xfrm>
              <a:prstGeom prst="rect">
                <a:avLst/>
              </a:prstGeom>
              <a:blipFill>
                <a:blip r:embed="rId8"/>
                <a:stretch>
                  <a:fillRect l="-1408" r="-1354"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1D0D3F-0FD1-7D46-46E7-107D6C84632F}"/>
                  </a:ext>
                </a:extLst>
              </p:cNvPr>
              <p:cNvSpPr txBox="1"/>
              <p:nvPr/>
            </p:nvSpPr>
            <p:spPr>
              <a:xfrm>
                <a:off x="1219201" y="2476500"/>
                <a:ext cx="10620374" cy="981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40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nl-NL" sz="40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gi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ữ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nguy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1D0D3F-0FD1-7D46-46E7-107D6C846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1" y="2476500"/>
                <a:ext cx="10620374" cy="981615"/>
              </a:xfrm>
              <a:prstGeom prst="rect">
                <a:avLst/>
              </a:prstGeom>
              <a:blipFill>
                <a:blip r:embed="rId9"/>
                <a:stretch>
                  <a:fillRect l="-2009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AEDB20-35DA-1506-EFAE-19CC52412013}"/>
                  </a:ext>
                </a:extLst>
              </p:cNvPr>
              <p:cNvSpPr txBox="1"/>
              <p:nvPr/>
            </p:nvSpPr>
            <p:spPr>
              <a:xfrm>
                <a:off x="476250" y="3790950"/>
                <a:ext cx="11353800" cy="1159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nói rằng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đã được quy đồng mẫu số thành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8 gọi là mẫu số chung của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AEDB20-35DA-1506-EFAE-19CC52412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3790950"/>
                <a:ext cx="11353800" cy="1159292"/>
              </a:xfrm>
              <a:prstGeom prst="rect">
                <a:avLst/>
              </a:prstGeom>
              <a:blipFill>
                <a:blip r:embed="rId10"/>
                <a:stretch>
                  <a:fillRect l="-805" r="-805" b="-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55D7C0-8053-C6A8-B445-DD33B9DDC6BD}"/>
                  </a:ext>
                </a:extLst>
              </p:cNvPr>
              <p:cNvSpPr txBox="1"/>
              <p:nvPr/>
            </p:nvSpPr>
            <p:spPr>
              <a:xfrm>
                <a:off x="504825" y="5219700"/>
                <a:ext cx="11353800" cy="1334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 số chung 8 chia hết cho mẫu số của hai phân số của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55D7C0-8053-C6A8-B445-DD33B9DDC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5219700"/>
                <a:ext cx="11353800" cy="1334981"/>
              </a:xfrm>
              <a:prstGeom prst="rect">
                <a:avLst/>
              </a:prstGeom>
              <a:blipFill>
                <a:blip r:embed="rId11"/>
                <a:stretch>
                  <a:fillRect l="-1396" t="-5936" r="-1343" b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890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476250" y="261256"/>
            <a:ext cx="8105775" cy="5072744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863478" y="870373"/>
              <a:ext cx="4347015" cy="2045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 đồng mẫu số hai phân số là việc áp dụng tính chất cơ bản để biến đổi hai phân số thành các phân số có mẫu số chung.</a:t>
              </a:r>
              <a:endParaRPr kumimoji="0" lang="en-US" sz="36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DE1E9-3DD1-021D-3037-0967EFEF058B}"/>
              </a:ext>
            </a:extLst>
          </p:cNvPr>
          <p:cNvSpPr txBox="1"/>
          <p:nvPr/>
        </p:nvSpPr>
        <p:spPr>
          <a:xfrm>
            <a:off x="542925" y="304800"/>
            <a:ext cx="1082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0B36B8-CBAA-47D6-F5D5-24D26894CE76}"/>
                  </a:ext>
                </a:extLst>
              </p:cNvPr>
              <p:cNvSpPr txBox="1"/>
              <p:nvPr/>
            </p:nvSpPr>
            <p:spPr>
              <a:xfrm>
                <a:off x="504825" y="1123950"/>
                <a:ext cx="11258550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Khi quy đồng</a:t>
                </a:r>
                <a:r>
                  <a:rPr kumimoji="0" lang="nl-NL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mẫu số hai </a:t>
                </a: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  <m:r>
                      <a:rPr kumimoji="0" lang="nl-NL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lang="nl-NL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làm như sau: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0B36B8-CBAA-47D6-F5D5-24D26894C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123950"/>
                <a:ext cx="11258550" cy="798873"/>
              </a:xfrm>
              <a:prstGeom prst="rect">
                <a:avLst/>
              </a:prstGeom>
              <a:blipFill>
                <a:blip r:embed="rId8"/>
                <a:stretch>
                  <a:fillRect l="-1408" b="-9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1AEDB20-35DA-1506-EFAE-19CC52412013}"/>
              </a:ext>
            </a:extLst>
          </p:cNvPr>
          <p:cNvSpPr txBox="1"/>
          <p:nvPr/>
        </p:nvSpPr>
        <p:spPr>
          <a:xfrm>
            <a:off x="419100" y="1800225"/>
            <a:ext cx="4772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55D7C0-8053-C6A8-B445-DD33B9DDC6BD}"/>
              </a:ext>
            </a:extLst>
          </p:cNvPr>
          <p:cNvSpPr txBox="1"/>
          <p:nvPr/>
        </p:nvSpPr>
        <p:spPr>
          <a:xfrm>
            <a:off x="514350" y="2571750"/>
            <a:ext cx="1135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EF634D-58A2-AFEB-F30D-E7ED92817E90}"/>
              </a:ext>
            </a:extLst>
          </p:cNvPr>
          <p:cNvSpPr txBox="1"/>
          <p:nvPr/>
        </p:nvSpPr>
        <p:spPr>
          <a:xfrm>
            <a:off x="381000" y="3295650"/>
            <a:ext cx="813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88D45F-6519-FC08-6530-7174B63F66E8}"/>
              </a:ext>
            </a:extLst>
          </p:cNvPr>
          <p:cNvSpPr txBox="1"/>
          <p:nvPr/>
        </p:nvSpPr>
        <p:spPr>
          <a:xfrm>
            <a:off x="466725" y="3933825"/>
            <a:ext cx="816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1F06FC-3470-1D11-E34E-41BB7F715E71}"/>
                  </a:ext>
                </a:extLst>
              </p:cNvPr>
              <p:cNvSpPr txBox="1"/>
              <p:nvPr/>
            </p:nvSpPr>
            <p:spPr>
              <a:xfrm>
                <a:off x="2124076" y="4533900"/>
                <a:ext cx="8286749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nl-NL" sz="3600" b="1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nl-NL" sz="36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nl-NL" sz="36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nl-NL" sz="36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nl-NL" sz="36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nl-NL" sz="3600" b="1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ữ 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nguy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ê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ố 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1F06FC-3470-1D11-E34E-41BB7F715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76" y="4533900"/>
                <a:ext cx="8286749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E9A76B-8547-1CEC-4E9F-14065CF8620E}"/>
                  </a:ext>
                </a:extLst>
              </p:cNvPr>
              <p:cNvSpPr txBox="1"/>
              <p:nvPr/>
            </p:nvSpPr>
            <p:spPr>
              <a:xfrm>
                <a:off x="600075" y="5867400"/>
                <a:ext cx="11353800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quy đồng mẫu số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 được hai phân số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E9A76B-8547-1CEC-4E9F-14065CF86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5" y="5867400"/>
                <a:ext cx="11353800" cy="721031"/>
              </a:xfrm>
              <a:prstGeom prst="rect">
                <a:avLst/>
              </a:prstGeom>
              <a:blipFill>
                <a:blip r:embed="rId10"/>
                <a:stretch>
                  <a:fillRect l="-1074" b="-7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053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0" grpId="0"/>
      <p:bldP spid="12" grpId="0"/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581150" y="261256"/>
            <a:ext cx="639024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ậy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ta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7400"/>
            <a:ext cx="8294370" cy="1650450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980112" y="-53680"/>
                    <a:pt x="5535693" y="-143038"/>
                    <a:pt x="7990918" y="0"/>
                  </a:cubicBezTo>
                  <a:cubicBezTo>
                    <a:pt x="8157373" y="-29393"/>
                    <a:pt x="8300589" y="149574"/>
                    <a:pt x="8294370" y="303452"/>
                  </a:cubicBezTo>
                  <a:cubicBezTo>
                    <a:pt x="8402593" y="1034367"/>
                    <a:pt x="8335511" y="1247266"/>
                    <a:pt x="8294370" y="1820678"/>
                  </a:cubicBezTo>
                  <a:cubicBezTo>
                    <a:pt x="5373113" y="1757601"/>
                    <a:pt x="1103210" y="1891429"/>
                    <a:pt x="0" y="1820678"/>
                  </a:cubicBezTo>
                  <a:cubicBezTo>
                    <a:pt x="162001" y="1190387"/>
                    <a:pt x="116664" y="72614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945076" y="-64895"/>
                    <a:pt x="4444334" y="-74255"/>
                    <a:pt x="7990918" y="0"/>
                  </a:cubicBezTo>
                  <a:cubicBezTo>
                    <a:pt x="8163439" y="9825"/>
                    <a:pt x="8306972" y="140598"/>
                    <a:pt x="8294370" y="303452"/>
                  </a:cubicBezTo>
                  <a:cubicBezTo>
                    <a:pt x="8162045" y="919521"/>
                    <a:pt x="8348513" y="1636701"/>
                    <a:pt x="8294370" y="1820678"/>
                  </a:cubicBezTo>
                  <a:cubicBezTo>
                    <a:pt x="4648143" y="1783826"/>
                    <a:pt x="2717402" y="1819095"/>
                    <a:pt x="0" y="1820678"/>
                  </a:cubicBezTo>
                  <a:cubicBezTo>
                    <a:pt x="-7979" y="1433880"/>
                    <a:pt x="46379" y="86186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="" xmlns:ask="http://schemas.microsoft.com/office/drawing/2018/sketchyshapes" sd="3015076799">
                    <a:custGeom>
                      <a:avLst/>
                      <a:gdLst>
                        <a:gd name="connsiteX0" fmla="*/ 0 w 8294370"/>
                        <a:gd name="connsiteY0" fmla="*/ 0 h 1650450"/>
                        <a:gd name="connsiteX1" fmla="*/ 7990918 w 8294370"/>
                        <a:gd name="connsiteY1" fmla="*/ 0 h 1650450"/>
                        <a:gd name="connsiteX2" fmla="*/ 8294370 w 8294370"/>
                        <a:gd name="connsiteY2" fmla="*/ 275080 h 1650450"/>
                        <a:gd name="connsiteX3" fmla="*/ 8294370 w 8294370"/>
                        <a:gd name="connsiteY3" fmla="*/ 1650450 h 1650450"/>
                        <a:gd name="connsiteX4" fmla="*/ 0 w 8294370"/>
                        <a:gd name="connsiteY4" fmla="*/ 1650450 h 1650450"/>
                        <a:gd name="connsiteX5" fmla="*/ 0 w 8294370"/>
                        <a:gd name="connsiteY5" fmla="*/ 0 h 1650450"/>
                        <a:gd name="connsiteX0" fmla="*/ 0 w 8294370"/>
                        <a:gd name="connsiteY0" fmla="*/ 0 h 1650450"/>
                        <a:gd name="connsiteX1" fmla="*/ 7990918 w 8294370"/>
                        <a:gd name="connsiteY1" fmla="*/ 0 h 1650450"/>
                        <a:gd name="connsiteX2" fmla="*/ 8294370 w 8294370"/>
                        <a:gd name="connsiteY2" fmla="*/ 275080 h 1650450"/>
                        <a:gd name="connsiteX3" fmla="*/ 8294370 w 8294370"/>
                        <a:gd name="connsiteY3" fmla="*/ 1650450 h 1650450"/>
                        <a:gd name="connsiteX4" fmla="*/ 0 w 8294370"/>
                        <a:gd name="connsiteY4" fmla="*/ 1650450 h 1650450"/>
                        <a:gd name="connsiteX5" fmla="*/ 0 w 8294370"/>
                        <a:gd name="connsiteY5" fmla="*/ 0 h 16504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94370" h="1650450" fill="none" extrusionOk="0">
                          <a:moveTo>
                            <a:pt x="0" y="0"/>
                          </a:moveTo>
                          <a:cubicBezTo>
                            <a:pt x="1024163" y="209063"/>
                            <a:pt x="5780515" y="285535"/>
                            <a:pt x="7990918" y="0"/>
                          </a:cubicBezTo>
                          <a:cubicBezTo>
                            <a:pt x="8156533" y="-48359"/>
                            <a:pt x="8308708" y="153492"/>
                            <a:pt x="8294370" y="275080"/>
                          </a:cubicBezTo>
                          <a:cubicBezTo>
                            <a:pt x="8395151" y="939537"/>
                            <a:pt x="8334973" y="1157572"/>
                            <a:pt x="8294370" y="1650450"/>
                          </a:cubicBezTo>
                          <a:cubicBezTo>
                            <a:pt x="5500866" y="1511759"/>
                            <a:pt x="992685" y="1716176"/>
                            <a:pt x="0" y="1650450"/>
                          </a:cubicBezTo>
                          <a:cubicBezTo>
                            <a:pt x="129651" y="1050781"/>
                            <a:pt x="99835" y="658667"/>
                            <a:pt x="0" y="0"/>
                          </a:cubicBezTo>
                          <a:close/>
                        </a:path>
                        <a:path w="8294370" h="1650450" stroke="0" extrusionOk="0">
                          <a:moveTo>
                            <a:pt x="0" y="0"/>
                          </a:moveTo>
                          <a:cubicBezTo>
                            <a:pt x="581417" y="-117932"/>
                            <a:pt x="4806453" y="-548094"/>
                            <a:pt x="7990918" y="0"/>
                          </a:cubicBezTo>
                          <a:cubicBezTo>
                            <a:pt x="8157397" y="15705"/>
                            <a:pt x="8296576" y="103892"/>
                            <a:pt x="8294370" y="275080"/>
                          </a:cubicBezTo>
                          <a:cubicBezTo>
                            <a:pt x="8154969" y="817988"/>
                            <a:pt x="8353548" y="1483346"/>
                            <a:pt x="8294370" y="1650450"/>
                          </a:cubicBezTo>
                          <a:cubicBezTo>
                            <a:pt x="6257822" y="1524590"/>
                            <a:pt x="2129732" y="1598568"/>
                            <a:pt x="0" y="1650450"/>
                          </a:cubicBezTo>
                          <a:cubicBezTo>
                            <a:pt x="-1580" y="1350603"/>
                            <a:pt x="92355" y="731569"/>
                            <a:pt x="0" y="0"/>
                          </a:cubicBezTo>
                          <a:close/>
                        </a:path>
                        <a:path w="8294370" h="1650450" fill="none" stroke="0" extrusionOk="0">
                          <a:moveTo>
                            <a:pt x="0" y="0"/>
                          </a:moveTo>
                          <a:cubicBezTo>
                            <a:pt x="1009417" y="-143594"/>
                            <a:pt x="5604656" y="-316490"/>
                            <a:pt x="7990918" y="0"/>
                          </a:cubicBezTo>
                          <a:cubicBezTo>
                            <a:pt x="8167810" y="-5840"/>
                            <a:pt x="8322660" y="143887"/>
                            <a:pt x="8294370" y="275080"/>
                          </a:cubicBezTo>
                          <a:cubicBezTo>
                            <a:pt x="8424060" y="928157"/>
                            <a:pt x="8341427" y="1123051"/>
                            <a:pt x="8294370" y="1650450"/>
                          </a:cubicBezTo>
                          <a:cubicBezTo>
                            <a:pt x="5460791" y="1766359"/>
                            <a:pt x="1058302" y="1704294"/>
                            <a:pt x="0" y="1650450"/>
                          </a:cubicBezTo>
                          <a:cubicBezTo>
                            <a:pt x="118151" y="1094370"/>
                            <a:pt x="142373" y="6138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310158" y="3943370"/>
              <a:ext cx="8077200" cy="1164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B1: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chung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B2: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0267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E13F94A-6BC8-F676-0160-9B2CEF598A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9126" y="1132248"/>
            <a:ext cx="8769157" cy="234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FFCD25-B12E-5D3B-2B9E-2088D6C8F7BB}"/>
              </a:ext>
            </a:extLst>
          </p:cNvPr>
          <p:cNvSpPr txBox="1"/>
          <p:nvPr/>
        </p:nvSpPr>
        <p:spPr>
          <a:xfrm>
            <a:off x="1155753" y="91923"/>
            <a:ext cx="9689227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306386" y="1389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FD2C7B-82AD-43B5-7FD6-0DCB5927C875}"/>
                  </a:ext>
                </a:extLst>
              </p:cNvPr>
              <p:cNvSpPr txBox="1"/>
              <p:nvPr/>
            </p:nvSpPr>
            <p:spPr>
              <a:xfrm>
                <a:off x="523875" y="1333500"/>
                <a:ext cx="2943225" cy="1155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𝐚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4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𝟖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FD2C7B-82AD-43B5-7FD6-0DCB5927C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75" y="1333500"/>
                <a:ext cx="2943225" cy="1155701"/>
              </a:xfrm>
              <a:prstGeom prst="rect">
                <a:avLst/>
              </a:prstGeom>
              <a:blipFill>
                <a:blip r:embed="rId4"/>
                <a:stretch>
                  <a:fillRect b="-5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CD91A1-0810-F549-8879-361541031857}"/>
                  </a:ext>
                </a:extLst>
              </p:cNvPr>
              <p:cNvSpPr txBox="1"/>
              <p:nvPr/>
            </p:nvSpPr>
            <p:spPr>
              <a:xfrm>
                <a:off x="7210425" y="1333500"/>
                <a:ext cx="294322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𝐛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𝟔𝟒</m:t>
                        </m:r>
                      </m:den>
                    </m:f>
                    <m:r>
                      <a:rPr kumimoji="0" lang="en-US" sz="4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CD91A1-0810-F549-8879-361541031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425" y="1333500"/>
                <a:ext cx="2943225" cy="1159228"/>
              </a:xfrm>
              <a:prstGeom prst="rect">
                <a:avLst/>
              </a:prstGeom>
              <a:blipFill>
                <a:blip r:embed="rId5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13C821-313B-A880-37E5-1B5E689AD882}"/>
                  </a:ext>
                </a:extLst>
              </p:cNvPr>
              <p:cNvSpPr txBox="1"/>
              <p:nvPr/>
            </p:nvSpPr>
            <p:spPr>
              <a:xfrm>
                <a:off x="561975" y="3571875"/>
                <a:ext cx="2943225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𝐜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  <m:r>
                      <a:rPr kumimoji="0" lang="en-US" sz="4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13C821-313B-A880-37E5-1B5E689AD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75" y="3571875"/>
                <a:ext cx="2943225" cy="1155766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12A687-0D04-3792-7284-FB1BD98C5D9B}"/>
                  </a:ext>
                </a:extLst>
              </p:cNvPr>
              <p:cNvSpPr txBox="1"/>
              <p:nvPr/>
            </p:nvSpPr>
            <p:spPr>
              <a:xfrm>
                <a:off x="7248525" y="3571875"/>
                <a:ext cx="385762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𝐝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kumimoji="0" lang="en-US" sz="4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12A687-0D04-3792-7284-FB1BD98C5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525" y="3571875"/>
                <a:ext cx="3857625" cy="1159228"/>
              </a:xfrm>
              <a:prstGeom prst="rect">
                <a:avLst/>
              </a:prstGeom>
              <a:blipFill>
                <a:blip r:embed="rId7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C3EE904-6ECC-B955-FEC5-92C343693226}"/>
              </a:ext>
            </a:extLst>
          </p:cNvPr>
          <p:cNvSpPr txBox="1"/>
          <p:nvPr/>
        </p:nvSpPr>
        <p:spPr>
          <a:xfrm>
            <a:off x="638175" y="2676525"/>
            <a:ext cx="490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MSC là 15.</a:t>
            </a:r>
            <a:endParaRPr lang="en-US" sz="4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D9B37D-F19E-5EAB-FEC5-C115582076EB}"/>
              </a:ext>
            </a:extLst>
          </p:cNvPr>
          <p:cNvSpPr txBox="1"/>
          <p:nvPr/>
        </p:nvSpPr>
        <p:spPr>
          <a:xfrm>
            <a:off x="7410450" y="2590800"/>
            <a:ext cx="490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MSC là 64.</a:t>
            </a:r>
            <a:endParaRPr lang="en-US" sz="4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8579FE-5D23-86AD-BF73-ADC2E7012E31}"/>
              </a:ext>
            </a:extLst>
          </p:cNvPr>
          <p:cNvSpPr txBox="1"/>
          <p:nvPr/>
        </p:nvSpPr>
        <p:spPr>
          <a:xfrm>
            <a:off x="1057275" y="4867275"/>
            <a:ext cx="490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MSC là 22.</a:t>
            </a:r>
            <a:endParaRPr lang="en-US" sz="4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4538DB-4E9C-7751-0CA0-5156A0DB7C70}"/>
              </a:ext>
            </a:extLst>
          </p:cNvPr>
          <p:cNvSpPr txBox="1"/>
          <p:nvPr/>
        </p:nvSpPr>
        <p:spPr>
          <a:xfrm>
            <a:off x="7543801" y="4857750"/>
            <a:ext cx="400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MSC là 100.</a:t>
            </a:r>
            <a:endParaRPr lang="en-US" sz="4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/>
              <p:nvPr/>
            </p:nvSpPr>
            <p:spPr>
              <a:xfrm>
                <a:off x="1146228" y="123825"/>
                <a:ext cx="10769547" cy="1757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𝟒𝟐</m:t>
                        </m:r>
                      </m:den>
                    </m:f>
                    <m:r>
                      <a:rPr lang="en-US" sz="4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chung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228" y="123825"/>
                <a:ext cx="10769547" cy="1757532"/>
              </a:xfrm>
              <a:prstGeom prst="rect">
                <a:avLst/>
              </a:prstGeom>
              <a:blipFill>
                <a:blip r:embed="rId4"/>
                <a:stretch>
                  <a:fillRect l="-2264" r="-2264" b="-15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249236" y="2913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F6EE92-0E95-5B41-16AD-EB9BFA34177D}"/>
                  </a:ext>
                </a:extLst>
              </p:cNvPr>
              <p:cNvSpPr txBox="1"/>
              <p:nvPr/>
            </p:nvSpPr>
            <p:spPr>
              <a:xfrm>
                <a:off x="523875" y="2266950"/>
                <a:ext cx="11506199" cy="435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Vì 42 chia hết cho 6 nên ta chọn 42 làm mẫu số chung.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Thực hiện quy đồng mẫu số :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có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5 </m:t>
                        </m:r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7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6 </m:t>
                        </m:r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7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35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và giữ nguyên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Vậy quy đồng mẫu số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ta được hai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  <m:r>
                      <a:rPr lang="nl-NL" sz="32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35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  <m:r>
                      <a:rPr lang="nl-NL" sz="32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F6EE92-0E95-5B41-16AD-EB9BFA341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75" y="2266950"/>
                <a:ext cx="11506199" cy="4350358"/>
              </a:xfrm>
              <a:prstGeom prst="rect">
                <a:avLst/>
              </a:prstGeom>
              <a:blipFill>
                <a:blip r:embed="rId5"/>
                <a:stretch>
                  <a:fillRect l="-1378" t="-840" r="-1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7386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587605-B718-96B0-D544-AE40BFBF0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324" y="1198163"/>
            <a:ext cx="746215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5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E5A22DD-B15B-4578-8148-5023C270B577}"/>
                  </a:ext>
                </a:extLst>
              </p:cNvPr>
              <p:cNvSpPr/>
              <p:nvPr/>
            </p:nvSpPr>
            <p:spPr>
              <a:xfrm>
                <a:off x="457200" y="94329"/>
                <a:ext cx="11544299" cy="2048796"/>
              </a:xfrm>
              <a:custGeom>
                <a:avLst/>
                <a:gdLst>
                  <a:gd name="connsiteX0" fmla="*/ 0 w 10924058"/>
                  <a:gd name="connsiteY0" fmla="*/ 0 h 1371600"/>
                  <a:gd name="connsiteX1" fmla="*/ 574950 w 10924058"/>
                  <a:gd name="connsiteY1" fmla="*/ 0 h 1371600"/>
                  <a:gd name="connsiteX2" fmla="*/ 1259141 w 10924058"/>
                  <a:gd name="connsiteY2" fmla="*/ 0 h 1371600"/>
                  <a:gd name="connsiteX3" fmla="*/ 2052573 w 10924058"/>
                  <a:gd name="connsiteY3" fmla="*/ 0 h 1371600"/>
                  <a:gd name="connsiteX4" fmla="*/ 2736764 w 10924058"/>
                  <a:gd name="connsiteY4" fmla="*/ 0 h 1371600"/>
                  <a:gd name="connsiteX5" fmla="*/ 3530196 w 10924058"/>
                  <a:gd name="connsiteY5" fmla="*/ 0 h 1371600"/>
                  <a:gd name="connsiteX6" fmla="*/ 4323627 w 10924058"/>
                  <a:gd name="connsiteY6" fmla="*/ 0 h 1371600"/>
                  <a:gd name="connsiteX7" fmla="*/ 5007818 w 10924058"/>
                  <a:gd name="connsiteY7" fmla="*/ 0 h 1371600"/>
                  <a:gd name="connsiteX8" fmla="*/ 5692009 w 10924058"/>
                  <a:gd name="connsiteY8" fmla="*/ 0 h 1371600"/>
                  <a:gd name="connsiteX9" fmla="*/ 6157719 w 10924058"/>
                  <a:gd name="connsiteY9" fmla="*/ 0 h 1371600"/>
                  <a:gd name="connsiteX10" fmla="*/ 6732669 w 10924058"/>
                  <a:gd name="connsiteY10" fmla="*/ 0 h 1371600"/>
                  <a:gd name="connsiteX11" fmla="*/ 7089139 w 10924058"/>
                  <a:gd name="connsiteY11" fmla="*/ 0 h 1371600"/>
                  <a:gd name="connsiteX12" fmla="*/ 7882570 w 10924058"/>
                  <a:gd name="connsiteY12" fmla="*/ 0 h 1371600"/>
                  <a:gd name="connsiteX13" fmla="*/ 8676002 w 10924058"/>
                  <a:gd name="connsiteY13" fmla="*/ 0 h 1371600"/>
                  <a:gd name="connsiteX14" fmla="*/ 9032471 w 10924058"/>
                  <a:gd name="connsiteY14" fmla="*/ 0 h 1371600"/>
                  <a:gd name="connsiteX15" fmla="*/ 9388940 w 10924058"/>
                  <a:gd name="connsiteY15" fmla="*/ 0 h 1371600"/>
                  <a:gd name="connsiteX16" fmla="*/ 9636169 w 10924058"/>
                  <a:gd name="connsiteY16" fmla="*/ 0 h 1371600"/>
                  <a:gd name="connsiteX17" fmla="*/ 10320360 w 10924058"/>
                  <a:gd name="connsiteY17" fmla="*/ 0 h 1371600"/>
                  <a:gd name="connsiteX18" fmla="*/ 10924058 w 10924058"/>
                  <a:gd name="connsiteY18" fmla="*/ 0 h 1371600"/>
                  <a:gd name="connsiteX19" fmla="*/ 10924058 w 10924058"/>
                  <a:gd name="connsiteY19" fmla="*/ 443484 h 1371600"/>
                  <a:gd name="connsiteX20" fmla="*/ 10924058 w 10924058"/>
                  <a:gd name="connsiteY20" fmla="*/ 859536 h 1371600"/>
                  <a:gd name="connsiteX21" fmla="*/ 10924058 w 10924058"/>
                  <a:gd name="connsiteY21" fmla="*/ 1371600 h 1371600"/>
                  <a:gd name="connsiteX22" fmla="*/ 10676829 w 10924058"/>
                  <a:gd name="connsiteY22" fmla="*/ 1371600 h 1371600"/>
                  <a:gd name="connsiteX23" fmla="*/ 10211119 w 10924058"/>
                  <a:gd name="connsiteY23" fmla="*/ 1371600 h 1371600"/>
                  <a:gd name="connsiteX24" fmla="*/ 9417688 w 10924058"/>
                  <a:gd name="connsiteY24" fmla="*/ 1371600 h 1371600"/>
                  <a:gd name="connsiteX25" fmla="*/ 9061219 w 10924058"/>
                  <a:gd name="connsiteY25" fmla="*/ 1371600 h 1371600"/>
                  <a:gd name="connsiteX26" fmla="*/ 8377028 w 10924058"/>
                  <a:gd name="connsiteY26" fmla="*/ 1371600 h 1371600"/>
                  <a:gd name="connsiteX27" fmla="*/ 8020558 w 10924058"/>
                  <a:gd name="connsiteY27" fmla="*/ 1371600 h 1371600"/>
                  <a:gd name="connsiteX28" fmla="*/ 7445608 w 10924058"/>
                  <a:gd name="connsiteY28" fmla="*/ 1371600 h 1371600"/>
                  <a:gd name="connsiteX29" fmla="*/ 7198379 w 10924058"/>
                  <a:gd name="connsiteY29" fmla="*/ 1371600 h 1371600"/>
                  <a:gd name="connsiteX30" fmla="*/ 6732669 w 10924058"/>
                  <a:gd name="connsiteY30" fmla="*/ 1371600 h 1371600"/>
                  <a:gd name="connsiteX31" fmla="*/ 5939238 w 10924058"/>
                  <a:gd name="connsiteY31" fmla="*/ 1371600 h 1371600"/>
                  <a:gd name="connsiteX32" fmla="*/ 5364287 w 10924058"/>
                  <a:gd name="connsiteY32" fmla="*/ 1371600 h 1371600"/>
                  <a:gd name="connsiteX33" fmla="*/ 4789337 w 10924058"/>
                  <a:gd name="connsiteY33" fmla="*/ 1371600 h 1371600"/>
                  <a:gd name="connsiteX34" fmla="*/ 4105146 w 10924058"/>
                  <a:gd name="connsiteY34" fmla="*/ 1371600 h 1371600"/>
                  <a:gd name="connsiteX35" fmla="*/ 3639436 w 10924058"/>
                  <a:gd name="connsiteY35" fmla="*/ 1371600 h 1371600"/>
                  <a:gd name="connsiteX36" fmla="*/ 3064486 w 10924058"/>
                  <a:gd name="connsiteY36" fmla="*/ 1371600 h 1371600"/>
                  <a:gd name="connsiteX37" fmla="*/ 2271054 w 10924058"/>
                  <a:gd name="connsiteY37" fmla="*/ 1371600 h 1371600"/>
                  <a:gd name="connsiteX38" fmla="*/ 1477623 w 10924058"/>
                  <a:gd name="connsiteY38" fmla="*/ 1371600 h 1371600"/>
                  <a:gd name="connsiteX39" fmla="*/ 1121153 w 10924058"/>
                  <a:gd name="connsiteY39" fmla="*/ 1371600 h 1371600"/>
                  <a:gd name="connsiteX40" fmla="*/ 0 w 10924058"/>
                  <a:gd name="connsiteY40" fmla="*/ 1371600 h 1371600"/>
                  <a:gd name="connsiteX41" fmla="*/ 0 w 10924058"/>
                  <a:gd name="connsiteY41" fmla="*/ 886968 h 1371600"/>
                  <a:gd name="connsiteX42" fmla="*/ 0 w 10924058"/>
                  <a:gd name="connsiteY42" fmla="*/ 429768 h 1371600"/>
                  <a:gd name="connsiteX43" fmla="*/ 0 w 10924058"/>
                  <a:gd name="connsiteY43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0924058" h="1371600" fill="none" extrusionOk="0">
                    <a:moveTo>
                      <a:pt x="0" y="0"/>
                    </a:moveTo>
                    <a:cubicBezTo>
                      <a:pt x="172660" y="-67379"/>
                      <a:pt x="381760" y="35253"/>
                      <a:pt x="574950" y="0"/>
                    </a:cubicBezTo>
                    <a:cubicBezTo>
                      <a:pt x="768140" y="-35253"/>
                      <a:pt x="984346" y="12306"/>
                      <a:pt x="1259141" y="0"/>
                    </a:cubicBezTo>
                    <a:cubicBezTo>
                      <a:pt x="1533936" y="-12306"/>
                      <a:pt x="1689706" y="23329"/>
                      <a:pt x="2052573" y="0"/>
                    </a:cubicBezTo>
                    <a:cubicBezTo>
                      <a:pt x="2415440" y="-23329"/>
                      <a:pt x="2562797" y="32265"/>
                      <a:pt x="2736764" y="0"/>
                    </a:cubicBezTo>
                    <a:cubicBezTo>
                      <a:pt x="2910731" y="-32265"/>
                      <a:pt x="3245114" y="60016"/>
                      <a:pt x="3530196" y="0"/>
                    </a:cubicBezTo>
                    <a:cubicBezTo>
                      <a:pt x="3815278" y="-60016"/>
                      <a:pt x="3980149" y="81406"/>
                      <a:pt x="4323627" y="0"/>
                    </a:cubicBezTo>
                    <a:cubicBezTo>
                      <a:pt x="4667105" y="-81406"/>
                      <a:pt x="4736497" y="58760"/>
                      <a:pt x="5007818" y="0"/>
                    </a:cubicBezTo>
                    <a:cubicBezTo>
                      <a:pt x="5279139" y="-58760"/>
                      <a:pt x="5381860" y="8840"/>
                      <a:pt x="5692009" y="0"/>
                    </a:cubicBezTo>
                    <a:cubicBezTo>
                      <a:pt x="6002158" y="-8840"/>
                      <a:pt x="6037007" y="19405"/>
                      <a:pt x="6157719" y="0"/>
                    </a:cubicBezTo>
                    <a:cubicBezTo>
                      <a:pt x="6278431" y="-19405"/>
                      <a:pt x="6465943" y="42740"/>
                      <a:pt x="6732669" y="0"/>
                    </a:cubicBezTo>
                    <a:cubicBezTo>
                      <a:pt x="6999395" y="-42740"/>
                      <a:pt x="6965689" y="15341"/>
                      <a:pt x="7089139" y="0"/>
                    </a:cubicBezTo>
                    <a:cubicBezTo>
                      <a:pt x="7212589" y="-15341"/>
                      <a:pt x="7627011" y="59279"/>
                      <a:pt x="7882570" y="0"/>
                    </a:cubicBezTo>
                    <a:cubicBezTo>
                      <a:pt x="8138129" y="-59279"/>
                      <a:pt x="8364210" y="57924"/>
                      <a:pt x="8676002" y="0"/>
                    </a:cubicBezTo>
                    <a:cubicBezTo>
                      <a:pt x="8987794" y="-57924"/>
                      <a:pt x="8885850" y="6248"/>
                      <a:pt x="9032471" y="0"/>
                    </a:cubicBezTo>
                    <a:cubicBezTo>
                      <a:pt x="9179092" y="-6248"/>
                      <a:pt x="9290712" y="40917"/>
                      <a:pt x="9388940" y="0"/>
                    </a:cubicBezTo>
                    <a:cubicBezTo>
                      <a:pt x="9487168" y="-40917"/>
                      <a:pt x="9577002" y="10655"/>
                      <a:pt x="9636169" y="0"/>
                    </a:cubicBezTo>
                    <a:cubicBezTo>
                      <a:pt x="9695336" y="-10655"/>
                      <a:pt x="10177408" y="37128"/>
                      <a:pt x="10320360" y="0"/>
                    </a:cubicBezTo>
                    <a:cubicBezTo>
                      <a:pt x="10463312" y="-37128"/>
                      <a:pt x="10674257" y="36639"/>
                      <a:pt x="10924058" y="0"/>
                    </a:cubicBezTo>
                    <a:cubicBezTo>
                      <a:pt x="10961860" y="161411"/>
                      <a:pt x="10879603" y="250202"/>
                      <a:pt x="10924058" y="443484"/>
                    </a:cubicBezTo>
                    <a:cubicBezTo>
                      <a:pt x="10968513" y="636766"/>
                      <a:pt x="10914543" y="723609"/>
                      <a:pt x="10924058" y="859536"/>
                    </a:cubicBezTo>
                    <a:cubicBezTo>
                      <a:pt x="10933573" y="995463"/>
                      <a:pt x="10869837" y="1121750"/>
                      <a:pt x="10924058" y="1371600"/>
                    </a:cubicBezTo>
                    <a:cubicBezTo>
                      <a:pt x="10870965" y="1382283"/>
                      <a:pt x="10732077" y="1354871"/>
                      <a:pt x="10676829" y="1371600"/>
                    </a:cubicBezTo>
                    <a:cubicBezTo>
                      <a:pt x="10621581" y="1388329"/>
                      <a:pt x="10341556" y="1334082"/>
                      <a:pt x="10211119" y="1371600"/>
                    </a:cubicBezTo>
                    <a:cubicBezTo>
                      <a:pt x="10080682" y="1409118"/>
                      <a:pt x="9668372" y="1297846"/>
                      <a:pt x="9417688" y="1371600"/>
                    </a:cubicBezTo>
                    <a:cubicBezTo>
                      <a:pt x="9167004" y="1445354"/>
                      <a:pt x="9138042" y="1343252"/>
                      <a:pt x="9061219" y="1371600"/>
                    </a:cubicBezTo>
                    <a:cubicBezTo>
                      <a:pt x="8984396" y="1399948"/>
                      <a:pt x="8616317" y="1341602"/>
                      <a:pt x="8377028" y="1371600"/>
                    </a:cubicBezTo>
                    <a:cubicBezTo>
                      <a:pt x="8137739" y="1401598"/>
                      <a:pt x="8131717" y="1333627"/>
                      <a:pt x="8020558" y="1371600"/>
                    </a:cubicBezTo>
                    <a:cubicBezTo>
                      <a:pt x="7909399" y="1409573"/>
                      <a:pt x="7657180" y="1347408"/>
                      <a:pt x="7445608" y="1371600"/>
                    </a:cubicBezTo>
                    <a:cubicBezTo>
                      <a:pt x="7234036" y="1395792"/>
                      <a:pt x="7313409" y="1351060"/>
                      <a:pt x="7198379" y="1371600"/>
                    </a:cubicBezTo>
                    <a:cubicBezTo>
                      <a:pt x="7083349" y="1392140"/>
                      <a:pt x="6945525" y="1333482"/>
                      <a:pt x="6732669" y="1371600"/>
                    </a:cubicBezTo>
                    <a:cubicBezTo>
                      <a:pt x="6519813" y="1409718"/>
                      <a:pt x="6103863" y="1342609"/>
                      <a:pt x="5939238" y="1371600"/>
                    </a:cubicBezTo>
                    <a:cubicBezTo>
                      <a:pt x="5774613" y="1400591"/>
                      <a:pt x="5553763" y="1342245"/>
                      <a:pt x="5364287" y="1371600"/>
                    </a:cubicBezTo>
                    <a:cubicBezTo>
                      <a:pt x="5174811" y="1400955"/>
                      <a:pt x="4928469" y="1354993"/>
                      <a:pt x="4789337" y="1371600"/>
                    </a:cubicBezTo>
                    <a:cubicBezTo>
                      <a:pt x="4650205" y="1388207"/>
                      <a:pt x="4444576" y="1291020"/>
                      <a:pt x="4105146" y="1371600"/>
                    </a:cubicBezTo>
                    <a:cubicBezTo>
                      <a:pt x="3765716" y="1452180"/>
                      <a:pt x="3742132" y="1321855"/>
                      <a:pt x="3639436" y="1371600"/>
                    </a:cubicBezTo>
                    <a:cubicBezTo>
                      <a:pt x="3536740" y="1421345"/>
                      <a:pt x="3259314" y="1322674"/>
                      <a:pt x="3064486" y="1371600"/>
                    </a:cubicBezTo>
                    <a:cubicBezTo>
                      <a:pt x="2869658" y="1420526"/>
                      <a:pt x="2643267" y="1348819"/>
                      <a:pt x="2271054" y="1371600"/>
                    </a:cubicBezTo>
                    <a:cubicBezTo>
                      <a:pt x="1898841" y="1394381"/>
                      <a:pt x="1858061" y="1323996"/>
                      <a:pt x="1477623" y="1371600"/>
                    </a:cubicBezTo>
                    <a:cubicBezTo>
                      <a:pt x="1097185" y="1419204"/>
                      <a:pt x="1273404" y="1350374"/>
                      <a:pt x="1121153" y="1371600"/>
                    </a:cubicBezTo>
                    <a:cubicBezTo>
                      <a:pt x="968902" y="1392826"/>
                      <a:pt x="512884" y="1285219"/>
                      <a:pt x="0" y="1371600"/>
                    </a:cubicBezTo>
                    <a:cubicBezTo>
                      <a:pt x="-37393" y="1182446"/>
                      <a:pt x="12039" y="1049372"/>
                      <a:pt x="0" y="886968"/>
                    </a:cubicBezTo>
                    <a:cubicBezTo>
                      <a:pt x="-12039" y="724564"/>
                      <a:pt x="2554" y="573663"/>
                      <a:pt x="0" y="429768"/>
                    </a:cubicBezTo>
                    <a:cubicBezTo>
                      <a:pt x="-2554" y="285873"/>
                      <a:pt x="42824" y="210574"/>
                      <a:pt x="0" y="0"/>
                    </a:cubicBezTo>
                    <a:close/>
                  </a:path>
                  <a:path w="10924058" h="1371600" stroke="0" extrusionOk="0">
                    <a:moveTo>
                      <a:pt x="0" y="0"/>
                    </a:moveTo>
                    <a:cubicBezTo>
                      <a:pt x="174367" y="-11987"/>
                      <a:pt x="610620" y="43062"/>
                      <a:pt x="793432" y="0"/>
                    </a:cubicBezTo>
                    <a:cubicBezTo>
                      <a:pt x="976244" y="-43062"/>
                      <a:pt x="1264200" y="18524"/>
                      <a:pt x="1477623" y="0"/>
                    </a:cubicBezTo>
                    <a:cubicBezTo>
                      <a:pt x="1691046" y="-18524"/>
                      <a:pt x="1687655" y="18566"/>
                      <a:pt x="1834092" y="0"/>
                    </a:cubicBezTo>
                    <a:cubicBezTo>
                      <a:pt x="1980529" y="-18566"/>
                      <a:pt x="2188741" y="40297"/>
                      <a:pt x="2518283" y="0"/>
                    </a:cubicBezTo>
                    <a:cubicBezTo>
                      <a:pt x="2847825" y="-40297"/>
                      <a:pt x="2875004" y="52681"/>
                      <a:pt x="2983993" y="0"/>
                    </a:cubicBezTo>
                    <a:cubicBezTo>
                      <a:pt x="3092982" y="-52681"/>
                      <a:pt x="3473875" y="1235"/>
                      <a:pt x="3668184" y="0"/>
                    </a:cubicBezTo>
                    <a:cubicBezTo>
                      <a:pt x="3862493" y="-1235"/>
                      <a:pt x="3799429" y="18393"/>
                      <a:pt x="3915412" y="0"/>
                    </a:cubicBezTo>
                    <a:cubicBezTo>
                      <a:pt x="4031395" y="-18393"/>
                      <a:pt x="4302263" y="59961"/>
                      <a:pt x="4490363" y="0"/>
                    </a:cubicBezTo>
                    <a:cubicBezTo>
                      <a:pt x="4678463" y="-59961"/>
                      <a:pt x="4988805" y="37462"/>
                      <a:pt x="5174554" y="0"/>
                    </a:cubicBezTo>
                    <a:cubicBezTo>
                      <a:pt x="5360303" y="-37462"/>
                      <a:pt x="5466660" y="23149"/>
                      <a:pt x="5749504" y="0"/>
                    </a:cubicBezTo>
                    <a:cubicBezTo>
                      <a:pt x="6032348" y="-23149"/>
                      <a:pt x="5918751" y="16879"/>
                      <a:pt x="5996733" y="0"/>
                    </a:cubicBezTo>
                    <a:cubicBezTo>
                      <a:pt x="6074715" y="-16879"/>
                      <a:pt x="6169872" y="8735"/>
                      <a:pt x="6243962" y="0"/>
                    </a:cubicBezTo>
                    <a:cubicBezTo>
                      <a:pt x="6318052" y="-8735"/>
                      <a:pt x="6388022" y="3688"/>
                      <a:pt x="6491190" y="0"/>
                    </a:cubicBezTo>
                    <a:cubicBezTo>
                      <a:pt x="6594358" y="-3688"/>
                      <a:pt x="7002913" y="4602"/>
                      <a:pt x="7284622" y="0"/>
                    </a:cubicBezTo>
                    <a:cubicBezTo>
                      <a:pt x="7566331" y="-4602"/>
                      <a:pt x="7743870" y="33370"/>
                      <a:pt x="8078053" y="0"/>
                    </a:cubicBezTo>
                    <a:cubicBezTo>
                      <a:pt x="8412236" y="-33370"/>
                      <a:pt x="8329308" y="20520"/>
                      <a:pt x="8434523" y="0"/>
                    </a:cubicBezTo>
                    <a:cubicBezTo>
                      <a:pt x="8539738" y="-20520"/>
                      <a:pt x="9010906" y="7261"/>
                      <a:pt x="9227954" y="0"/>
                    </a:cubicBezTo>
                    <a:cubicBezTo>
                      <a:pt x="9445002" y="-7261"/>
                      <a:pt x="9629725" y="55420"/>
                      <a:pt x="10021386" y="0"/>
                    </a:cubicBezTo>
                    <a:cubicBezTo>
                      <a:pt x="10413047" y="-55420"/>
                      <a:pt x="10173294" y="3897"/>
                      <a:pt x="10268615" y="0"/>
                    </a:cubicBezTo>
                    <a:cubicBezTo>
                      <a:pt x="10363936" y="-3897"/>
                      <a:pt x="10644921" y="57463"/>
                      <a:pt x="10924058" y="0"/>
                    </a:cubicBezTo>
                    <a:cubicBezTo>
                      <a:pt x="10977597" y="173219"/>
                      <a:pt x="10918447" y="254306"/>
                      <a:pt x="10924058" y="457200"/>
                    </a:cubicBezTo>
                    <a:cubicBezTo>
                      <a:pt x="10929669" y="660094"/>
                      <a:pt x="10889093" y="699270"/>
                      <a:pt x="10924058" y="873252"/>
                    </a:cubicBezTo>
                    <a:cubicBezTo>
                      <a:pt x="10959023" y="1047234"/>
                      <a:pt x="10871120" y="1194948"/>
                      <a:pt x="10924058" y="1371600"/>
                    </a:cubicBezTo>
                    <a:cubicBezTo>
                      <a:pt x="10537530" y="1464194"/>
                      <a:pt x="10480013" y="1287098"/>
                      <a:pt x="10130626" y="1371600"/>
                    </a:cubicBezTo>
                    <a:cubicBezTo>
                      <a:pt x="9781239" y="1456102"/>
                      <a:pt x="9986877" y="1362685"/>
                      <a:pt x="9883398" y="1371600"/>
                    </a:cubicBezTo>
                    <a:cubicBezTo>
                      <a:pt x="9779919" y="1380515"/>
                      <a:pt x="9377269" y="1351068"/>
                      <a:pt x="9089966" y="1371600"/>
                    </a:cubicBezTo>
                    <a:cubicBezTo>
                      <a:pt x="8802663" y="1392132"/>
                      <a:pt x="8938244" y="1358333"/>
                      <a:pt x="8842737" y="1371600"/>
                    </a:cubicBezTo>
                    <a:cubicBezTo>
                      <a:pt x="8747230" y="1384867"/>
                      <a:pt x="8235411" y="1366293"/>
                      <a:pt x="8049306" y="1371600"/>
                    </a:cubicBezTo>
                    <a:cubicBezTo>
                      <a:pt x="7863201" y="1376907"/>
                      <a:pt x="7906470" y="1351146"/>
                      <a:pt x="7802077" y="1371600"/>
                    </a:cubicBezTo>
                    <a:cubicBezTo>
                      <a:pt x="7697684" y="1392054"/>
                      <a:pt x="7436833" y="1330339"/>
                      <a:pt x="7117886" y="1371600"/>
                    </a:cubicBezTo>
                    <a:cubicBezTo>
                      <a:pt x="6798939" y="1412861"/>
                      <a:pt x="6927169" y="1329364"/>
                      <a:pt x="6761417" y="1371600"/>
                    </a:cubicBezTo>
                    <a:cubicBezTo>
                      <a:pt x="6595665" y="1413836"/>
                      <a:pt x="6533698" y="1361203"/>
                      <a:pt x="6404948" y="1371600"/>
                    </a:cubicBezTo>
                    <a:cubicBezTo>
                      <a:pt x="6276198" y="1381997"/>
                      <a:pt x="6250807" y="1345216"/>
                      <a:pt x="6157719" y="1371600"/>
                    </a:cubicBezTo>
                    <a:cubicBezTo>
                      <a:pt x="6064631" y="1397984"/>
                      <a:pt x="5954558" y="1355865"/>
                      <a:pt x="5801250" y="1371600"/>
                    </a:cubicBezTo>
                    <a:cubicBezTo>
                      <a:pt x="5647942" y="1387335"/>
                      <a:pt x="5574786" y="1350567"/>
                      <a:pt x="5444780" y="1371600"/>
                    </a:cubicBezTo>
                    <a:cubicBezTo>
                      <a:pt x="5314774" y="1392633"/>
                      <a:pt x="5187923" y="1330693"/>
                      <a:pt x="4979071" y="1371600"/>
                    </a:cubicBezTo>
                    <a:cubicBezTo>
                      <a:pt x="4770219" y="1412507"/>
                      <a:pt x="4735037" y="1329207"/>
                      <a:pt x="4513361" y="1371600"/>
                    </a:cubicBezTo>
                    <a:cubicBezTo>
                      <a:pt x="4291685" y="1413993"/>
                      <a:pt x="4218439" y="1336782"/>
                      <a:pt x="4047651" y="1371600"/>
                    </a:cubicBezTo>
                    <a:cubicBezTo>
                      <a:pt x="3876863" y="1406418"/>
                      <a:pt x="3594975" y="1304056"/>
                      <a:pt x="3363460" y="1371600"/>
                    </a:cubicBezTo>
                    <a:cubicBezTo>
                      <a:pt x="3131945" y="1439144"/>
                      <a:pt x="3107272" y="1356603"/>
                      <a:pt x="3006991" y="1371600"/>
                    </a:cubicBezTo>
                    <a:cubicBezTo>
                      <a:pt x="2906710" y="1386597"/>
                      <a:pt x="2750996" y="1353725"/>
                      <a:pt x="2650521" y="1371600"/>
                    </a:cubicBezTo>
                    <a:cubicBezTo>
                      <a:pt x="2550046" y="1389475"/>
                      <a:pt x="2472737" y="1362263"/>
                      <a:pt x="2403293" y="1371600"/>
                    </a:cubicBezTo>
                    <a:cubicBezTo>
                      <a:pt x="2333849" y="1380937"/>
                      <a:pt x="2003616" y="1367913"/>
                      <a:pt x="1719102" y="1371600"/>
                    </a:cubicBezTo>
                    <a:cubicBezTo>
                      <a:pt x="1434588" y="1375287"/>
                      <a:pt x="1473175" y="1367375"/>
                      <a:pt x="1253392" y="1371600"/>
                    </a:cubicBezTo>
                    <a:cubicBezTo>
                      <a:pt x="1033609" y="1375825"/>
                      <a:pt x="782774" y="1291453"/>
                      <a:pt x="569201" y="1371600"/>
                    </a:cubicBezTo>
                    <a:cubicBezTo>
                      <a:pt x="355628" y="1451747"/>
                      <a:pt x="250791" y="1354052"/>
                      <a:pt x="0" y="1371600"/>
                    </a:cubicBezTo>
                    <a:cubicBezTo>
                      <a:pt x="-15127" y="1166493"/>
                      <a:pt x="24846" y="1092994"/>
                      <a:pt x="0" y="955548"/>
                    </a:cubicBezTo>
                    <a:cubicBezTo>
                      <a:pt x="-24846" y="818102"/>
                      <a:pt x="33422" y="613672"/>
                      <a:pt x="0" y="525780"/>
                    </a:cubicBezTo>
                    <a:cubicBezTo>
                      <a:pt x="-33422" y="437888"/>
                      <a:pt x="189" y="242080"/>
                      <a:pt x="0" y="0"/>
                    </a:cubicBezTo>
                    <a:close/>
                  </a:path>
                </a:pathLst>
              </a:custGeom>
              <a:solidFill>
                <a:srgbClr val="C1E9FF"/>
              </a:solidFill>
              <a:ln>
                <a:solidFill>
                  <a:srgbClr val="72C1ED"/>
                </a:solidFill>
                <a:extLst>
                  <a:ext uri="{C807C97D-BFC1-408E-A445-0C87EB9F89A2}">
                    <ask:lineSketchStyleProps xmlns="" xmlns:ask="http://schemas.microsoft.com/office/drawing/2018/sketchyshapes" sd="3403151469">
                      <a:custGeom>
                        <a:avLst/>
                        <a:gdLst>
                          <a:gd name="connsiteX0" fmla="*/ 0 w 11544299"/>
                          <a:gd name="connsiteY0" fmla="*/ 0 h 2048796"/>
                          <a:gd name="connsiteX1" fmla="*/ 607594 w 11544299"/>
                          <a:gd name="connsiteY1" fmla="*/ 0 h 2048796"/>
                          <a:gd name="connsiteX2" fmla="*/ 1330631 w 11544299"/>
                          <a:gd name="connsiteY2" fmla="*/ 0 h 2048796"/>
                          <a:gd name="connsiteX3" fmla="*/ 2169113 w 11544299"/>
                          <a:gd name="connsiteY3" fmla="*/ 0 h 2048796"/>
                          <a:gd name="connsiteX4" fmla="*/ 2892150 w 11544299"/>
                          <a:gd name="connsiteY4" fmla="*/ 0 h 2048796"/>
                          <a:gd name="connsiteX5" fmla="*/ 3730631 w 11544299"/>
                          <a:gd name="connsiteY5" fmla="*/ 0 h 2048796"/>
                          <a:gd name="connsiteX6" fmla="*/ 4569111 w 11544299"/>
                          <a:gd name="connsiteY6" fmla="*/ 0 h 2048796"/>
                          <a:gd name="connsiteX7" fmla="*/ 5292149 w 11544299"/>
                          <a:gd name="connsiteY7" fmla="*/ 0 h 2048796"/>
                          <a:gd name="connsiteX8" fmla="*/ 6015187 w 11544299"/>
                          <a:gd name="connsiteY8" fmla="*/ 0 h 2048796"/>
                          <a:gd name="connsiteX9" fmla="*/ 6507339 w 11544299"/>
                          <a:gd name="connsiteY9" fmla="*/ 0 h 2048796"/>
                          <a:gd name="connsiteX10" fmla="*/ 7114933 w 11544299"/>
                          <a:gd name="connsiteY10" fmla="*/ 0 h 2048796"/>
                          <a:gd name="connsiteX11" fmla="*/ 7491642 w 11544299"/>
                          <a:gd name="connsiteY11" fmla="*/ 0 h 2048796"/>
                          <a:gd name="connsiteX12" fmla="*/ 8330122 w 11544299"/>
                          <a:gd name="connsiteY12" fmla="*/ 0 h 2048796"/>
                          <a:gd name="connsiteX13" fmla="*/ 9168603 w 11544299"/>
                          <a:gd name="connsiteY13" fmla="*/ 0 h 2048796"/>
                          <a:gd name="connsiteX14" fmla="*/ 9545312 w 11544299"/>
                          <a:gd name="connsiteY14" fmla="*/ 0 h 2048796"/>
                          <a:gd name="connsiteX15" fmla="*/ 9922020 w 11544299"/>
                          <a:gd name="connsiteY15" fmla="*/ 0 h 2048796"/>
                          <a:gd name="connsiteX16" fmla="*/ 10183286 w 11544299"/>
                          <a:gd name="connsiteY16" fmla="*/ 0 h 2048796"/>
                          <a:gd name="connsiteX17" fmla="*/ 10906324 w 11544299"/>
                          <a:gd name="connsiteY17" fmla="*/ 0 h 2048796"/>
                          <a:gd name="connsiteX18" fmla="*/ 11544299 w 11544299"/>
                          <a:gd name="connsiteY18" fmla="*/ 0 h 2048796"/>
                          <a:gd name="connsiteX19" fmla="*/ 11544299 w 11544299"/>
                          <a:gd name="connsiteY19" fmla="*/ 662444 h 2048796"/>
                          <a:gd name="connsiteX20" fmla="*/ 11544299 w 11544299"/>
                          <a:gd name="connsiteY20" fmla="*/ 1283912 h 2048796"/>
                          <a:gd name="connsiteX21" fmla="*/ 11544299 w 11544299"/>
                          <a:gd name="connsiteY21" fmla="*/ 2048796 h 2048796"/>
                          <a:gd name="connsiteX22" fmla="*/ 11283032 w 11544299"/>
                          <a:gd name="connsiteY22" fmla="*/ 2048796 h 2048796"/>
                          <a:gd name="connsiteX23" fmla="*/ 10790881 w 11544299"/>
                          <a:gd name="connsiteY23" fmla="*/ 2048796 h 2048796"/>
                          <a:gd name="connsiteX24" fmla="*/ 9952401 w 11544299"/>
                          <a:gd name="connsiteY24" fmla="*/ 2048796 h 2048796"/>
                          <a:gd name="connsiteX25" fmla="*/ 9575692 w 11544299"/>
                          <a:gd name="connsiteY25" fmla="*/ 2048796 h 2048796"/>
                          <a:gd name="connsiteX26" fmla="*/ 8852654 w 11544299"/>
                          <a:gd name="connsiteY26" fmla="*/ 2048796 h 2048796"/>
                          <a:gd name="connsiteX27" fmla="*/ 8475945 w 11544299"/>
                          <a:gd name="connsiteY27" fmla="*/ 2048796 h 2048796"/>
                          <a:gd name="connsiteX28" fmla="*/ 7868351 w 11544299"/>
                          <a:gd name="connsiteY28" fmla="*/ 2048796 h 2048796"/>
                          <a:gd name="connsiteX29" fmla="*/ 7607085 w 11544299"/>
                          <a:gd name="connsiteY29" fmla="*/ 2048796 h 2048796"/>
                          <a:gd name="connsiteX30" fmla="*/ 7114933 w 11544299"/>
                          <a:gd name="connsiteY30" fmla="*/ 2048796 h 2048796"/>
                          <a:gd name="connsiteX31" fmla="*/ 6276453 w 11544299"/>
                          <a:gd name="connsiteY31" fmla="*/ 2048796 h 2048796"/>
                          <a:gd name="connsiteX32" fmla="*/ 5668857 w 11544299"/>
                          <a:gd name="connsiteY32" fmla="*/ 2048796 h 2048796"/>
                          <a:gd name="connsiteX33" fmla="*/ 5061263 w 11544299"/>
                          <a:gd name="connsiteY33" fmla="*/ 2048796 h 2048796"/>
                          <a:gd name="connsiteX34" fmla="*/ 4338226 w 11544299"/>
                          <a:gd name="connsiteY34" fmla="*/ 2048796 h 2048796"/>
                          <a:gd name="connsiteX35" fmla="*/ 3846074 w 11544299"/>
                          <a:gd name="connsiteY35" fmla="*/ 2048796 h 2048796"/>
                          <a:gd name="connsiteX36" fmla="*/ 3238479 w 11544299"/>
                          <a:gd name="connsiteY36" fmla="*/ 2048796 h 2048796"/>
                          <a:gd name="connsiteX37" fmla="*/ 2399998 w 11544299"/>
                          <a:gd name="connsiteY37" fmla="*/ 2048796 h 2048796"/>
                          <a:gd name="connsiteX38" fmla="*/ 1561518 w 11544299"/>
                          <a:gd name="connsiteY38" fmla="*/ 2048796 h 2048796"/>
                          <a:gd name="connsiteX39" fmla="*/ 1184809 w 11544299"/>
                          <a:gd name="connsiteY39" fmla="*/ 2048796 h 2048796"/>
                          <a:gd name="connsiteX40" fmla="*/ 0 w 11544299"/>
                          <a:gd name="connsiteY40" fmla="*/ 2048796 h 2048796"/>
                          <a:gd name="connsiteX41" fmla="*/ 0 w 11544299"/>
                          <a:gd name="connsiteY41" fmla="*/ 1324888 h 2048796"/>
                          <a:gd name="connsiteX42" fmla="*/ 0 w 11544299"/>
                          <a:gd name="connsiteY42" fmla="*/ 641956 h 2048796"/>
                          <a:gd name="connsiteX43" fmla="*/ 0 w 11544299"/>
                          <a:gd name="connsiteY43" fmla="*/ 0 h 2048796"/>
                          <a:gd name="connsiteX0" fmla="*/ 0 w 11544299"/>
                          <a:gd name="connsiteY0" fmla="*/ 0 h 2048796"/>
                          <a:gd name="connsiteX1" fmla="*/ 838481 w 11544299"/>
                          <a:gd name="connsiteY1" fmla="*/ 0 h 2048796"/>
                          <a:gd name="connsiteX2" fmla="*/ 1561518 w 11544299"/>
                          <a:gd name="connsiteY2" fmla="*/ 0 h 2048796"/>
                          <a:gd name="connsiteX3" fmla="*/ 1938227 w 11544299"/>
                          <a:gd name="connsiteY3" fmla="*/ 0 h 2048796"/>
                          <a:gd name="connsiteX4" fmla="*/ 2661264 w 11544299"/>
                          <a:gd name="connsiteY4" fmla="*/ 0 h 2048796"/>
                          <a:gd name="connsiteX5" fmla="*/ 3153416 w 11544299"/>
                          <a:gd name="connsiteY5" fmla="*/ 0 h 2048796"/>
                          <a:gd name="connsiteX6" fmla="*/ 3876454 w 11544299"/>
                          <a:gd name="connsiteY6" fmla="*/ 0 h 2048796"/>
                          <a:gd name="connsiteX7" fmla="*/ 4137719 w 11544299"/>
                          <a:gd name="connsiteY7" fmla="*/ 0 h 2048796"/>
                          <a:gd name="connsiteX8" fmla="*/ 4745314 w 11544299"/>
                          <a:gd name="connsiteY8" fmla="*/ 0 h 2048796"/>
                          <a:gd name="connsiteX9" fmla="*/ 5468352 w 11544299"/>
                          <a:gd name="connsiteY9" fmla="*/ 0 h 2048796"/>
                          <a:gd name="connsiteX10" fmla="*/ 6075946 w 11544299"/>
                          <a:gd name="connsiteY10" fmla="*/ 0 h 2048796"/>
                          <a:gd name="connsiteX11" fmla="*/ 6337212 w 11544299"/>
                          <a:gd name="connsiteY11" fmla="*/ 0 h 2048796"/>
                          <a:gd name="connsiteX12" fmla="*/ 6598478 w 11544299"/>
                          <a:gd name="connsiteY12" fmla="*/ 0 h 2048796"/>
                          <a:gd name="connsiteX13" fmla="*/ 6859743 w 11544299"/>
                          <a:gd name="connsiteY13" fmla="*/ 0 h 2048796"/>
                          <a:gd name="connsiteX14" fmla="*/ 7698224 w 11544299"/>
                          <a:gd name="connsiteY14" fmla="*/ 0 h 2048796"/>
                          <a:gd name="connsiteX15" fmla="*/ 8536704 w 11544299"/>
                          <a:gd name="connsiteY15" fmla="*/ 0 h 2048796"/>
                          <a:gd name="connsiteX16" fmla="*/ 8913414 w 11544299"/>
                          <a:gd name="connsiteY16" fmla="*/ 0 h 2048796"/>
                          <a:gd name="connsiteX17" fmla="*/ 9751894 w 11544299"/>
                          <a:gd name="connsiteY17" fmla="*/ 0 h 2048796"/>
                          <a:gd name="connsiteX18" fmla="*/ 10590375 w 11544299"/>
                          <a:gd name="connsiteY18" fmla="*/ 0 h 2048796"/>
                          <a:gd name="connsiteX19" fmla="*/ 10851641 w 11544299"/>
                          <a:gd name="connsiteY19" fmla="*/ 0 h 2048796"/>
                          <a:gd name="connsiteX20" fmla="*/ 11544299 w 11544299"/>
                          <a:gd name="connsiteY20" fmla="*/ 0 h 2048796"/>
                          <a:gd name="connsiteX21" fmla="*/ 11544299 w 11544299"/>
                          <a:gd name="connsiteY21" fmla="*/ 682932 h 2048796"/>
                          <a:gd name="connsiteX22" fmla="*/ 11544299 w 11544299"/>
                          <a:gd name="connsiteY22" fmla="*/ 1304400 h 2048796"/>
                          <a:gd name="connsiteX23" fmla="*/ 11544299 w 11544299"/>
                          <a:gd name="connsiteY23" fmla="*/ 2048796 h 2048796"/>
                          <a:gd name="connsiteX24" fmla="*/ 10705817 w 11544299"/>
                          <a:gd name="connsiteY24" fmla="*/ 2048796 h 2048796"/>
                          <a:gd name="connsiteX25" fmla="*/ 10444552 w 11544299"/>
                          <a:gd name="connsiteY25" fmla="*/ 2048796 h 2048796"/>
                          <a:gd name="connsiteX26" fmla="*/ 9606071 w 11544299"/>
                          <a:gd name="connsiteY26" fmla="*/ 2048796 h 2048796"/>
                          <a:gd name="connsiteX27" fmla="*/ 9344805 w 11544299"/>
                          <a:gd name="connsiteY27" fmla="*/ 2048796 h 2048796"/>
                          <a:gd name="connsiteX28" fmla="*/ 8506325 w 11544299"/>
                          <a:gd name="connsiteY28" fmla="*/ 2048796 h 2048796"/>
                          <a:gd name="connsiteX29" fmla="*/ 8245059 w 11544299"/>
                          <a:gd name="connsiteY29" fmla="*/ 2048796 h 2048796"/>
                          <a:gd name="connsiteX30" fmla="*/ 7522021 w 11544299"/>
                          <a:gd name="connsiteY30" fmla="*/ 2048796 h 2048796"/>
                          <a:gd name="connsiteX31" fmla="*/ 7145313 w 11544299"/>
                          <a:gd name="connsiteY31" fmla="*/ 2048796 h 2048796"/>
                          <a:gd name="connsiteX32" fmla="*/ 6768605 w 11544299"/>
                          <a:gd name="connsiteY32" fmla="*/ 2048796 h 2048796"/>
                          <a:gd name="connsiteX33" fmla="*/ 6507339 w 11544299"/>
                          <a:gd name="connsiteY33" fmla="*/ 2048796 h 2048796"/>
                          <a:gd name="connsiteX34" fmla="*/ 6130630 w 11544299"/>
                          <a:gd name="connsiteY34" fmla="*/ 2048796 h 2048796"/>
                          <a:gd name="connsiteX35" fmla="*/ 5753921 w 11544299"/>
                          <a:gd name="connsiteY35" fmla="*/ 2048796 h 2048796"/>
                          <a:gd name="connsiteX36" fmla="*/ 5261770 w 11544299"/>
                          <a:gd name="connsiteY36" fmla="*/ 2048796 h 2048796"/>
                          <a:gd name="connsiteX37" fmla="*/ 4769618 w 11544299"/>
                          <a:gd name="connsiteY37" fmla="*/ 2048796 h 2048796"/>
                          <a:gd name="connsiteX38" fmla="*/ 4277466 w 11544299"/>
                          <a:gd name="connsiteY38" fmla="*/ 2048796 h 2048796"/>
                          <a:gd name="connsiteX39" fmla="*/ 3554428 w 11544299"/>
                          <a:gd name="connsiteY39" fmla="*/ 2048796 h 2048796"/>
                          <a:gd name="connsiteX40" fmla="*/ 3177720 w 11544299"/>
                          <a:gd name="connsiteY40" fmla="*/ 2048796 h 2048796"/>
                          <a:gd name="connsiteX41" fmla="*/ 2801011 w 11544299"/>
                          <a:gd name="connsiteY41" fmla="*/ 2048796 h 2048796"/>
                          <a:gd name="connsiteX42" fmla="*/ 2539746 w 11544299"/>
                          <a:gd name="connsiteY42" fmla="*/ 2048796 h 2048796"/>
                          <a:gd name="connsiteX43" fmla="*/ 1816708 w 11544299"/>
                          <a:gd name="connsiteY43" fmla="*/ 2048796 h 2048796"/>
                          <a:gd name="connsiteX44" fmla="*/ 1324556 w 11544299"/>
                          <a:gd name="connsiteY44" fmla="*/ 2048796 h 2048796"/>
                          <a:gd name="connsiteX45" fmla="*/ 601518 w 11544299"/>
                          <a:gd name="connsiteY45" fmla="*/ 2048796 h 2048796"/>
                          <a:gd name="connsiteX46" fmla="*/ 0 w 11544299"/>
                          <a:gd name="connsiteY46" fmla="*/ 2048796 h 2048796"/>
                          <a:gd name="connsiteX47" fmla="*/ 0 w 11544299"/>
                          <a:gd name="connsiteY47" fmla="*/ 1427327 h 2048796"/>
                          <a:gd name="connsiteX48" fmla="*/ 0 w 11544299"/>
                          <a:gd name="connsiteY48" fmla="*/ 785371 h 2048796"/>
                          <a:gd name="connsiteX49" fmla="*/ 0 w 11544299"/>
                          <a:gd name="connsiteY49" fmla="*/ 0 h 20487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544299" h="2048796" fill="none" extrusionOk="0">
                            <a:moveTo>
                              <a:pt x="0" y="0"/>
                            </a:moveTo>
                            <a:cubicBezTo>
                              <a:pt x="153924" y="-103039"/>
                              <a:pt x="393161" y="69640"/>
                              <a:pt x="607594" y="0"/>
                            </a:cubicBezTo>
                            <a:cubicBezTo>
                              <a:pt x="764508" y="-75640"/>
                              <a:pt x="1021865" y="69192"/>
                              <a:pt x="1330631" y="0"/>
                            </a:cubicBezTo>
                            <a:cubicBezTo>
                              <a:pt x="1592584" y="-576"/>
                              <a:pt x="1787601" y="73495"/>
                              <a:pt x="2169113" y="0"/>
                            </a:cubicBezTo>
                            <a:cubicBezTo>
                              <a:pt x="2567323" y="-59141"/>
                              <a:pt x="2702671" y="69467"/>
                              <a:pt x="2892150" y="0"/>
                            </a:cubicBezTo>
                            <a:cubicBezTo>
                              <a:pt x="3069138" y="-34883"/>
                              <a:pt x="3505728" y="84556"/>
                              <a:pt x="3730631" y="0"/>
                            </a:cubicBezTo>
                            <a:cubicBezTo>
                              <a:pt x="4025182" y="-167153"/>
                              <a:pt x="4225824" y="131122"/>
                              <a:pt x="4569111" y="0"/>
                            </a:cubicBezTo>
                            <a:cubicBezTo>
                              <a:pt x="4894767" y="-113310"/>
                              <a:pt x="4997189" y="96120"/>
                              <a:pt x="5292149" y="0"/>
                            </a:cubicBezTo>
                            <a:cubicBezTo>
                              <a:pt x="5584369" y="-90356"/>
                              <a:pt x="5671376" y="19017"/>
                              <a:pt x="6015187" y="0"/>
                            </a:cubicBezTo>
                            <a:cubicBezTo>
                              <a:pt x="6342714" y="-9778"/>
                              <a:pt x="6383776" y="18837"/>
                              <a:pt x="6507339" y="0"/>
                            </a:cubicBezTo>
                            <a:cubicBezTo>
                              <a:pt x="6676714" y="-20706"/>
                              <a:pt x="6827008" y="61531"/>
                              <a:pt x="7114933" y="0"/>
                            </a:cubicBezTo>
                            <a:cubicBezTo>
                              <a:pt x="7397474" y="-66394"/>
                              <a:pt x="7365515" y="7335"/>
                              <a:pt x="7491642" y="0"/>
                            </a:cubicBezTo>
                            <a:cubicBezTo>
                              <a:pt x="7567226" y="-2950"/>
                              <a:pt x="8121075" y="62055"/>
                              <a:pt x="8330122" y="0"/>
                            </a:cubicBezTo>
                            <a:cubicBezTo>
                              <a:pt x="8623836" y="-7282"/>
                              <a:pt x="8832899" y="115158"/>
                              <a:pt x="9168603" y="0"/>
                            </a:cubicBezTo>
                            <a:cubicBezTo>
                              <a:pt x="9458694" y="-103531"/>
                              <a:pt x="9423077" y="11150"/>
                              <a:pt x="9545312" y="0"/>
                            </a:cubicBezTo>
                            <a:cubicBezTo>
                              <a:pt x="9697097" y="-4699"/>
                              <a:pt x="9814278" y="59107"/>
                              <a:pt x="9922020" y="0"/>
                            </a:cubicBezTo>
                            <a:cubicBezTo>
                              <a:pt x="10023563" y="-60588"/>
                              <a:pt x="10131439" y="12819"/>
                              <a:pt x="10183286" y="0"/>
                            </a:cubicBezTo>
                            <a:cubicBezTo>
                              <a:pt x="10290754" y="-20905"/>
                              <a:pt x="10763364" y="42905"/>
                              <a:pt x="10906324" y="0"/>
                            </a:cubicBezTo>
                            <a:cubicBezTo>
                              <a:pt x="11079513" y="-74480"/>
                              <a:pt x="11259248" y="40485"/>
                              <a:pt x="11544299" y="0"/>
                            </a:cubicBezTo>
                            <a:cubicBezTo>
                              <a:pt x="11616319" y="219213"/>
                              <a:pt x="11493013" y="383574"/>
                              <a:pt x="11544299" y="662444"/>
                            </a:cubicBezTo>
                            <a:cubicBezTo>
                              <a:pt x="11582929" y="913818"/>
                              <a:pt x="11531690" y="1076785"/>
                              <a:pt x="11544299" y="1283912"/>
                            </a:cubicBezTo>
                            <a:cubicBezTo>
                              <a:pt x="11545053" y="1473212"/>
                              <a:pt x="11537149" y="1689916"/>
                              <a:pt x="11544299" y="2048796"/>
                            </a:cubicBezTo>
                            <a:cubicBezTo>
                              <a:pt x="11485195" y="2075288"/>
                              <a:pt x="11344693" y="2020953"/>
                              <a:pt x="11283032" y="2048796"/>
                            </a:cubicBezTo>
                            <a:cubicBezTo>
                              <a:pt x="11244434" y="2107968"/>
                              <a:pt x="10947467" y="1984773"/>
                              <a:pt x="10790881" y="2048796"/>
                            </a:cubicBezTo>
                            <a:cubicBezTo>
                              <a:pt x="10591543" y="2135490"/>
                              <a:pt x="10235190" y="1854490"/>
                              <a:pt x="9952401" y="2048796"/>
                            </a:cubicBezTo>
                            <a:cubicBezTo>
                              <a:pt x="9697242" y="2140806"/>
                              <a:pt x="9669112" y="1983695"/>
                              <a:pt x="9575692" y="2048796"/>
                            </a:cubicBezTo>
                            <a:cubicBezTo>
                              <a:pt x="9512250" y="2120867"/>
                              <a:pt x="9089076" y="1968250"/>
                              <a:pt x="8852654" y="2048796"/>
                            </a:cubicBezTo>
                            <a:cubicBezTo>
                              <a:pt x="8607113" y="2075744"/>
                              <a:pt x="8580170" y="1976040"/>
                              <a:pt x="8475945" y="2048796"/>
                            </a:cubicBezTo>
                            <a:cubicBezTo>
                              <a:pt x="8344306" y="2115062"/>
                              <a:pt x="8086216" y="2040134"/>
                              <a:pt x="7868351" y="2048796"/>
                            </a:cubicBezTo>
                            <a:cubicBezTo>
                              <a:pt x="7635633" y="2107783"/>
                              <a:pt x="7728987" y="2004458"/>
                              <a:pt x="7607085" y="2048796"/>
                            </a:cubicBezTo>
                            <a:cubicBezTo>
                              <a:pt x="7436529" y="2069779"/>
                              <a:pt x="7318190" y="1961403"/>
                              <a:pt x="7114933" y="2048796"/>
                            </a:cubicBezTo>
                            <a:cubicBezTo>
                              <a:pt x="6898939" y="2121607"/>
                              <a:pt x="6474432" y="2009270"/>
                              <a:pt x="6276453" y="2048796"/>
                            </a:cubicBezTo>
                            <a:cubicBezTo>
                              <a:pt x="6067842" y="2123898"/>
                              <a:pt x="5891296" y="2036646"/>
                              <a:pt x="5668857" y="2048796"/>
                            </a:cubicBezTo>
                            <a:cubicBezTo>
                              <a:pt x="5443145" y="2107812"/>
                              <a:pt x="5199655" y="1999433"/>
                              <a:pt x="5061263" y="2048796"/>
                            </a:cubicBezTo>
                            <a:cubicBezTo>
                              <a:pt x="4877880" y="2010001"/>
                              <a:pt x="4639895" y="1892952"/>
                              <a:pt x="4338226" y="2048796"/>
                            </a:cubicBezTo>
                            <a:cubicBezTo>
                              <a:pt x="3957594" y="2176740"/>
                              <a:pt x="3956503" y="1981287"/>
                              <a:pt x="3846074" y="2048796"/>
                            </a:cubicBezTo>
                            <a:cubicBezTo>
                              <a:pt x="3736102" y="2087672"/>
                              <a:pt x="3408663" y="1936645"/>
                              <a:pt x="3238479" y="2048796"/>
                            </a:cubicBezTo>
                            <a:cubicBezTo>
                              <a:pt x="3019537" y="2113060"/>
                              <a:pt x="2850094" y="1980011"/>
                              <a:pt x="2399998" y="2048796"/>
                            </a:cubicBezTo>
                            <a:cubicBezTo>
                              <a:pt x="2012852" y="2077137"/>
                              <a:pt x="1967133" y="1959885"/>
                              <a:pt x="1561518" y="2048796"/>
                            </a:cubicBezTo>
                            <a:cubicBezTo>
                              <a:pt x="1174529" y="2134710"/>
                              <a:pt x="1350307" y="2016129"/>
                              <a:pt x="1184809" y="2048796"/>
                            </a:cubicBezTo>
                            <a:cubicBezTo>
                              <a:pt x="994196" y="2073124"/>
                              <a:pt x="590102" y="1889680"/>
                              <a:pt x="0" y="2048796"/>
                            </a:cubicBezTo>
                            <a:cubicBezTo>
                              <a:pt x="-39158" y="1731690"/>
                              <a:pt x="13024" y="1591316"/>
                              <a:pt x="0" y="1324888"/>
                            </a:cubicBezTo>
                            <a:cubicBezTo>
                              <a:pt x="-50885" y="1107680"/>
                              <a:pt x="-2329" y="860532"/>
                              <a:pt x="0" y="641956"/>
                            </a:cubicBezTo>
                            <a:cubicBezTo>
                              <a:pt x="-30867" y="432130"/>
                              <a:pt x="76965" y="306012"/>
                              <a:pt x="0" y="0"/>
                            </a:cubicBezTo>
                            <a:close/>
                          </a:path>
                          <a:path w="11544299" h="2048796" stroke="0" extrusionOk="0">
                            <a:moveTo>
                              <a:pt x="0" y="0"/>
                            </a:moveTo>
                            <a:cubicBezTo>
                              <a:pt x="204277" y="21468"/>
                              <a:pt x="658472" y="58986"/>
                              <a:pt x="838481" y="0"/>
                            </a:cubicBezTo>
                            <a:cubicBezTo>
                              <a:pt x="1046959" y="-4804"/>
                              <a:pt x="1327041" y="4960"/>
                              <a:pt x="1561518" y="0"/>
                            </a:cubicBezTo>
                            <a:cubicBezTo>
                              <a:pt x="1784757" y="-26862"/>
                              <a:pt x="1787386" y="34840"/>
                              <a:pt x="1938227" y="0"/>
                            </a:cubicBezTo>
                            <a:cubicBezTo>
                              <a:pt x="2080228" y="13046"/>
                              <a:pt x="2341904" y="14059"/>
                              <a:pt x="2661264" y="0"/>
                            </a:cubicBezTo>
                            <a:cubicBezTo>
                              <a:pt x="3018043" y="-61604"/>
                              <a:pt x="3037258" y="118661"/>
                              <a:pt x="3153416" y="0"/>
                            </a:cubicBezTo>
                            <a:cubicBezTo>
                              <a:pt x="3249038" y="-96069"/>
                              <a:pt x="3641971" y="55112"/>
                              <a:pt x="3876454" y="0"/>
                            </a:cubicBezTo>
                            <a:cubicBezTo>
                              <a:pt x="4094559" y="-11138"/>
                              <a:pt x="4000280" y="27714"/>
                              <a:pt x="4137719" y="0"/>
                            </a:cubicBezTo>
                            <a:cubicBezTo>
                              <a:pt x="4303795" y="-75965"/>
                              <a:pt x="4547414" y="110013"/>
                              <a:pt x="4745314" y="0"/>
                            </a:cubicBezTo>
                            <a:cubicBezTo>
                              <a:pt x="4936365" y="-69152"/>
                              <a:pt x="5232461" y="90978"/>
                              <a:pt x="5468352" y="0"/>
                            </a:cubicBezTo>
                            <a:cubicBezTo>
                              <a:pt x="5677457" y="-53231"/>
                              <a:pt x="5793986" y="28584"/>
                              <a:pt x="6075946" y="0"/>
                            </a:cubicBezTo>
                            <a:cubicBezTo>
                              <a:pt x="6371737" y="-36137"/>
                              <a:pt x="6240363" y="26686"/>
                              <a:pt x="6337212" y="0"/>
                            </a:cubicBezTo>
                            <a:cubicBezTo>
                              <a:pt x="6412009" y="-13582"/>
                              <a:pt x="6538796" y="-612"/>
                              <a:pt x="6598478" y="0"/>
                            </a:cubicBezTo>
                            <a:cubicBezTo>
                              <a:pt x="6660253" y="-19842"/>
                              <a:pt x="6763076" y="16773"/>
                              <a:pt x="6859743" y="0"/>
                            </a:cubicBezTo>
                            <a:cubicBezTo>
                              <a:pt x="6990352" y="45938"/>
                              <a:pt x="7419348" y="15993"/>
                              <a:pt x="7698224" y="0"/>
                            </a:cubicBezTo>
                            <a:cubicBezTo>
                              <a:pt x="8045984" y="22810"/>
                              <a:pt x="8189496" y="42453"/>
                              <a:pt x="8536704" y="0"/>
                            </a:cubicBezTo>
                            <a:cubicBezTo>
                              <a:pt x="8900006" y="-70728"/>
                              <a:pt x="8795770" y="32919"/>
                              <a:pt x="8913414" y="0"/>
                            </a:cubicBezTo>
                            <a:cubicBezTo>
                              <a:pt x="9012946" y="-33937"/>
                              <a:pt x="9472685" y="-22659"/>
                              <a:pt x="9751894" y="0"/>
                            </a:cubicBezTo>
                            <a:cubicBezTo>
                              <a:pt x="9997960" y="-31634"/>
                              <a:pt x="10140411" y="107933"/>
                              <a:pt x="10590375" y="0"/>
                            </a:cubicBezTo>
                            <a:cubicBezTo>
                              <a:pt x="11002243" y="-82076"/>
                              <a:pt x="10722027" y="-2681"/>
                              <a:pt x="10851641" y="0"/>
                            </a:cubicBezTo>
                            <a:cubicBezTo>
                              <a:pt x="10892221" y="-50595"/>
                              <a:pt x="11274789" y="26579"/>
                              <a:pt x="11544299" y="0"/>
                            </a:cubicBezTo>
                            <a:cubicBezTo>
                              <a:pt x="11608880" y="284820"/>
                              <a:pt x="11543907" y="400177"/>
                              <a:pt x="11544299" y="682932"/>
                            </a:cubicBezTo>
                            <a:cubicBezTo>
                              <a:pt x="11546441" y="981461"/>
                              <a:pt x="11504863" y="1053106"/>
                              <a:pt x="11544299" y="1304400"/>
                            </a:cubicBezTo>
                            <a:cubicBezTo>
                              <a:pt x="11602007" y="1591994"/>
                              <a:pt x="11458301" y="1727839"/>
                              <a:pt x="11544299" y="2048796"/>
                            </a:cubicBezTo>
                            <a:cubicBezTo>
                              <a:pt x="11154209" y="2191177"/>
                              <a:pt x="11091100" y="1899909"/>
                              <a:pt x="10705817" y="2048796"/>
                            </a:cubicBezTo>
                            <a:cubicBezTo>
                              <a:pt x="10333407" y="2176369"/>
                              <a:pt x="10546672" y="2046501"/>
                              <a:pt x="10444552" y="2048796"/>
                            </a:cubicBezTo>
                            <a:cubicBezTo>
                              <a:pt x="10260749" y="2071080"/>
                              <a:pt x="9946563" y="2020688"/>
                              <a:pt x="9606071" y="2048796"/>
                            </a:cubicBezTo>
                            <a:cubicBezTo>
                              <a:pt x="9298706" y="2104654"/>
                              <a:pt x="9466015" y="2033252"/>
                              <a:pt x="9344805" y="2048796"/>
                            </a:cubicBezTo>
                            <a:cubicBezTo>
                              <a:pt x="9299751" y="2066148"/>
                              <a:pt x="8699540" y="2049106"/>
                              <a:pt x="8506325" y="2048796"/>
                            </a:cubicBezTo>
                            <a:cubicBezTo>
                              <a:pt x="8314719" y="2063404"/>
                              <a:pt x="8352416" y="2018864"/>
                              <a:pt x="8245059" y="2048796"/>
                            </a:cubicBezTo>
                            <a:cubicBezTo>
                              <a:pt x="8093377" y="2089409"/>
                              <a:pt x="7853012" y="2049253"/>
                              <a:pt x="7522021" y="2048796"/>
                            </a:cubicBezTo>
                            <a:cubicBezTo>
                              <a:pt x="7187225" y="2100012"/>
                              <a:pt x="7356394" y="1958044"/>
                              <a:pt x="7145313" y="2048796"/>
                            </a:cubicBezTo>
                            <a:cubicBezTo>
                              <a:pt x="6990296" y="2130288"/>
                              <a:pt x="6894781" y="2045584"/>
                              <a:pt x="6768605" y="2048796"/>
                            </a:cubicBezTo>
                            <a:cubicBezTo>
                              <a:pt x="6623242" y="2064400"/>
                              <a:pt x="6612197" y="2017045"/>
                              <a:pt x="6507339" y="2048796"/>
                            </a:cubicBezTo>
                            <a:cubicBezTo>
                              <a:pt x="6392977" y="2058972"/>
                              <a:pt x="6273146" y="2048530"/>
                              <a:pt x="6130630" y="2048796"/>
                            </a:cubicBezTo>
                            <a:cubicBezTo>
                              <a:pt x="5982284" y="2082204"/>
                              <a:pt x="5897606" y="2000770"/>
                              <a:pt x="5753921" y="2048796"/>
                            </a:cubicBezTo>
                            <a:cubicBezTo>
                              <a:pt x="5634164" y="2073915"/>
                              <a:pt x="5489486" y="1972701"/>
                              <a:pt x="5261770" y="2048796"/>
                            </a:cubicBezTo>
                            <a:cubicBezTo>
                              <a:pt x="5054133" y="2134042"/>
                              <a:pt x="5005175" y="1967205"/>
                              <a:pt x="4769618" y="2048796"/>
                            </a:cubicBezTo>
                            <a:cubicBezTo>
                              <a:pt x="4573535" y="2112289"/>
                              <a:pt x="4499510" y="1998533"/>
                              <a:pt x="4277466" y="2048796"/>
                            </a:cubicBezTo>
                            <a:cubicBezTo>
                              <a:pt x="4130859" y="2053652"/>
                              <a:pt x="3811749" y="1939818"/>
                              <a:pt x="3554428" y="2048796"/>
                            </a:cubicBezTo>
                            <a:cubicBezTo>
                              <a:pt x="3301264" y="2158288"/>
                              <a:pt x="3279657" y="2023309"/>
                              <a:pt x="3177720" y="2048796"/>
                            </a:cubicBezTo>
                            <a:cubicBezTo>
                              <a:pt x="3073474" y="2073789"/>
                              <a:pt x="2914822" y="2023395"/>
                              <a:pt x="2801011" y="2048796"/>
                            </a:cubicBezTo>
                            <a:cubicBezTo>
                              <a:pt x="2700035" y="2072918"/>
                              <a:pt x="2608725" y="2042831"/>
                              <a:pt x="2539746" y="2048796"/>
                            </a:cubicBezTo>
                            <a:cubicBezTo>
                              <a:pt x="2410636" y="2022354"/>
                              <a:pt x="2100076" y="2020903"/>
                              <a:pt x="1816708" y="2048796"/>
                            </a:cubicBezTo>
                            <a:cubicBezTo>
                              <a:pt x="1520417" y="2056644"/>
                              <a:pt x="1563808" y="2039401"/>
                              <a:pt x="1324556" y="2048796"/>
                            </a:cubicBezTo>
                            <a:cubicBezTo>
                              <a:pt x="1088245" y="2043174"/>
                              <a:pt x="858179" y="1939436"/>
                              <a:pt x="601518" y="2048796"/>
                            </a:cubicBezTo>
                            <a:cubicBezTo>
                              <a:pt x="380408" y="2154773"/>
                              <a:pt x="276670" y="2042002"/>
                              <a:pt x="0" y="2048796"/>
                            </a:cubicBezTo>
                            <a:cubicBezTo>
                              <a:pt x="-43001" y="1739184"/>
                              <a:pt x="31431" y="1615214"/>
                              <a:pt x="0" y="1427327"/>
                            </a:cubicBezTo>
                            <a:cubicBezTo>
                              <a:pt x="-58229" y="1218086"/>
                              <a:pt x="25609" y="930585"/>
                              <a:pt x="0" y="785371"/>
                            </a:cubicBezTo>
                            <a:cubicBezTo>
                              <a:pt x="-55236" y="671491"/>
                              <a:pt x="63165" y="420862"/>
                              <a:pt x="0" y="0"/>
                            </a:cubicBezTo>
                            <a:close/>
                          </a:path>
                          <a:path w="11544299" h="2048796" fill="none" stroke="0" extrusionOk="0">
                            <a:moveTo>
                              <a:pt x="0" y="0"/>
                            </a:moveTo>
                            <a:cubicBezTo>
                              <a:pt x="160278" y="-67917"/>
                              <a:pt x="428115" y="47378"/>
                              <a:pt x="607594" y="0"/>
                            </a:cubicBezTo>
                            <a:cubicBezTo>
                              <a:pt x="817148" y="-87588"/>
                              <a:pt x="973864" y="36871"/>
                              <a:pt x="1330631" y="0"/>
                            </a:cubicBezTo>
                            <a:cubicBezTo>
                              <a:pt x="1582255" y="12563"/>
                              <a:pt x="1796005" y="29934"/>
                              <a:pt x="2169113" y="0"/>
                            </a:cubicBezTo>
                            <a:cubicBezTo>
                              <a:pt x="2541363" y="-39104"/>
                              <a:pt x="2660254" y="50276"/>
                              <a:pt x="2892150" y="0"/>
                            </a:cubicBezTo>
                            <a:cubicBezTo>
                              <a:pt x="3113468" y="21533"/>
                              <a:pt x="3469808" y="107484"/>
                              <a:pt x="3730631" y="0"/>
                            </a:cubicBezTo>
                            <a:cubicBezTo>
                              <a:pt x="4108673" y="-77305"/>
                              <a:pt x="4228155" y="150486"/>
                              <a:pt x="4569111" y="0"/>
                            </a:cubicBezTo>
                            <a:cubicBezTo>
                              <a:pt x="4897356" y="-171995"/>
                              <a:pt x="4966349" y="48385"/>
                              <a:pt x="5292149" y="0"/>
                            </a:cubicBezTo>
                            <a:cubicBezTo>
                              <a:pt x="5586330" y="-70747"/>
                              <a:pt x="5692506" y="-21609"/>
                              <a:pt x="6015187" y="0"/>
                            </a:cubicBezTo>
                            <a:cubicBezTo>
                              <a:pt x="6352383" y="-24858"/>
                              <a:pt x="6382627" y="33479"/>
                              <a:pt x="6507339" y="0"/>
                            </a:cubicBezTo>
                            <a:cubicBezTo>
                              <a:pt x="6688386" y="-32176"/>
                              <a:pt x="6847630" y="42259"/>
                              <a:pt x="7114933" y="0"/>
                            </a:cubicBezTo>
                            <a:cubicBezTo>
                              <a:pt x="7403115" y="-61612"/>
                              <a:pt x="7371344" y="48085"/>
                              <a:pt x="7491642" y="0"/>
                            </a:cubicBezTo>
                            <a:cubicBezTo>
                              <a:pt x="7650725" y="-22372"/>
                              <a:pt x="7986408" y="71422"/>
                              <a:pt x="8330122" y="0"/>
                            </a:cubicBezTo>
                            <a:cubicBezTo>
                              <a:pt x="8625295" y="-83621"/>
                              <a:pt x="8795535" y="37954"/>
                              <a:pt x="9168603" y="0"/>
                            </a:cubicBezTo>
                            <a:cubicBezTo>
                              <a:pt x="9501098" y="-78000"/>
                              <a:pt x="9384014" y="29671"/>
                              <a:pt x="9545312" y="0"/>
                            </a:cubicBezTo>
                            <a:cubicBezTo>
                              <a:pt x="9690629" y="-16976"/>
                              <a:pt x="9823838" y="65262"/>
                              <a:pt x="9922020" y="0"/>
                            </a:cubicBezTo>
                            <a:cubicBezTo>
                              <a:pt x="10033190" y="-60414"/>
                              <a:pt x="10122586" y="17869"/>
                              <a:pt x="10183286" y="0"/>
                            </a:cubicBezTo>
                            <a:cubicBezTo>
                              <a:pt x="10230422" y="-33950"/>
                              <a:pt x="10773430" y="68229"/>
                              <a:pt x="10906324" y="0"/>
                            </a:cubicBezTo>
                            <a:cubicBezTo>
                              <a:pt x="11067678" y="11524"/>
                              <a:pt x="11263886" y="59855"/>
                              <a:pt x="11544299" y="0"/>
                            </a:cubicBezTo>
                            <a:cubicBezTo>
                              <a:pt x="11584361" y="259467"/>
                              <a:pt x="11539461" y="360884"/>
                              <a:pt x="11544299" y="662444"/>
                            </a:cubicBezTo>
                            <a:cubicBezTo>
                              <a:pt x="11631774" y="947059"/>
                              <a:pt x="11530846" y="1099126"/>
                              <a:pt x="11544299" y="1283912"/>
                            </a:cubicBezTo>
                            <a:cubicBezTo>
                              <a:pt x="11565192" y="1483298"/>
                              <a:pt x="11493197" y="1668232"/>
                              <a:pt x="11544299" y="2048796"/>
                            </a:cubicBezTo>
                            <a:cubicBezTo>
                              <a:pt x="11482050" y="2079792"/>
                              <a:pt x="11331749" y="2023425"/>
                              <a:pt x="11283032" y="2048796"/>
                            </a:cubicBezTo>
                            <a:cubicBezTo>
                              <a:pt x="11227103" y="2050432"/>
                              <a:pt x="10911084" y="1990166"/>
                              <a:pt x="10790881" y="2048796"/>
                            </a:cubicBezTo>
                            <a:cubicBezTo>
                              <a:pt x="10633839" y="2167612"/>
                              <a:pt x="10294146" y="1920548"/>
                              <a:pt x="9952401" y="2048796"/>
                            </a:cubicBezTo>
                            <a:cubicBezTo>
                              <a:pt x="9685065" y="2179526"/>
                              <a:pt x="9683669" y="2007083"/>
                              <a:pt x="9575692" y="2048796"/>
                            </a:cubicBezTo>
                            <a:cubicBezTo>
                              <a:pt x="9474053" y="2050164"/>
                              <a:pt x="9142538" y="1992268"/>
                              <a:pt x="8852654" y="2048796"/>
                            </a:cubicBezTo>
                            <a:cubicBezTo>
                              <a:pt x="8626130" y="2106270"/>
                              <a:pt x="8592327" y="1972920"/>
                              <a:pt x="8475945" y="2048796"/>
                            </a:cubicBezTo>
                            <a:cubicBezTo>
                              <a:pt x="8387058" y="2100208"/>
                              <a:pt x="8074155" y="1975929"/>
                              <a:pt x="7868351" y="2048796"/>
                            </a:cubicBezTo>
                            <a:cubicBezTo>
                              <a:pt x="7621785" y="2062681"/>
                              <a:pt x="7728800" y="2008550"/>
                              <a:pt x="7607085" y="2048796"/>
                            </a:cubicBezTo>
                            <a:cubicBezTo>
                              <a:pt x="7500883" y="2116932"/>
                              <a:pt x="7325141" y="1978988"/>
                              <a:pt x="7114933" y="2048796"/>
                            </a:cubicBezTo>
                            <a:cubicBezTo>
                              <a:pt x="6877799" y="2117278"/>
                              <a:pt x="6460187" y="1973695"/>
                              <a:pt x="6276453" y="2048796"/>
                            </a:cubicBezTo>
                            <a:cubicBezTo>
                              <a:pt x="6102417" y="2084096"/>
                              <a:pt x="5887866" y="1966102"/>
                              <a:pt x="5668857" y="2048796"/>
                            </a:cubicBezTo>
                            <a:cubicBezTo>
                              <a:pt x="5476864" y="2088770"/>
                              <a:pt x="5211630" y="2024914"/>
                              <a:pt x="5061263" y="2048796"/>
                            </a:cubicBezTo>
                            <a:cubicBezTo>
                              <a:pt x="4890446" y="2071310"/>
                              <a:pt x="4699346" y="1946995"/>
                              <a:pt x="4338226" y="2048796"/>
                            </a:cubicBezTo>
                            <a:cubicBezTo>
                              <a:pt x="3991357" y="2181745"/>
                              <a:pt x="3959435" y="1993036"/>
                              <a:pt x="3846074" y="2048796"/>
                            </a:cubicBezTo>
                            <a:cubicBezTo>
                              <a:pt x="3746482" y="2121883"/>
                              <a:pt x="3490743" y="1975535"/>
                              <a:pt x="3238479" y="2048796"/>
                            </a:cubicBezTo>
                            <a:cubicBezTo>
                              <a:pt x="2995798" y="2124529"/>
                              <a:pt x="2826785" y="1945169"/>
                              <a:pt x="2399998" y="2048796"/>
                            </a:cubicBezTo>
                            <a:cubicBezTo>
                              <a:pt x="2032137" y="2078242"/>
                              <a:pt x="1966789" y="1976755"/>
                              <a:pt x="1561518" y="2048796"/>
                            </a:cubicBezTo>
                            <a:cubicBezTo>
                              <a:pt x="1126542" y="2125432"/>
                              <a:pt x="1315388" y="1986370"/>
                              <a:pt x="1184809" y="2048796"/>
                            </a:cubicBezTo>
                            <a:cubicBezTo>
                              <a:pt x="1158381" y="2057511"/>
                              <a:pt x="468151" y="1861967"/>
                              <a:pt x="0" y="2048796"/>
                            </a:cubicBezTo>
                            <a:cubicBezTo>
                              <a:pt x="-45850" y="1771240"/>
                              <a:pt x="22772" y="1520211"/>
                              <a:pt x="0" y="1324888"/>
                            </a:cubicBezTo>
                            <a:cubicBezTo>
                              <a:pt x="-16695" y="1057520"/>
                              <a:pt x="-53162" y="845658"/>
                              <a:pt x="0" y="641956"/>
                            </a:cubicBezTo>
                            <a:cubicBezTo>
                              <a:pt x="-5132" y="422848"/>
                              <a:pt x="37056" y="28097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  <a:tabLst>
                    <a:tab pos="132080" algn="l"/>
                  </a:tabLst>
                </a:pPr>
                <a:r>
                  <a:rPr lang="nl-NL" sz="32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 các phân số sau đây thành các phân số có mẫu số là 10:</a:t>
                </a:r>
                <a:endPara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E5A22DD-B15B-4578-8148-5023C270B5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94329"/>
                <a:ext cx="11544299" cy="2048796"/>
              </a:xfrm>
              <a:custGeom>
                <a:avLst/>
                <a:gdLst>
                  <a:gd name="connsiteX0" fmla="*/ 0 w 10924058"/>
                  <a:gd name="connsiteY0" fmla="*/ 0 h 1371600"/>
                  <a:gd name="connsiteX1" fmla="*/ 574950 w 10924058"/>
                  <a:gd name="connsiteY1" fmla="*/ 0 h 1371600"/>
                  <a:gd name="connsiteX2" fmla="*/ 1259141 w 10924058"/>
                  <a:gd name="connsiteY2" fmla="*/ 0 h 1371600"/>
                  <a:gd name="connsiteX3" fmla="*/ 2052573 w 10924058"/>
                  <a:gd name="connsiteY3" fmla="*/ 0 h 1371600"/>
                  <a:gd name="connsiteX4" fmla="*/ 2736764 w 10924058"/>
                  <a:gd name="connsiteY4" fmla="*/ 0 h 1371600"/>
                  <a:gd name="connsiteX5" fmla="*/ 3530196 w 10924058"/>
                  <a:gd name="connsiteY5" fmla="*/ 0 h 1371600"/>
                  <a:gd name="connsiteX6" fmla="*/ 4323627 w 10924058"/>
                  <a:gd name="connsiteY6" fmla="*/ 0 h 1371600"/>
                  <a:gd name="connsiteX7" fmla="*/ 5007818 w 10924058"/>
                  <a:gd name="connsiteY7" fmla="*/ 0 h 1371600"/>
                  <a:gd name="connsiteX8" fmla="*/ 5692009 w 10924058"/>
                  <a:gd name="connsiteY8" fmla="*/ 0 h 1371600"/>
                  <a:gd name="connsiteX9" fmla="*/ 6157719 w 10924058"/>
                  <a:gd name="connsiteY9" fmla="*/ 0 h 1371600"/>
                  <a:gd name="connsiteX10" fmla="*/ 6732669 w 10924058"/>
                  <a:gd name="connsiteY10" fmla="*/ 0 h 1371600"/>
                  <a:gd name="connsiteX11" fmla="*/ 7089139 w 10924058"/>
                  <a:gd name="connsiteY11" fmla="*/ 0 h 1371600"/>
                  <a:gd name="connsiteX12" fmla="*/ 7882570 w 10924058"/>
                  <a:gd name="connsiteY12" fmla="*/ 0 h 1371600"/>
                  <a:gd name="connsiteX13" fmla="*/ 8676002 w 10924058"/>
                  <a:gd name="connsiteY13" fmla="*/ 0 h 1371600"/>
                  <a:gd name="connsiteX14" fmla="*/ 9032471 w 10924058"/>
                  <a:gd name="connsiteY14" fmla="*/ 0 h 1371600"/>
                  <a:gd name="connsiteX15" fmla="*/ 9388940 w 10924058"/>
                  <a:gd name="connsiteY15" fmla="*/ 0 h 1371600"/>
                  <a:gd name="connsiteX16" fmla="*/ 9636169 w 10924058"/>
                  <a:gd name="connsiteY16" fmla="*/ 0 h 1371600"/>
                  <a:gd name="connsiteX17" fmla="*/ 10320360 w 10924058"/>
                  <a:gd name="connsiteY17" fmla="*/ 0 h 1371600"/>
                  <a:gd name="connsiteX18" fmla="*/ 10924058 w 10924058"/>
                  <a:gd name="connsiteY18" fmla="*/ 0 h 1371600"/>
                  <a:gd name="connsiteX19" fmla="*/ 10924058 w 10924058"/>
                  <a:gd name="connsiteY19" fmla="*/ 443484 h 1371600"/>
                  <a:gd name="connsiteX20" fmla="*/ 10924058 w 10924058"/>
                  <a:gd name="connsiteY20" fmla="*/ 859536 h 1371600"/>
                  <a:gd name="connsiteX21" fmla="*/ 10924058 w 10924058"/>
                  <a:gd name="connsiteY21" fmla="*/ 1371600 h 1371600"/>
                  <a:gd name="connsiteX22" fmla="*/ 10676829 w 10924058"/>
                  <a:gd name="connsiteY22" fmla="*/ 1371600 h 1371600"/>
                  <a:gd name="connsiteX23" fmla="*/ 10211119 w 10924058"/>
                  <a:gd name="connsiteY23" fmla="*/ 1371600 h 1371600"/>
                  <a:gd name="connsiteX24" fmla="*/ 9417688 w 10924058"/>
                  <a:gd name="connsiteY24" fmla="*/ 1371600 h 1371600"/>
                  <a:gd name="connsiteX25" fmla="*/ 9061219 w 10924058"/>
                  <a:gd name="connsiteY25" fmla="*/ 1371600 h 1371600"/>
                  <a:gd name="connsiteX26" fmla="*/ 8377028 w 10924058"/>
                  <a:gd name="connsiteY26" fmla="*/ 1371600 h 1371600"/>
                  <a:gd name="connsiteX27" fmla="*/ 8020558 w 10924058"/>
                  <a:gd name="connsiteY27" fmla="*/ 1371600 h 1371600"/>
                  <a:gd name="connsiteX28" fmla="*/ 7445608 w 10924058"/>
                  <a:gd name="connsiteY28" fmla="*/ 1371600 h 1371600"/>
                  <a:gd name="connsiteX29" fmla="*/ 7198379 w 10924058"/>
                  <a:gd name="connsiteY29" fmla="*/ 1371600 h 1371600"/>
                  <a:gd name="connsiteX30" fmla="*/ 6732669 w 10924058"/>
                  <a:gd name="connsiteY30" fmla="*/ 1371600 h 1371600"/>
                  <a:gd name="connsiteX31" fmla="*/ 5939238 w 10924058"/>
                  <a:gd name="connsiteY31" fmla="*/ 1371600 h 1371600"/>
                  <a:gd name="connsiteX32" fmla="*/ 5364287 w 10924058"/>
                  <a:gd name="connsiteY32" fmla="*/ 1371600 h 1371600"/>
                  <a:gd name="connsiteX33" fmla="*/ 4789337 w 10924058"/>
                  <a:gd name="connsiteY33" fmla="*/ 1371600 h 1371600"/>
                  <a:gd name="connsiteX34" fmla="*/ 4105146 w 10924058"/>
                  <a:gd name="connsiteY34" fmla="*/ 1371600 h 1371600"/>
                  <a:gd name="connsiteX35" fmla="*/ 3639436 w 10924058"/>
                  <a:gd name="connsiteY35" fmla="*/ 1371600 h 1371600"/>
                  <a:gd name="connsiteX36" fmla="*/ 3064486 w 10924058"/>
                  <a:gd name="connsiteY36" fmla="*/ 1371600 h 1371600"/>
                  <a:gd name="connsiteX37" fmla="*/ 2271054 w 10924058"/>
                  <a:gd name="connsiteY37" fmla="*/ 1371600 h 1371600"/>
                  <a:gd name="connsiteX38" fmla="*/ 1477623 w 10924058"/>
                  <a:gd name="connsiteY38" fmla="*/ 1371600 h 1371600"/>
                  <a:gd name="connsiteX39" fmla="*/ 1121153 w 10924058"/>
                  <a:gd name="connsiteY39" fmla="*/ 1371600 h 1371600"/>
                  <a:gd name="connsiteX40" fmla="*/ 0 w 10924058"/>
                  <a:gd name="connsiteY40" fmla="*/ 1371600 h 1371600"/>
                  <a:gd name="connsiteX41" fmla="*/ 0 w 10924058"/>
                  <a:gd name="connsiteY41" fmla="*/ 886968 h 1371600"/>
                  <a:gd name="connsiteX42" fmla="*/ 0 w 10924058"/>
                  <a:gd name="connsiteY42" fmla="*/ 429768 h 1371600"/>
                  <a:gd name="connsiteX43" fmla="*/ 0 w 10924058"/>
                  <a:gd name="connsiteY43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0924058" h="1371600" fill="none" extrusionOk="0">
                    <a:moveTo>
                      <a:pt x="0" y="0"/>
                    </a:moveTo>
                    <a:cubicBezTo>
                      <a:pt x="172660" y="-67379"/>
                      <a:pt x="381760" y="35253"/>
                      <a:pt x="574950" y="0"/>
                    </a:cubicBezTo>
                    <a:cubicBezTo>
                      <a:pt x="768140" y="-35253"/>
                      <a:pt x="984346" y="12306"/>
                      <a:pt x="1259141" y="0"/>
                    </a:cubicBezTo>
                    <a:cubicBezTo>
                      <a:pt x="1533936" y="-12306"/>
                      <a:pt x="1689706" y="23329"/>
                      <a:pt x="2052573" y="0"/>
                    </a:cubicBezTo>
                    <a:cubicBezTo>
                      <a:pt x="2415440" y="-23329"/>
                      <a:pt x="2562797" y="32265"/>
                      <a:pt x="2736764" y="0"/>
                    </a:cubicBezTo>
                    <a:cubicBezTo>
                      <a:pt x="2910731" y="-32265"/>
                      <a:pt x="3245114" y="60016"/>
                      <a:pt x="3530196" y="0"/>
                    </a:cubicBezTo>
                    <a:cubicBezTo>
                      <a:pt x="3815278" y="-60016"/>
                      <a:pt x="3980149" y="81406"/>
                      <a:pt x="4323627" y="0"/>
                    </a:cubicBezTo>
                    <a:cubicBezTo>
                      <a:pt x="4667105" y="-81406"/>
                      <a:pt x="4736497" y="58760"/>
                      <a:pt x="5007818" y="0"/>
                    </a:cubicBezTo>
                    <a:cubicBezTo>
                      <a:pt x="5279139" y="-58760"/>
                      <a:pt x="5381860" y="8840"/>
                      <a:pt x="5692009" y="0"/>
                    </a:cubicBezTo>
                    <a:cubicBezTo>
                      <a:pt x="6002158" y="-8840"/>
                      <a:pt x="6037007" y="19405"/>
                      <a:pt x="6157719" y="0"/>
                    </a:cubicBezTo>
                    <a:cubicBezTo>
                      <a:pt x="6278431" y="-19405"/>
                      <a:pt x="6465943" y="42740"/>
                      <a:pt x="6732669" y="0"/>
                    </a:cubicBezTo>
                    <a:cubicBezTo>
                      <a:pt x="6999395" y="-42740"/>
                      <a:pt x="6965689" y="15341"/>
                      <a:pt x="7089139" y="0"/>
                    </a:cubicBezTo>
                    <a:cubicBezTo>
                      <a:pt x="7212589" y="-15341"/>
                      <a:pt x="7627011" y="59279"/>
                      <a:pt x="7882570" y="0"/>
                    </a:cubicBezTo>
                    <a:cubicBezTo>
                      <a:pt x="8138129" y="-59279"/>
                      <a:pt x="8364210" y="57924"/>
                      <a:pt x="8676002" y="0"/>
                    </a:cubicBezTo>
                    <a:cubicBezTo>
                      <a:pt x="8987794" y="-57924"/>
                      <a:pt x="8885850" y="6248"/>
                      <a:pt x="9032471" y="0"/>
                    </a:cubicBezTo>
                    <a:cubicBezTo>
                      <a:pt x="9179092" y="-6248"/>
                      <a:pt x="9290712" y="40917"/>
                      <a:pt x="9388940" y="0"/>
                    </a:cubicBezTo>
                    <a:cubicBezTo>
                      <a:pt x="9487168" y="-40917"/>
                      <a:pt x="9577002" y="10655"/>
                      <a:pt x="9636169" y="0"/>
                    </a:cubicBezTo>
                    <a:cubicBezTo>
                      <a:pt x="9695336" y="-10655"/>
                      <a:pt x="10177408" y="37128"/>
                      <a:pt x="10320360" y="0"/>
                    </a:cubicBezTo>
                    <a:cubicBezTo>
                      <a:pt x="10463312" y="-37128"/>
                      <a:pt x="10674257" y="36639"/>
                      <a:pt x="10924058" y="0"/>
                    </a:cubicBezTo>
                    <a:cubicBezTo>
                      <a:pt x="10961860" y="161411"/>
                      <a:pt x="10879603" y="250202"/>
                      <a:pt x="10924058" y="443484"/>
                    </a:cubicBezTo>
                    <a:cubicBezTo>
                      <a:pt x="10968513" y="636766"/>
                      <a:pt x="10914543" y="723609"/>
                      <a:pt x="10924058" y="859536"/>
                    </a:cubicBezTo>
                    <a:cubicBezTo>
                      <a:pt x="10933573" y="995463"/>
                      <a:pt x="10869837" y="1121750"/>
                      <a:pt x="10924058" y="1371600"/>
                    </a:cubicBezTo>
                    <a:cubicBezTo>
                      <a:pt x="10870965" y="1382283"/>
                      <a:pt x="10732077" y="1354871"/>
                      <a:pt x="10676829" y="1371600"/>
                    </a:cubicBezTo>
                    <a:cubicBezTo>
                      <a:pt x="10621581" y="1388329"/>
                      <a:pt x="10341556" y="1334082"/>
                      <a:pt x="10211119" y="1371600"/>
                    </a:cubicBezTo>
                    <a:cubicBezTo>
                      <a:pt x="10080682" y="1409118"/>
                      <a:pt x="9668372" y="1297846"/>
                      <a:pt x="9417688" y="1371600"/>
                    </a:cubicBezTo>
                    <a:cubicBezTo>
                      <a:pt x="9167004" y="1445354"/>
                      <a:pt x="9138042" y="1343252"/>
                      <a:pt x="9061219" y="1371600"/>
                    </a:cubicBezTo>
                    <a:cubicBezTo>
                      <a:pt x="8984396" y="1399948"/>
                      <a:pt x="8616317" y="1341602"/>
                      <a:pt x="8377028" y="1371600"/>
                    </a:cubicBezTo>
                    <a:cubicBezTo>
                      <a:pt x="8137739" y="1401598"/>
                      <a:pt x="8131717" y="1333627"/>
                      <a:pt x="8020558" y="1371600"/>
                    </a:cubicBezTo>
                    <a:cubicBezTo>
                      <a:pt x="7909399" y="1409573"/>
                      <a:pt x="7657180" y="1347408"/>
                      <a:pt x="7445608" y="1371600"/>
                    </a:cubicBezTo>
                    <a:cubicBezTo>
                      <a:pt x="7234036" y="1395792"/>
                      <a:pt x="7313409" y="1351060"/>
                      <a:pt x="7198379" y="1371600"/>
                    </a:cubicBezTo>
                    <a:cubicBezTo>
                      <a:pt x="7083349" y="1392140"/>
                      <a:pt x="6945525" y="1333482"/>
                      <a:pt x="6732669" y="1371600"/>
                    </a:cubicBezTo>
                    <a:cubicBezTo>
                      <a:pt x="6519813" y="1409718"/>
                      <a:pt x="6103863" y="1342609"/>
                      <a:pt x="5939238" y="1371600"/>
                    </a:cubicBezTo>
                    <a:cubicBezTo>
                      <a:pt x="5774613" y="1400591"/>
                      <a:pt x="5553763" y="1342245"/>
                      <a:pt x="5364287" y="1371600"/>
                    </a:cubicBezTo>
                    <a:cubicBezTo>
                      <a:pt x="5174811" y="1400955"/>
                      <a:pt x="4928469" y="1354993"/>
                      <a:pt x="4789337" y="1371600"/>
                    </a:cubicBezTo>
                    <a:cubicBezTo>
                      <a:pt x="4650205" y="1388207"/>
                      <a:pt x="4444576" y="1291020"/>
                      <a:pt x="4105146" y="1371600"/>
                    </a:cubicBezTo>
                    <a:cubicBezTo>
                      <a:pt x="3765716" y="1452180"/>
                      <a:pt x="3742132" y="1321855"/>
                      <a:pt x="3639436" y="1371600"/>
                    </a:cubicBezTo>
                    <a:cubicBezTo>
                      <a:pt x="3536740" y="1421345"/>
                      <a:pt x="3259314" y="1322674"/>
                      <a:pt x="3064486" y="1371600"/>
                    </a:cubicBezTo>
                    <a:cubicBezTo>
                      <a:pt x="2869658" y="1420526"/>
                      <a:pt x="2643267" y="1348819"/>
                      <a:pt x="2271054" y="1371600"/>
                    </a:cubicBezTo>
                    <a:cubicBezTo>
                      <a:pt x="1898841" y="1394381"/>
                      <a:pt x="1858061" y="1323996"/>
                      <a:pt x="1477623" y="1371600"/>
                    </a:cubicBezTo>
                    <a:cubicBezTo>
                      <a:pt x="1097185" y="1419204"/>
                      <a:pt x="1273404" y="1350374"/>
                      <a:pt x="1121153" y="1371600"/>
                    </a:cubicBezTo>
                    <a:cubicBezTo>
                      <a:pt x="968902" y="1392826"/>
                      <a:pt x="512884" y="1285219"/>
                      <a:pt x="0" y="1371600"/>
                    </a:cubicBezTo>
                    <a:cubicBezTo>
                      <a:pt x="-37393" y="1182446"/>
                      <a:pt x="12039" y="1049372"/>
                      <a:pt x="0" y="886968"/>
                    </a:cubicBezTo>
                    <a:cubicBezTo>
                      <a:pt x="-12039" y="724564"/>
                      <a:pt x="2554" y="573663"/>
                      <a:pt x="0" y="429768"/>
                    </a:cubicBezTo>
                    <a:cubicBezTo>
                      <a:pt x="-2554" y="285873"/>
                      <a:pt x="42824" y="210574"/>
                      <a:pt x="0" y="0"/>
                    </a:cubicBezTo>
                    <a:close/>
                  </a:path>
                  <a:path w="10924058" h="1371600" stroke="0" extrusionOk="0">
                    <a:moveTo>
                      <a:pt x="0" y="0"/>
                    </a:moveTo>
                    <a:cubicBezTo>
                      <a:pt x="174367" y="-11987"/>
                      <a:pt x="610620" y="43062"/>
                      <a:pt x="793432" y="0"/>
                    </a:cubicBezTo>
                    <a:cubicBezTo>
                      <a:pt x="976244" y="-43062"/>
                      <a:pt x="1264200" y="18524"/>
                      <a:pt x="1477623" y="0"/>
                    </a:cubicBezTo>
                    <a:cubicBezTo>
                      <a:pt x="1691046" y="-18524"/>
                      <a:pt x="1687655" y="18566"/>
                      <a:pt x="1834092" y="0"/>
                    </a:cubicBezTo>
                    <a:cubicBezTo>
                      <a:pt x="1980529" y="-18566"/>
                      <a:pt x="2188741" y="40297"/>
                      <a:pt x="2518283" y="0"/>
                    </a:cubicBezTo>
                    <a:cubicBezTo>
                      <a:pt x="2847825" y="-40297"/>
                      <a:pt x="2875004" y="52681"/>
                      <a:pt x="2983993" y="0"/>
                    </a:cubicBezTo>
                    <a:cubicBezTo>
                      <a:pt x="3092982" y="-52681"/>
                      <a:pt x="3473875" y="1235"/>
                      <a:pt x="3668184" y="0"/>
                    </a:cubicBezTo>
                    <a:cubicBezTo>
                      <a:pt x="3862493" y="-1235"/>
                      <a:pt x="3799429" y="18393"/>
                      <a:pt x="3915412" y="0"/>
                    </a:cubicBezTo>
                    <a:cubicBezTo>
                      <a:pt x="4031395" y="-18393"/>
                      <a:pt x="4302263" y="59961"/>
                      <a:pt x="4490363" y="0"/>
                    </a:cubicBezTo>
                    <a:cubicBezTo>
                      <a:pt x="4678463" y="-59961"/>
                      <a:pt x="4988805" y="37462"/>
                      <a:pt x="5174554" y="0"/>
                    </a:cubicBezTo>
                    <a:cubicBezTo>
                      <a:pt x="5360303" y="-37462"/>
                      <a:pt x="5466660" y="23149"/>
                      <a:pt x="5749504" y="0"/>
                    </a:cubicBezTo>
                    <a:cubicBezTo>
                      <a:pt x="6032348" y="-23149"/>
                      <a:pt x="5918751" y="16879"/>
                      <a:pt x="5996733" y="0"/>
                    </a:cubicBezTo>
                    <a:cubicBezTo>
                      <a:pt x="6074715" y="-16879"/>
                      <a:pt x="6169872" y="8735"/>
                      <a:pt x="6243962" y="0"/>
                    </a:cubicBezTo>
                    <a:cubicBezTo>
                      <a:pt x="6318052" y="-8735"/>
                      <a:pt x="6388022" y="3688"/>
                      <a:pt x="6491190" y="0"/>
                    </a:cubicBezTo>
                    <a:cubicBezTo>
                      <a:pt x="6594358" y="-3688"/>
                      <a:pt x="7002913" y="4602"/>
                      <a:pt x="7284622" y="0"/>
                    </a:cubicBezTo>
                    <a:cubicBezTo>
                      <a:pt x="7566331" y="-4602"/>
                      <a:pt x="7743870" y="33370"/>
                      <a:pt x="8078053" y="0"/>
                    </a:cubicBezTo>
                    <a:cubicBezTo>
                      <a:pt x="8412236" y="-33370"/>
                      <a:pt x="8329308" y="20520"/>
                      <a:pt x="8434523" y="0"/>
                    </a:cubicBezTo>
                    <a:cubicBezTo>
                      <a:pt x="8539738" y="-20520"/>
                      <a:pt x="9010906" y="7261"/>
                      <a:pt x="9227954" y="0"/>
                    </a:cubicBezTo>
                    <a:cubicBezTo>
                      <a:pt x="9445002" y="-7261"/>
                      <a:pt x="9629725" y="55420"/>
                      <a:pt x="10021386" y="0"/>
                    </a:cubicBezTo>
                    <a:cubicBezTo>
                      <a:pt x="10413047" y="-55420"/>
                      <a:pt x="10173294" y="3897"/>
                      <a:pt x="10268615" y="0"/>
                    </a:cubicBezTo>
                    <a:cubicBezTo>
                      <a:pt x="10363936" y="-3897"/>
                      <a:pt x="10644921" y="57463"/>
                      <a:pt x="10924058" y="0"/>
                    </a:cubicBezTo>
                    <a:cubicBezTo>
                      <a:pt x="10977597" y="173219"/>
                      <a:pt x="10918447" y="254306"/>
                      <a:pt x="10924058" y="457200"/>
                    </a:cubicBezTo>
                    <a:cubicBezTo>
                      <a:pt x="10929669" y="660094"/>
                      <a:pt x="10889093" y="699270"/>
                      <a:pt x="10924058" y="873252"/>
                    </a:cubicBezTo>
                    <a:cubicBezTo>
                      <a:pt x="10959023" y="1047234"/>
                      <a:pt x="10871120" y="1194948"/>
                      <a:pt x="10924058" y="1371600"/>
                    </a:cubicBezTo>
                    <a:cubicBezTo>
                      <a:pt x="10537530" y="1464194"/>
                      <a:pt x="10480013" y="1287098"/>
                      <a:pt x="10130626" y="1371600"/>
                    </a:cubicBezTo>
                    <a:cubicBezTo>
                      <a:pt x="9781239" y="1456102"/>
                      <a:pt x="9986877" y="1362685"/>
                      <a:pt x="9883398" y="1371600"/>
                    </a:cubicBezTo>
                    <a:cubicBezTo>
                      <a:pt x="9779919" y="1380515"/>
                      <a:pt x="9377269" y="1351068"/>
                      <a:pt x="9089966" y="1371600"/>
                    </a:cubicBezTo>
                    <a:cubicBezTo>
                      <a:pt x="8802663" y="1392132"/>
                      <a:pt x="8938244" y="1358333"/>
                      <a:pt x="8842737" y="1371600"/>
                    </a:cubicBezTo>
                    <a:cubicBezTo>
                      <a:pt x="8747230" y="1384867"/>
                      <a:pt x="8235411" y="1366293"/>
                      <a:pt x="8049306" y="1371600"/>
                    </a:cubicBezTo>
                    <a:cubicBezTo>
                      <a:pt x="7863201" y="1376907"/>
                      <a:pt x="7906470" y="1351146"/>
                      <a:pt x="7802077" y="1371600"/>
                    </a:cubicBezTo>
                    <a:cubicBezTo>
                      <a:pt x="7697684" y="1392054"/>
                      <a:pt x="7436833" y="1330339"/>
                      <a:pt x="7117886" y="1371600"/>
                    </a:cubicBezTo>
                    <a:cubicBezTo>
                      <a:pt x="6798939" y="1412861"/>
                      <a:pt x="6927169" y="1329364"/>
                      <a:pt x="6761417" y="1371600"/>
                    </a:cubicBezTo>
                    <a:cubicBezTo>
                      <a:pt x="6595665" y="1413836"/>
                      <a:pt x="6533698" y="1361203"/>
                      <a:pt x="6404948" y="1371600"/>
                    </a:cubicBezTo>
                    <a:cubicBezTo>
                      <a:pt x="6276198" y="1381997"/>
                      <a:pt x="6250807" y="1345216"/>
                      <a:pt x="6157719" y="1371600"/>
                    </a:cubicBezTo>
                    <a:cubicBezTo>
                      <a:pt x="6064631" y="1397984"/>
                      <a:pt x="5954558" y="1355865"/>
                      <a:pt x="5801250" y="1371600"/>
                    </a:cubicBezTo>
                    <a:cubicBezTo>
                      <a:pt x="5647942" y="1387335"/>
                      <a:pt x="5574786" y="1350567"/>
                      <a:pt x="5444780" y="1371600"/>
                    </a:cubicBezTo>
                    <a:cubicBezTo>
                      <a:pt x="5314774" y="1392633"/>
                      <a:pt x="5187923" y="1330693"/>
                      <a:pt x="4979071" y="1371600"/>
                    </a:cubicBezTo>
                    <a:cubicBezTo>
                      <a:pt x="4770219" y="1412507"/>
                      <a:pt x="4735037" y="1329207"/>
                      <a:pt x="4513361" y="1371600"/>
                    </a:cubicBezTo>
                    <a:cubicBezTo>
                      <a:pt x="4291685" y="1413993"/>
                      <a:pt x="4218439" y="1336782"/>
                      <a:pt x="4047651" y="1371600"/>
                    </a:cubicBezTo>
                    <a:cubicBezTo>
                      <a:pt x="3876863" y="1406418"/>
                      <a:pt x="3594975" y="1304056"/>
                      <a:pt x="3363460" y="1371600"/>
                    </a:cubicBezTo>
                    <a:cubicBezTo>
                      <a:pt x="3131945" y="1439144"/>
                      <a:pt x="3107272" y="1356603"/>
                      <a:pt x="3006991" y="1371600"/>
                    </a:cubicBezTo>
                    <a:cubicBezTo>
                      <a:pt x="2906710" y="1386597"/>
                      <a:pt x="2750996" y="1353725"/>
                      <a:pt x="2650521" y="1371600"/>
                    </a:cubicBezTo>
                    <a:cubicBezTo>
                      <a:pt x="2550046" y="1389475"/>
                      <a:pt x="2472737" y="1362263"/>
                      <a:pt x="2403293" y="1371600"/>
                    </a:cubicBezTo>
                    <a:cubicBezTo>
                      <a:pt x="2333849" y="1380937"/>
                      <a:pt x="2003616" y="1367913"/>
                      <a:pt x="1719102" y="1371600"/>
                    </a:cubicBezTo>
                    <a:cubicBezTo>
                      <a:pt x="1434588" y="1375287"/>
                      <a:pt x="1473175" y="1367375"/>
                      <a:pt x="1253392" y="1371600"/>
                    </a:cubicBezTo>
                    <a:cubicBezTo>
                      <a:pt x="1033609" y="1375825"/>
                      <a:pt x="782774" y="1291453"/>
                      <a:pt x="569201" y="1371600"/>
                    </a:cubicBezTo>
                    <a:cubicBezTo>
                      <a:pt x="355628" y="1451747"/>
                      <a:pt x="250791" y="1354052"/>
                      <a:pt x="0" y="1371600"/>
                    </a:cubicBezTo>
                    <a:cubicBezTo>
                      <a:pt x="-15127" y="1166493"/>
                      <a:pt x="24846" y="1092994"/>
                      <a:pt x="0" y="955548"/>
                    </a:cubicBezTo>
                    <a:cubicBezTo>
                      <a:pt x="-24846" y="818102"/>
                      <a:pt x="33422" y="613672"/>
                      <a:pt x="0" y="525780"/>
                    </a:cubicBezTo>
                    <a:cubicBezTo>
                      <a:pt x="-33422" y="437888"/>
                      <a:pt x="189" y="242080"/>
                      <a:pt x="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>
                <a:solidFill>
                  <a:srgbClr val="72C1ED"/>
                </a:solidFill>
                <a:extLst>
                  <a:ext uri="{C807C97D-BFC1-408E-A445-0C87EB9F89A2}">
                    <ask:lineSketchStyleProps xmlns:ask="http://schemas.microsoft.com/office/drawing/2018/sketchyshapes" sd="3403151469">
                      <a:custGeom>
                        <a:avLst/>
                        <a:gdLst>
                          <a:gd name="connsiteX0" fmla="*/ 0 w 11544299"/>
                          <a:gd name="connsiteY0" fmla="*/ 0 h 2048796"/>
                          <a:gd name="connsiteX1" fmla="*/ 607594 w 11544299"/>
                          <a:gd name="connsiteY1" fmla="*/ 0 h 2048796"/>
                          <a:gd name="connsiteX2" fmla="*/ 1330631 w 11544299"/>
                          <a:gd name="connsiteY2" fmla="*/ 0 h 2048796"/>
                          <a:gd name="connsiteX3" fmla="*/ 2169113 w 11544299"/>
                          <a:gd name="connsiteY3" fmla="*/ 0 h 2048796"/>
                          <a:gd name="connsiteX4" fmla="*/ 2892150 w 11544299"/>
                          <a:gd name="connsiteY4" fmla="*/ 0 h 2048796"/>
                          <a:gd name="connsiteX5" fmla="*/ 3730631 w 11544299"/>
                          <a:gd name="connsiteY5" fmla="*/ 0 h 2048796"/>
                          <a:gd name="connsiteX6" fmla="*/ 4569111 w 11544299"/>
                          <a:gd name="connsiteY6" fmla="*/ 0 h 2048796"/>
                          <a:gd name="connsiteX7" fmla="*/ 5292149 w 11544299"/>
                          <a:gd name="connsiteY7" fmla="*/ 0 h 2048796"/>
                          <a:gd name="connsiteX8" fmla="*/ 6015187 w 11544299"/>
                          <a:gd name="connsiteY8" fmla="*/ 0 h 2048796"/>
                          <a:gd name="connsiteX9" fmla="*/ 6507339 w 11544299"/>
                          <a:gd name="connsiteY9" fmla="*/ 0 h 2048796"/>
                          <a:gd name="connsiteX10" fmla="*/ 7114933 w 11544299"/>
                          <a:gd name="connsiteY10" fmla="*/ 0 h 2048796"/>
                          <a:gd name="connsiteX11" fmla="*/ 7491642 w 11544299"/>
                          <a:gd name="connsiteY11" fmla="*/ 0 h 2048796"/>
                          <a:gd name="connsiteX12" fmla="*/ 8330122 w 11544299"/>
                          <a:gd name="connsiteY12" fmla="*/ 0 h 2048796"/>
                          <a:gd name="connsiteX13" fmla="*/ 9168603 w 11544299"/>
                          <a:gd name="connsiteY13" fmla="*/ 0 h 2048796"/>
                          <a:gd name="connsiteX14" fmla="*/ 9545312 w 11544299"/>
                          <a:gd name="connsiteY14" fmla="*/ 0 h 2048796"/>
                          <a:gd name="connsiteX15" fmla="*/ 9922020 w 11544299"/>
                          <a:gd name="connsiteY15" fmla="*/ 0 h 2048796"/>
                          <a:gd name="connsiteX16" fmla="*/ 10183286 w 11544299"/>
                          <a:gd name="connsiteY16" fmla="*/ 0 h 2048796"/>
                          <a:gd name="connsiteX17" fmla="*/ 10906324 w 11544299"/>
                          <a:gd name="connsiteY17" fmla="*/ 0 h 2048796"/>
                          <a:gd name="connsiteX18" fmla="*/ 11544299 w 11544299"/>
                          <a:gd name="connsiteY18" fmla="*/ 0 h 2048796"/>
                          <a:gd name="connsiteX19" fmla="*/ 11544299 w 11544299"/>
                          <a:gd name="connsiteY19" fmla="*/ 662444 h 2048796"/>
                          <a:gd name="connsiteX20" fmla="*/ 11544299 w 11544299"/>
                          <a:gd name="connsiteY20" fmla="*/ 1283912 h 2048796"/>
                          <a:gd name="connsiteX21" fmla="*/ 11544299 w 11544299"/>
                          <a:gd name="connsiteY21" fmla="*/ 2048796 h 2048796"/>
                          <a:gd name="connsiteX22" fmla="*/ 11283032 w 11544299"/>
                          <a:gd name="connsiteY22" fmla="*/ 2048796 h 2048796"/>
                          <a:gd name="connsiteX23" fmla="*/ 10790881 w 11544299"/>
                          <a:gd name="connsiteY23" fmla="*/ 2048796 h 2048796"/>
                          <a:gd name="connsiteX24" fmla="*/ 9952401 w 11544299"/>
                          <a:gd name="connsiteY24" fmla="*/ 2048796 h 2048796"/>
                          <a:gd name="connsiteX25" fmla="*/ 9575692 w 11544299"/>
                          <a:gd name="connsiteY25" fmla="*/ 2048796 h 2048796"/>
                          <a:gd name="connsiteX26" fmla="*/ 8852654 w 11544299"/>
                          <a:gd name="connsiteY26" fmla="*/ 2048796 h 2048796"/>
                          <a:gd name="connsiteX27" fmla="*/ 8475945 w 11544299"/>
                          <a:gd name="connsiteY27" fmla="*/ 2048796 h 2048796"/>
                          <a:gd name="connsiteX28" fmla="*/ 7868351 w 11544299"/>
                          <a:gd name="connsiteY28" fmla="*/ 2048796 h 2048796"/>
                          <a:gd name="connsiteX29" fmla="*/ 7607085 w 11544299"/>
                          <a:gd name="connsiteY29" fmla="*/ 2048796 h 2048796"/>
                          <a:gd name="connsiteX30" fmla="*/ 7114933 w 11544299"/>
                          <a:gd name="connsiteY30" fmla="*/ 2048796 h 2048796"/>
                          <a:gd name="connsiteX31" fmla="*/ 6276453 w 11544299"/>
                          <a:gd name="connsiteY31" fmla="*/ 2048796 h 2048796"/>
                          <a:gd name="connsiteX32" fmla="*/ 5668857 w 11544299"/>
                          <a:gd name="connsiteY32" fmla="*/ 2048796 h 2048796"/>
                          <a:gd name="connsiteX33" fmla="*/ 5061263 w 11544299"/>
                          <a:gd name="connsiteY33" fmla="*/ 2048796 h 2048796"/>
                          <a:gd name="connsiteX34" fmla="*/ 4338226 w 11544299"/>
                          <a:gd name="connsiteY34" fmla="*/ 2048796 h 2048796"/>
                          <a:gd name="connsiteX35" fmla="*/ 3846074 w 11544299"/>
                          <a:gd name="connsiteY35" fmla="*/ 2048796 h 2048796"/>
                          <a:gd name="connsiteX36" fmla="*/ 3238479 w 11544299"/>
                          <a:gd name="connsiteY36" fmla="*/ 2048796 h 2048796"/>
                          <a:gd name="connsiteX37" fmla="*/ 2399998 w 11544299"/>
                          <a:gd name="connsiteY37" fmla="*/ 2048796 h 2048796"/>
                          <a:gd name="connsiteX38" fmla="*/ 1561518 w 11544299"/>
                          <a:gd name="connsiteY38" fmla="*/ 2048796 h 2048796"/>
                          <a:gd name="connsiteX39" fmla="*/ 1184809 w 11544299"/>
                          <a:gd name="connsiteY39" fmla="*/ 2048796 h 2048796"/>
                          <a:gd name="connsiteX40" fmla="*/ 0 w 11544299"/>
                          <a:gd name="connsiteY40" fmla="*/ 2048796 h 2048796"/>
                          <a:gd name="connsiteX41" fmla="*/ 0 w 11544299"/>
                          <a:gd name="connsiteY41" fmla="*/ 1324888 h 2048796"/>
                          <a:gd name="connsiteX42" fmla="*/ 0 w 11544299"/>
                          <a:gd name="connsiteY42" fmla="*/ 641956 h 2048796"/>
                          <a:gd name="connsiteX43" fmla="*/ 0 w 11544299"/>
                          <a:gd name="connsiteY43" fmla="*/ 0 h 2048796"/>
                          <a:gd name="connsiteX0" fmla="*/ 0 w 11544299"/>
                          <a:gd name="connsiteY0" fmla="*/ 0 h 2048796"/>
                          <a:gd name="connsiteX1" fmla="*/ 838481 w 11544299"/>
                          <a:gd name="connsiteY1" fmla="*/ 0 h 2048796"/>
                          <a:gd name="connsiteX2" fmla="*/ 1561518 w 11544299"/>
                          <a:gd name="connsiteY2" fmla="*/ 0 h 2048796"/>
                          <a:gd name="connsiteX3" fmla="*/ 1938227 w 11544299"/>
                          <a:gd name="connsiteY3" fmla="*/ 0 h 2048796"/>
                          <a:gd name="connsiteX4" fmla="*/ 2661264 w 11544299"/>
                          <a:gd name="connsiteY4" fmla="*/ 0 h 2048796"/>
                          <a:gd name="connsiteX5" fmla="*/ 3153416 w 11544299"/>
                          <a:gd name="connsiteY5" fmla="*/ 0 h 2048796"/>
                          <a:gd name="connsiteX6" fmla="*/ 3876454 w 11544299"/>
                          <a:gd name="connsiteY6" fmla="*/ 0 h 2048796"/>
                          <a:gd name="connsiteX7" fmla="*/ 4137719 w 11544299"/>
                          <a:gd name="connsiteY7" fmla="*/ 0 h 2048796"/>
                          <a:gd name="connsiteX8" fmla="*/ 4745314 w 11544299"/>
                          <a:gd name="connsiteY8" fmla="*/ 0 h 2048796"/>
                          <a:gd name="connsiteX9" fmla="*/ 5468352 w 11544299"/>
                          <a:gd name="connsiteY9" fmla="*/ 0 h 2048796"/>
                          <a:gd name="connsiteX10" fmla="*/ 6075946 w 11544299"/>
                          <a:gd name="connsiteY10" fmla="*/ 0 h 2048796"/>
                          <a:gd name="connsiteX11" fmla="*/ 6337212 w 11544299"/>
                          <a:gd name="connsiteY11" fmla="*/ 0 h 2048796"/>
                          <a:gd name="connsiteX12" fmla="*/ 6598478 w 11544299"/>
                          <a:gd name="connsiteY12" fmla="*/ 0 h 2048796"/>
                          <a:gd name="connsiteX13" fmla="*/ 6859743 w 11544299"/>
                          <a:gd name="connsiteY13" fmla="*/ 0 h 2048796"/>
                          <a:gd name="connsiteX14" fmla="*/ 7698224 w 11544299"/>
                          <a:gd name="connsiteY14" fmla="*/ 0 h 2048796"/>
                          <a:gd name="connsiteX15" fmla="*/ 8536704 w 11544299"/>
                          <a:gd name="connsiteY15" fmla="*/ 0 h 2048796"/>
                          <a:gd name="connsiteX16" fmla="*/ 8913414 w 11544299"/>
                          <a:gd name="connsiteY16" fmla="*/ 0 h 2048796"/>
                          <a:gd name="connsiteX17" fmla="*/ 9751894 w 11544299"/>
                          <a:gd name="connsiteY17" fmla="*/ 0 h 2048796"/>
                          <a:gd name="connsiteX18" fmla="*/ 10590375 w 11544299"/>
                          <a:gd name="connsiteY18" fmla="*/ 0 h 2048796"/>
                          <a:gd name="connsiteX19" fmla="*/ 10851641 w 11544299"/>
                          <a:gd name="connsiteY19" fmla="*/ 0 h 2048796"/>
                          <a:gd name="connsiteX20" fmla="*/ 11544299 w 11544299"/>
                          <a:gd name="connsiteY20" fmla="*/ 0 h 2048796"/>
                          <a:gd name="connsiteX21" fmla="*/ 11544299 w 11544299"/>
                          <a:gd name="connsiteY21" fmla="*/ 682932 h 2048796"/>
                          <a:gd name="connsiteX22" fmla="*/ 11544299 w 11544299"/>
                          <a:gd name="connsiteY22" fmla="*/ 1304400 h 2048796"/>
                          <a:gd name="connsiteX23" fmla="*/ 11544299 w 11544299"/>
                          <a:gd name="connsiteY23" fmla="*/ 2048796 h 2048796"/>
                          <a:gd name="connsiteX24" fmla="*/ 10705817 w 11544299"/>
                          <a:gd name="connsiteY24" fmla="*/ 2048796 h 2048796"/>
                          <a:gd name="connsiteX25" fmla="*/ 10444552 w 11544299"/>
                          <a:gd name="connsiteY25" fmla="*/ 2048796 h 2048796"/>
                          <a:gd name="connsiteX26" fmla="*/ 9606071 w 11544299"/>
                          <a:gd name="connsiteY26" fmla="*/ 2048796 h 2048796"/>
                          <a:gd name="connsiteX27" fmla="*/ 9344805 w 11544299"/>
                          <a:gd name="connsiteY27" fmla="*/ 2048796 h 2048796"/>
                          <a:gd name="connsiteX28" fmla="*/ 8506325 w 11544299"/>
                          <a:gd name="connsiteY28" fmla="*/ 2048796 h 2048796"/>
                          <a:gd name="connsiteX29" fmla="*/ 8245059 w 11544299"/>
                          <a:gd name="connsiteY29" fmla="*/ 2048796 h 2048796"/>
                          <a:gd name="connsiteX30" fmla="*/ 7522021 w 11544299"/>
                          <a:gd name="connsiteY30" fmla="*/ 2048796 h 2048796"/>
                          <a:gd name="connsiteX31" fmla="*/ 7145313 w 11544299"/>
                          <a:gd name="connsiteY31" fmla="*/ 2048796 h 2048796"/>
                          <a:gd name="connsiteX32" fmla="*/ 6768605 w 11544299"/>
                          <a:gd name="connsiteY32" fmla="*/ 2048796 h 2048796"/>
                          <a:gd name="connsiteX33" fmla="*/ 6507339 w 11544299"/>
                          <a:gd name="connsiteY33" fmla="*/ 2048796 h 2048796"/>
                          <a:gd name="connsiteX34" fmla="*/ 6130630 w 11544299"/>
                          <a:gd name="connsiteY34" fmla="*/ 2048796 h 2048796"/>
                          <a:gd name="connsiteX35" fmla="*/ 5753921 w 11544299"/>
                          <a:gd name="connsiteY35" fmla="*/ 2048796 h 2048796"/>
                          <a:gd name="connsiteX36" fmla="*/ 5261770 w 11544299"/>
                          <a:gd name="connsiteY36" fmla="*/ 2048796 h 2048796"/>
                          <a:gd name="connsiteX37" fmla="*/ 4769618 w 11544299"/>
                          <a:gd name="connsiteY37" fmla="*/ 2048796 h 2048796"/>
                          <a:gd name="connsiteX38" fmla="*/ 4277466 w 11544299"/>
                          <a:gd name="connsiteY38" fmla="*/ 2048796 h 2048796"/>
                          <a:gd name="connsiteX39" fmla="*/ 3554428 w 11544299"/>
                          <a:gd name="connsiteY39" fmla="*/ 2048796 h 2048796"/>
                          <a:gd name="connsiteX40" fmla="*/ 3177720 w 11544299"/>
                          <a:gd name="connsiteY40" fmla="*/ 2048796 h 2048796"/>
                          <a:gd name="connsiteX41" fmla="*/ 2801011 w 11544299"/>
                          <a:gd name="connsiteY41" fmla="*/ 2048796 h 2048796"/>
                          <a:gd name="connsiteX42" fmla="*/ 2539746 w 11544299"/>
                          <a:gd name="connsiteY42" fmla="*/ 2048796 h 2048796"/>
                          <a:gd name="connsiteX43" fmla="*/ 1816708 w 11544299"/>
                          <a:gd name="connsiteY43" fmla="*/ 2048796 h 2048796"/>
                          <a:gd name="connsiteX44" fmla="*/ 1324556 w 11544299"/>
                          <a:gd name="connsiteY44" fmla="*/ 2048796 h 2048796"/>
                          <a:gd name="connsiteX45" fmla="*/ 601518 w 11544299"/>
                          <a:gd name="connsiteY45" fmla="*/ 2048796 h 2048796"/>
                          <a:gd name="connsiteX46" fmla="*/ 0 w 11544299"/>
                          <a:gd name="connsiteY46" fmla="*/ 2048796 h 2048796"/>
                          <a:gd name="connsiteX47" fmla="*/ 0 w 11544299"/>
                          <a:gd name="connsiteY47" fmla="*/ 1427327 h 2048796"/>
                          <a:gd name="connsiteX48" fmla="*/ 0 w 11544299"/>
                          <a:gd name="connsiteY48" fmla="*/ 785371 h 2048796"/>
                          <a:gd name="connsiteX49" fmla="*/ 0 w 11544299"/>
                          <a:gd name="connsiteY49" fmla="*/ 0 h 20487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544299" h="2048796" fill="none" extrusionOk="0">
                            <a:moveTo>
                              <a:pt x="0" y="0"/>
                            </a:moveTo>
                            <a:cubicBezTo>
                              <a:pt x="153924" y="-103039"/>
                              <a:pt x="393161" y="69640"/>
                              <a:pt x="607594" y="0"/>
                            </a:cubicBezTo>
                            <a:cubicBezTo>
                              <a:pt x="764508" y="-75640"/>
                              <a:pt x="1021865" y="69192"/>
                              <a:pt x="1330631" y="0"/>
                            </a:cubicBezTo>
                            <a:cubicBezTo>
                              <a:pt x="1592584" y="-576"/>
                              <a:pt x="1787601" y="73495"/>
                              <a:pt x="2169113" y="0"/>
                            </a:cubicBezTo>
                            <a:cubicBezTo>
                              <a:pt x="2567323" y="-59141"/>
                              <a:pt x="2702671" y="69467"/>
                              <a:pt x="2892150" y="0"/>
                            </a:cubicBezTo>
                            <a:cubicBezTo>
                              <a:pt x="3069138" y="-34883"/>
                              <a:pt x="3505728" y="84556"/>
                              <a:pt x="3730631" y="0"/>
                            </a:cubicBezTo>
                            <a:cubicBezTo>
                              <a:pt x="4025182" y="-167153"/>
                              <a:pt x="4225824" y="131122"/>
                              <a:pt x="4569111" y="0"/>
                            </a:cubicBezTo>
                            <a:cubicBezTo>
                              <a:pt x="4894767" y="-113310"/>
                              <a:pt x="4997189" y="96120"/>
                              <a:pt x="5292149" y="0"/>
                            </a:cubicBezTo>
                            <a:cubicBezTo>
                              <a:pt x="5584369" y="-90356"/>
                              <a:pt x="5671376" y="19017"/>
                              <a:pt x="6015187" y="0"/>
                            </a:cubicBezTo>
                            <a:cubicBezTo>
                              <a:pt x="6342714" y="-9778"/>
                              <a:pt x="6383776" y="18837"/>
                              <a:pt x="6507339" y="0"/>
                            </a:cubicBezTo>
                            <a:cubicBezTo>
                              <a:pt x="6676714" y="-20706"/>
                              <a:pt x="6827008" y="61531"/>
                              <a:pt x="7114933" y="0"/>
                            </a:cubicBezTo>
                            <a:cubicBezTo>
                              <a:pt x="7397474" y="-66394"/>
                              <a:pt x="7365515" y="7335"/>
                              <a:pt x="7491642" y="0"/>
                            </a:cubicBezTo>
                            <a:cubicBezTo>
                              <a:pt x="7567226" y="-2950"/>
                              <a:pt x="8121075" y="62055"/>
                              <a:pt x="8330122" y="0"/>
                            </a:cubicBezTo>
                            <a:cubicBezTo>
                              <a:pt x="8623836" y="-7282"/>
                              <a:pt x="8832899" y="115158"/>
                              <a:pt x="9168603" y="0"/>
                            </a:cubicBezTo>
                            <a:cubicBezTo>
                              <a:pt x="9458694" y="-103531"/>
                              <a:pt x="9423077" y="11150"/>
                              <a:pt x="9545312" y="0"/>
                            </a:cubicBezTo>
                            <a:cubicBezTo>
                              <a:pt x="9697097" y="-4699"/>
                              <a:pt x="9814278" y="59107"/>
                              <a:pt x="9922020" y="0"/>
                            </a:cubicBezTo>
                            <a:cubicBezTo>
                              <a:pt x="10023563" y="-60588"/>
                              <a:pt x="10131439" y="12819"/>
                              <a:pt x="10183286" y="0"/>
                            </a:cubicBezTo>
                            <a:cubicBezTo>
                              <a:pt x="10290754" y="-20905"/>
                              <a:pt x="10763364" y="42905"/>
                              <a:pt x="10906324" y="0"/>
                            </a:cubicBezTo>
                            <a:cubicBezTo>
                              <a:pt x="11079513" y="-74480"/>
                              <a:pt x="11259248" y="40485"/>
                              <a:pt x="11544299" y="0"/>
                            </a:cubicBezTo>
                            <a:cubicBezTo>
                              <a:pt x="11616319" y="219213"/>
                              <a:pt x="11493013" y="383574"/>
                              <a:pt x="11544299" y="662444"/>
                            </a:cubicBezTo>
                            <a:cubicBezTo>
                              <a:pt x="11582929" y="913818"/>
                              <a:pt x="11531690" y="1076785"/>
                              <a:pt x="11544299" y="1283912"/>
                            </a:cubicBezTo>
                            <a:cubicBezTo>
                              <a:pt x="11545053" y="1473212"/>
                              <a:pt x="11537149" y="1689916"/>
                              <a:pt x="11544299" y="2048796"/>
                            </a:cubicBezTo>
                            <a:cubicBezTo>
                              <a:pt x="11485195" y="2075288"/>
                              <a:pt x="11344693" y="2020953"/>
                              <a:pt x="11283032" y="2048796"/>
                            </a:cubicBezTo>
                            <a:cubicBezTo>
                              <a:pt x="11244434" y="2107968"/>
                              <a:pt x="10947467" y="1984773"/>
                              <a:pt x="10790881" y="2048796"/>
                            </a:cubicBezTo>
                            <a:cubicBezTo>
                              <a:pt x="10591543" y="2135490"/>
                              <a:pt x="10235190" y="1854490"/>
                              <a:pt x="9952401" y="2048796"/>
                            </a:cubicBezTo>
                            <a:cubicBezTo>
                              <a:pt x="9697242" y="2140806"/>
                              <a:pt x="9669112" y="1983695"/>
                              <a:pt x="9575692" y="2048796"/>
                            </a:cubicBezTo>
                            <a:cubicBezTo>
                              <a:pt x="9512250" y="2120867"/>
                              <a:pt x="9089076" y="1968250"/>
                              <a:pt x="8852654" y="2048796"/>
                            </a:cubicBezTo>
                            <a:cubicBezTo>
                              <a:pt x="8607113" y="2075744"/>
                              <a:pt x="8580170" y="1976040"/>
                              <a:pt x="8475945" y="2048796"/>
                            </a:cubicBezTo>
                            <a:cubicBezTo>
                              <a:pt x="8344306" y="2115062"/>
                              <a:pt x="8086216" y="2040134"/>
                              <a:pt x="7868351" y="2048796"/>
                            </a:cubicBezTo>
                            <a:cubicBezTo>
                              <a:pt x="7635633" y="2107783"/>
                              <a:pt x="7728987" y="2004458"/>
                              <a:pt x="7607085" y="2048796"/>
                            </a:cubicBezTo>
                            <a:cubicBezTo>
                              <a:pt x="7436529" y="2069779"/>
                              <a:pt x="7318190" y="1961403"/>
                              <a:pt x="7114933" y="2048796"/>
                            </a:cubicBezTo>
                            <a:cubicBezTo>
                              <a:pt x="6898939" y="2121607"/>
                              <a:pt x="6474432" y="2009270"/>
                              <a:pt x="6276453" y="2048796"/>
                            </a:cubicBezTo>
                            <a:cubicBezTo>
                              <a:pt x="6067842" y="2123898"/>
                              <a:pt x="5891296" y="2036646"/>
                              <a:pt x="5668857" y="2048796"/>
                            </a:cubicBezTo>
                            <a:cubicBezTo>
                              <a:pt x="5443145" y="2107812"/>
                              <a:pt x="5199655" y="1999433"/>
                              <a:pt x="5061263" y="2048796"/>
                            </a:cubicBezTo>
                            <a:cubicBezTo>
                              <a:pt x="4877880" y="2010001"/>
                              <a:pt x="4639895" y="1892952"/>
                              <a:pt x="4338226" y="2048796"/>
                            </a:cubicBezTo>
                            <a:cubicBezTo>
                              <a:pt x="3957594" y="2176740"/>
                              <a:pt x="3956503" y="1981287"/>
                              <a:pt x="3846074" y="2048796"/>
                            </a:cubicBezTo>
                            <a:cubicBezTo>
                              <a:pt x="3736102" y="2087672"/>
                              <a:pt x="3408663" y="1936645"/>
                              <a:pt x="3238479" y="2048796"/>
                            </a:cubicBezTo>
                            <a:cubicBezTo>
                              <a:pt x="3019537" y="2113060"/>
                              <a:pt x="2850094" y="1980011"/>
                              <a:pt x="2399998" y="2048796"/>
                            </a:cubicBezTo>
                            <a:cubicBezTo>
                              <a:pt x="2012852" y="2077137"/>
                              <a:pt x="1967133" y="1959885"/>
                              <a:pt x="1561518" y="2048796"/>
                            </a:cubicBezTo>
                            <a:cubicBezTo>
                              <a:pt x="1174529" y="2134710"/>
                              <a:pt x="1350307" y="2016129"/>
                              <a:pt x="1184809" y="2048796"/>
                            </a:cubicBezTo>
                            <a:cubicBezTo>
                              <a:pt x="994196" y="2073124"/>
                              <a:pt x="590102" y="1889680"/>
                              <a:pt x="0" y="2048796"/>
                            </a:cubicBezTo>
                            <a:cubicBezTo>
                              <a:pt x="-39158" y="1731690"/>
                              <a:pt x="13024" y="1591316"/>
                              <a:pt x="0" y="1324888"/>
                            </a:cubicBezTo>
                            <a:cubicBezTo>
                              <a:pt x="-50885" y="1107680"/>
                              <a:pt x="-2329" y="860532"/>
                              <a:pt x="0" y="641956"/>
                            </a:cubicBezTo>
                            <a:cubicBezTo>
                              <a:pt x="-30867" y="432130"/>
                              <a:pt x="76965" y="306012"/>
                              <a:pt x="0" y="0"/>
                            </a:cubicBezTo>
                            <a:close/>
                          </a:path>
                          <a:path w="11544299" h="2048796" stroke="0" extrusionOk="0">
                            <a:moveTo>
                              <a:pt x="0" y="0"/>
                            </a:moveTo>
                            <a:cubicBezTo>
                              <a:pt x="204277" y="21468"/>
                              <a:pt x="658472" y="58986"/>
                              <a:pt x="838481" y="0"/>
                            </a:cubicBezTo>
                            <a:cubicBezTo>
                              <a:pt x="1046959" y="-4804"/>
                              <a:pt x="1327041" y="4960"/>
                              <a:pt x="1561518" y="0"/>
                            </a:cubicBezTo>
                            <a:cubicBezTo>
                              <a:pt x="1784757" y="-26862"/>
                              <a:pt x="1787386" y="34840"/>
                              <a:pt x="1938227" y="0"/>
                            </a:cubicBezTo>
                            <a:cubicBezTo>
                              <a:pt x="2080228" y="13046"/>
                              <a:pt x="2341904" y="14059"/>
                              <a:pt x="2661264" y="0"/>
                            </a:cubicBezTo>
                            <a:cubicBezTo>
                              <a:pt x="3018043" y="-61604"/>
                              <a:pt x="3037258" y="118661"/>
                              <a:pt x="3153416" y="0"/>
                            </a:cubicBezTo>
                            <a:cubicBezTo>
                              <a:pt x="3249038" y="-96069"/>
                              <a:pt x="3641971" y="55112"/>
                              <a:pt x="3876454" y="0"/>
                            </a:cubicBezTo>
                            <a:cubicBezTo>
                              <a:pt x="4094559" y="-11138"/>
                              <a:pt x="4000280" y="27714"/>
                              <a:pt x="4137719" y="0"/>
                            </a:cubicBezTo>
                            <a:cubicBezTo>
                              <a:pt x="4303795" y="-75965"/>
                              <a:pt x="4547414" y="110013"/>
                              <a:pt x="4745314" y="0"/>
                            </a:cubicBezTo>
                            <a:cubicBezTo>
                              <a:pt x="4936365" y="-69152"/>
                              <a:pt x="5232461" y="90978"/>
                              <a:pt x="5468352" y="0"/>
                            </a:cubicBezTo>
                            <a:cubicBezTo>
                              <a:pt x="5677457" y="-53231"/>
                              <a:pt x="5793986" y="28584"/>
                              <a:pt x="6075946" y="0"/>
                            </a:cubicBezTo>
                            <a:cubicBezTo>
                              <a:pt x="6371737" y="-36137"/>
                              <a:pt x="6240363" y="26686"/>
                              <a:pt x="6337212" y="0"/>
                            </a:cubicBezTo>
                            <a:cubicBezTo>
                              <a:pt x="6412009" y="-13582"/>
                              <a:pt x="6538796" y="-612"/>
                              <a:pt x="6598478" y="0"/>
                            </a:cubicBezTo>
                            <a:cubicBezTo>
                              <a:pt x="6660253" y="-19842"/>
                              <a:pt x="6763076" y="16773"/>
                              <a:pt x="6859743" y="0"/>
                            </a:cubicBezTo>
                            <a:cubicBezTo>
                              <a:pt x="6990352" y="45938"/>
                              <a:pt x="7419348" y="15993"/>
                              <a:pt x="7698224" y="0"/>
                            </a:cubicBezTo>
                            <a:cubicBezTo>
                              <a:pt x="8045984" y="22810"/>
                              <a:pt x="8189496" y="42453"/>
                              <a:pt x="8536704" y="0"/>
                            </a:cubicBezTo>
                            <a:cubicBezTo>
                              <a:pt x="8900006" y="-70728"/>
                              <a:pt x="8795770" y="32919"/>
                              <a:pt x="8913414" y="0"/>
                            </a:cubicBezTo>
                            <a:cubicBezTo>
                              <a:pt x="9012946" y="-33937"/>
                              <a:pt x="9472685" y="-22659"/>
                              <a:pt x="9751894" y="0"/>
                            </a:cubicBezTo>
                            <a:cubicBezTo>
                              <a:pt x="9997960" y="-31634"/>
                              <a:pt x="10140411" y="107933"/>
                              <a:pt x="10590375" y="0"/>
                            </a:cubicBezTo>
                            <a:cubicBezTo>
                              <a:pt x="11002243" y="-82076"/>
                              <a:pt x="10722027" y="-2681"/>
                              <a:pt x="10851641" y="0"/>
                            </a:cubicBezTo>
                            <a:cubicBezTo>
                              <a:pt x="10892221" y="-50595"/>
                              <a:pt x="11274789" y="26579"/>
                              <a:pt x="11544299" y="0"/>
                            </a:cubicBezTo>
                            <a:cubicBezTo>
                              <a:pt x="11608880" y="284820"/>
                              <a:pt x="11543907" y="400177"/>
                              <a:pt x="11544299" y="682932"/>
                            </a:cubicBezTo>
                            <a:cubicBezTo>
                              <a:pt x="11546441" y="981461"/>
                              <a:pt x="11504863" y="1053106"/>
                              <a:pt x="11544299" y="1304400"/>
                            </a:cubicBezTo>
                            <a:cubicBezTo>
                              <a:pt x="11602007" y="1591994"/>
                              <a:pt x="11458301" y="1727839"/>
                              <a:pt x="11544299" y="2048796"/>
                            </a:cubicBezTo>
                            <a:cubicBezTo>
                              <a:pt x="11154209" y="2191177"/>
                              <a:pt x="11091100" y="1899909"/>
                              <a:pt x="10705817" y="2048796"/>
                            </a:cubicBezTo>
                            <a:cubicBezTo>
                              <a:pt x="10333407" y="2176369"/>
                              <a:pt x="10546672" y="2046501"/>
                              <a:pt x="10444552" y="2048796"/>
                            </a:cubicBezTo>
                            <a:cubicBezTo>
                              <a:pt x="10260749" y="2071080"/>
                              <a:pt x="9946563" y="2020688"/>
                              <a:pt x="9606071" y="2048796"/>
                            </a:cubicBezTo>
                            <a:cubicBezTo>
                              <a:pt x="9298706" y="2104654"/>
                              <a:pt x="9466015" y="2033252"/>
                              <a:pt x="9344805" y="2048796"/>
                            </a:cubicBezTo>
                            <a:cubicBezTo>
                              <a:pt x="9299751" y="2066148"/>
                              <a:pt x="8699540" y="2049106"/>
                              <a:pt x="8506325" y="2048796"/>
                            </a:cubicBezTo>
                            <a:cubicBezTo>
                              <a:pt x="8314719" y="2063404"/>
                              <a:pt x="8352416" y="2018864"/>
                              <a:pt x="8245059" y="2048796"/>
                            </a:cubicBezTo>
                            <a:cubicBezTo>
                              <a:pt x="8093377" y="2089409"/>
                              <a:pt x="7853012" y="2049253"/>
                              <a:pt x="7522021" y="2048796"/>
                            </a:cubicBezTo>
                            <a:cubicBezTo>
                              <a:pt x="7187225" y="2100012"/>
                              <a:pt x="7356394" y="1958044"/>
                              <a:pt x="7145313" y="2048796"/>
                            </a:cubicBezTo>
                            <a:cubicBezTo>
                              <a:pt x="6990296" y="2130288"/>
                              <a:pt x="6894781" y="2045584"/>
                              <a:pt x="6768605" y="2048796"/>
                            </a:cubicBezTo>
                            <a:cubicBezTo>
                              <a:pt x="6623242" y="2064400"/>
                              <a:pt x="6612197" y="2017045"/>
                              <a:pt x="6507339" y="2048796"/>
                            </a:cubicBezTo>
                            <a:cubicBezTo>
                              <a:pt x="6392977" y="2058972"/>
                              <a:pt x="6273146" y="2048530"/>
                              <a:pt x="6130630" y="2048796"/>
                            </a:cubicBezTo>
                            <a:cubicBezTo>
                              <a:pt x="5982284" y="2082204"/>
                              <a:pt x="5897606" y="2000770"/>
                              <a:pt x="5753921" y="2048796"/>
                            </a:cubicBezTo>
                            <a:cubicBezTo>
                              <a:pt x="5634164" y="2073915"/>
                              <a:pt x="5489486" y="1972701"/>
                              <a:pt x="5261770" y="2048796"/>
                            </a:cubicBezTo>
                            <a:cubicBezTo>
                              <a:pt x="5054133" y="2134042"/>
                              <a:pt x="5005175" y="1967205"/>
                              <a:pt x="4769618" y="2048796"/>
                            </a:cubicBezTo>
                            <a:cubicBezTo>
                              <a:pt x="4573535" y="2112289"/>
                              <a:pt x="4499510" y="1998533"/>
                              <a:pt x="4277466" y="2048796"/>
                            </a:cubicBezTo>
                            <a:cubicBezTo>
                              <a:pt x="4130859" y="2053652"/>
                              <a:pt x="3811749" y="1939818"/>
                              <a:pt x="3554428" y="2048796"/>
                            </a:cubicBezTo>
                            <a:cubicBezTo>
                              <a:pt x="3301264" y="2158288"/>
                              <a:pt x="3279657" y="2023309"/>
                              <a:pt x="3177720" y="2048796"/>
                            </a:cubicBezTo>
                            <a:cubicBezTo>
                              <a:pt x="3073474" y="2073789"/>
                              <a:pt x="2914822" y="2023395"/>
                              <a:pt x="2801011" y="2048796"/>
                            </a:cubicBezTo>
                            <a:cubicBezTo>
                              <a:pt x="2700035" y="2072918"/>
                              <a:pt x="2608725" y="2042831"/>
                              <a:pt x="2539746" y="2048796"/>
                            </a:cubicBezTo>
                            <a:cubicBezTo>
                              <a:pt x="2410636" y="2022354"/>
                              <a:pt x="2100076" y="2020903"/>
                              <a:pt x="1816708" y="2048796"/>
                            </a:cubicBezTo>
                            <a:cubicBezTo>
                              <a:pt x="1520417" y="2056644"/>
                              <a:pt x="1563808" y="2039401"/>
                              <a:pt x="1324556" y="2048796"/>
                            </a:cubicBezTo>
                            <a:cubicBezTo>
                              <a:pt x="1088245" y="2043174"/>
                              <a:pt x="858179" y="1939436"/>
                              <a:pt x="601518" y="2048796"/>
                            </a:cubicBezTo>
                            <a:cubicBezTo>
                              <a:pt x="380408" y="2154773"/>
                              <a:pt x="276670" y="2042002"/>
                              <a:pt x="0" y="2048796"/>
                            </a:cubicBezTo>
                            <a:cubicBezTo>
                              <a:pt x="-43001" y="1739184"/>
                              <a:pt x="31431" y="1615214"/>
                              <a:pt x="0" y="1427327"/>
                            </a:cubicBezTo>
                            <a:cubicBezTo>
                              <a:pt x="-58229" y="1218086"/>
                              <a:pt x="25609" y="930585"/>
                              <a:pt x="0" y="785371"/>
                            </a:cubicBezTo>
                            <a:cubicBezTo>
                              <a:pt x="-55236" y="671491"/>
                              <a:pt x="63165" y="420862"/>
                              <a:pt x="0" y="0"/>
                            </a:cubicBezTo>
                            <a:close/>
                          </a:path>
                          <a:path w="11544299" h="2048796" fill="none" stroke="0" extrusionOk="0">
                            <a:moveTo>
                              <a:pt x="0" y="0"/>
                            </a:moveTo>
                            <a:cubicBezTo>
                              <a:pt x="160278" y="-67917"/>
                              <a:pt x="428115" y="47378"/>
                              <a:pt x="607594" y="0"/>
                            </a:cubicBezTo>
                            <a:cubicBezTo>
                              <a:pt x="817148" y="-87588"/>
                              <a:pt x="973864" y="36871"/>
                              <a:pt x="1330631" y="0"/>
                            </a:cubicBezTo>
                            <a:cubicBezTo>
                              <a:pt x="1582255" y="12563"/>
                              <a:pt x="1796005" y="29934"/>
                              <a:pt x="2169113" y="0"/>
                            </a:cubicBezTo>
                            <a:cubicBezTo>
                              <a:pt x="2541363" y="-39104"/>
                              <a:pt x="2660254" y="50276"/>
                              <a:pt x="2892150" y="0"/>
                            </a:cubicBezTo>
                            <a:cubicBezTo>
                              <a:pt x="3113468" y="21533"/>
                              <a:pt x="3469808" y="107484"/>
                              <a:pt x="3730631" y="0"/>
                            </a:cubicBezTo>
                            <a:cubicBezTo>
                              <a:pt x="4108673" y="-77305"/>
                              <a:pt x="4228155" y="150486"/>
                              <a:pt x="4569111" y="0"/>
                            </a:cubicBezTo>
                            <a:cubicBezTo>
                              <a:pt x="4897356" y="-171995"/>
                              <a:pt x="4966349" y="48385"/>
                              <a:pt x="5292149" y="0"/>
                            </a:cubicBezTo>
                            <a:cubicBezTo>
                              <a:pt x="5586330" y="-70747"/>
                              <a:pt x="5692506" y="-21609"/>
                              <a:pt x="6015187" y="0"/>
                            </a:cubicBezTo>
                            <a:cubicBezTo>
                              <a:pt x="6352383" y="-24858"/>
                              <a:pt x="6382627" y="33479"/>
                              <a:pt x="6507339" y="0"/>
                            </a:cubicBezTo>
                            <a:cubicBezTo>
                              <a:pt x="6688386" y="-32176"/>
                              <a:pt x="6847630" y="42259"/>
                              <a:pt x="7114933" y="0"/>
                            </a:cubicBezTo>
                            <a:cubicBezTo>
                              <a:pt x="7403115" y="-61612"/>
                              <a:pt x="7371344" y="48085"/>
                              <a:pt x="7491642" y="0"/>
                            </a:cubicBezTo>
                            <a:cubicBezTo>
                              <a:pt x="7650725" y="-22372"/>
                              <a:pt x="7986408" y="71422"/>
                              <a:pt x="8330122" y="0"/>
                            </a:cubicBezTo>
                            <a:cubicBezTo>
                              <a:pt x="8625295" y="-83621"/>
                              <a:pt x="8795535" y="37954"/>
                              <a:pt x="9168603" y="0"/>
                            </a:cubicBezTo>
                            <a:cubicBezTo>
                              <a:pt x="9501098" y="-78000"/>
                              <a:pt x="9384014" y="29671"/>
                              <a:pt x="9545312" y="0"/>
                            </a:cubicBezTo>
                            <a:cubicBezTo>
                              <a:pt x="9690629" y="-16976"/>
                              <a:pt x="9823838" y="65262"/>
                              <a:pt x="9922020" y="0"/>
                            </a:cubicBezTo>
                            <a:cubicBezTo>
                              <a:pt x="10033190" y="-60414"/>
                              <a:pt x="10122586" y="17869"/>
                              <a:pt x="10183286" y="0"/>
                            </a:cubicBezTo>
                            <a:cubicBezTo>
                              <a:pt x="10230422" y="-33950"/>
                              <a:pt x="10773430" y="68229"/>
                              <a:pt x="10906324" y="0"/>
                            </a:cubicBezTo>
                            <a:cubicBezTo>
                              <a:pt x="11067678" y="11524"/>
                              <a:pt x="11263886" y="59855"/>
                              <a:pt x="11544299" y="0"/>
                            </a:cubicBezTo>
                            <a:cubicBezTo>
                              <a:pt x="11584361" y="259467"/>
                              <a:pt x="11539461" y="360884"/>
                              <a:pt x="11544299" y="662444"/>
                            </a:cubicBezTo>
                            <a:cubicBezTo>
                              <a:pt x="11631774" y="947059"/>
                              <a:pt x="11530846" y="1099126"/>
                              <a:pt x="11544299" y="1283912"/>
                            </a:cubicBezTo>
                            <a:cubicBezTo>
                              <a:pt x="11565192" y="1483298"/>
                              <a:pt x="11493197" y="1668232"/>
                              <a:pt x="11544299" y="2048796"/>
                            </a:cubicBezTo>
                            <a:cubicBezTo>
                              <a:pt x="11482050" y="2079792"/>
                              <a:pt x="11331749" y="2023425"/>
                              <a:pt x="11283032" y="2048796"/>
                            </a:cubicBezTo>
                            <a:cubicBezTo>
                              <a:pt x="11227103" y="2050432"/>
                              <a:pt x="10911084" y="1990166"/>
                              <a:pt x="10790881" y="2048796"/>
                            </a:cubicBezTo>
                            <a:cubicBezTo>
                              <a:pt x="10633839" y="2167612"/>
                              <a:pt x="10294146" y="1920548"/>
                              <a:pt x="9952401" y="2048796"/>
                            </a:cubicBezTo>
                            <a:cubicBezTo>
                              <a:pt x="9685065" y="2179526"/>
                              <a:pt x="9683669" y="2007083"/>
                              <a:pt x="9575692" y="2048796"/>
                            </a:cubicBezTo>
                            <a:cubicBezTo>
                              <a:pt x="9474053" y="2050164"/>
                              <a:pt x="9142538" y="1992268"/>
                              <a:pt x="8852654" y="2048796"/>
                            </a:cubicBezTo>
                            <a:cubicBezTo>
                              <a:pt x="8626130" y="2106270"/>
                              <a:pt x="8592327" y="1972920"/>
                              <a:pt x="8475945" y="2048796"/>
                            </a:cubicBezTo>
                            <a:cubicBezTo>
                              <a:pt x="8387058" y="2100208"/>
                              <a:pt x="8074155" y="1975929"/>
                              <a:pt x="7868351" y="2048796"/>
                            </a:cubicBezTo>
                            <a:cubicBezTo>
                              <a:pt x="7621785" y="2062681"/>
                              <a:pt x="7728800" y="2008550"/>
                              <a:pt x="7607085" y="2048796"/>
                            </a:cubicBezTo>
                            <a:cubicBezTo>
                              <a:pt x="7500883" y="2116932"/>
                              <a:pt x="7325141" y="1978988"/>
                              <a:pt x="7114933" y="2048796"/>
                            </a:cubicBezTo>
                            <a:cubicBezTo>
                              <a:pt x="6877799" y="2117278"/>
                              <a:pt x="6460187" y="1973695"/>
                              <a:pt x="6276453" y="2048796"/>
                            </a:cubicBezTo>
                            <a:cubicBezTo>
                              <a:pt x="6102417" y="2084096"/>
                              <a:pt x="5887866" y="1966102"/>
                              <a:pt x="5668857" y="2048796"/>
                            </a:cubicBezTo>
                            <a:cubicBezTo>
                              <a:pt x="5476864" y="2088770"/>
                              <a:pt x="5211630" y="2024914"/>
                              <a:pt x="5061263" y="2048796"/>
                            </a:cubicBezTo>
                            <a:cubicBezTo>
                              <a:pt x="4890446" y="2071310"/>
                              <a:pt x="4699346" y="1946995"/>
                              <a:pt x="4338226" y="2048796"/>
                            </a:cubicBezTo>
                            <a:cubicBezTo>
                              <a:pt x="3991357" y="2181745"/>
                              <a:pt x="3959435" y="1993036"/>
                              <a:pt x="3846074" y="2048796"/>
                            </a:cubicBezTo>
                            <a:cubicBezTo>
                              <a:pt x="3746482" y="2121883"/>
                              <a:pt x="3490743" y="1975535"/>
                              <a:pt x="3238479" y="2048796"/>
                            </a:cubicBezTo>
                            <a:cubicBezTo>
                              <a:pt x="2995798" y="2124529"/>
                              <a:pt x="2826785" y="1945169"/>
                              <a:pt x="2399998" y="2048796"/>
                            </a:cubicBezTo>
                            <a:cubicBezTo>
                              <a:pt x="2032137" y="2078242"/>
                              <a:pt x="1966789" y="1976755"/>
                              <a:pt x="1561518" y="2048796"/>
                            </a:cubicBezTo>
                            <a:cubicBezTo>
                              <a:pt x="1126542" y="2125432"/>
                              <a:pt x="1315388" y="1986370"/>
                              <a:pt x="1184809" y="2048796"/>
                            </a:cubicBezTo>
                            <a:cubicBezTo>
                              <a:pt x="1158381" y="2057511"/>
                              <a:pt x="468151" y="1861967"/>
                              <a:pt x="0" y="2048796"/>
                            </a:cubicBezTo>
                            <a:cubicBezTo>
                              <a:pt x="-45850" y="1771240"/>
                              <a:pt x="22772" y="1520211"/>
                              <a:pt x="0" y="1324888"/>
                            </a:cubicBezTo>
                            <a:cubicBezTo>
                              <a:pt x="-16695" y="1057520"/>
                              <a:pt x="-53162" y="845658"/>
                              <a:pt x="0" y="641956"/>
                            </a:cubicBezTo>
                            <a:cubicBezTo>
                              <a:pt x="-5132" y="422848"/>
                              <a:pt x="37056" y="28097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400285" y="81042"/>
            <a:ext cx="573924" cy="735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C82764-F080-BA3D-DAE9-820C1B6C5AF9}"/>
                  </a:ext>
                </a:extLst>
              </p:cNvPr>
              <p:cNvSpPr txBox="1"/>
              <p:nvPr/>
            </p:nvSpPr>
            <p:spPr>
              <a:xfrm>
                <a:off x="4648200" y="2828925"/>
                <a:ext cx="6191250" cy="1423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6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6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6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6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6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C82764-F080-BA3D-DAE9-820C1B6C5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2828925"/>
                <a:ext cx="6191250" cy="14235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030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sp>
        <p:nvSpPr>
          <p:cNvPr id="10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665414" y="2389726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单圆角矩形 5">
            <a:extLst>
              <a:ext uri="{FF2B5EF4-FFF2-40B4-BE49-F238E27FC236}">
                <a16:creationId xmlns:a16="http://schemas.microsoft.com/office/drawing/2014/main" id="{188991BF-3C20-4E60-B1B6-CBB2EFBD9761}"/>
              </a:ext>
            </a:extLst>
          </p:cNvPr>
          <p:cNvSpPr/>
          <p:nvPr/>
        </p:nvSpPr>
        <p:spPr>
          <a:xfrm>
            <a:off x="3492817" y="3930065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tt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E41228-AF37-4A78-B3BA-1B5F7D39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348FA8-F648-47F5-BEC8-8015BEA0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9833F7-1A65-4270-BF4C-BCDB00BF9428}"/>
              </a:ext>
            </a:extLst>
          </p:cNvPr>
          <p:cNvSpPr txBox="1"/>
          <p:nvPr/>
        </p:nvSpPr>
        <p:spPr>
          <a:xfrm>
            <a:off x="2819400" y="18561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400" b="0" i="0" u="none" strike="noStrike" kern="1200" cap="none" spc="0" normalizeH="0" baseline="0" noProof="0">
              <a:ln w="57150">
                <a:solidFill>
                  <a:srgbClr val="72C1ED"/>
                </a:solidFill>
              </a:ln>
              <a:solidFill>
                <a:prstClr val="white"/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8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5594" y="4687145"/>
            <a:ext cx="2591158" cy="1862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16670" y="4415145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9" y="4531830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34" y="3776434"/>
            <a:ext cx="1300829" cy="12905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02" y="-122811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Go Forward or Next 1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AB91FBDF-EBC6-4F7A-B2B4-ADC7255453DC}"/>
              </a:ext>
            </a:extLst>
          </p:cNvPr>
          <p:cNvSpPr/>
          <p:nvPr/>
        </p:nvSpPr>
        <p:spPr>
          <a:xfrm>
            <a:off x="10910289" y="6035432"/>
            <a:ext cx="534593" cy="365402"/>
          </a:xfrm>
          <a:prstGeom prst="actionButtonForwardNext">
            <a:avLst/>
          </a:prstGeom>
          <a:solidFill>
            <a:srgbClr val="087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19" action="ppaction://hlinksldjump"/>
            <a:extLst>
              <a:ext uri="{FF2B5EF4-FFF2-40B4-BE49-F238E27FC236}">
                <a16:creationId xmlns:a16="http://schemas.microsoft.com/office/drawing/2014/main" id="{E2A7EADD-D476-78A1-7066-CDCB1D14545B}"/>
              </a:ext>
            </a:extLst>
          </p:cNvPr>
          <p:cNvSpPr/>
          <p:nvPr/>
        </p:nvSpPr>
        <p:spPr>
          <a:xfrm>
            <a:off x="173736" y="91440"/>
            <a:ext cx="1773936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00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8 L 0.46914 0.00231 C 0.4707 -0.00394 0.47474 -0.01921 0.47748 -0.02546 C 0.47839 -0.02801 0.47995 -0.02963 0.48099 -0.03195 C 0.4819 -0.0338 0.48255 -0.03611 0.48333 -0.0382 C 0.48542 -0.04954 0.4832 -0.04028 0.48815 -0.05093 C 0.48906 -0.05301 0.48971 -0.05532 0.4905 -0.05741 C 0.49167 -0.06019 0.4931 -0.06273 0.49414 -0.06574 C 0.49505 -0.06852 0.49544 -0.07176 0.49649 -0.07431 C 0.4974 -0.07662 0.49896 -0.07824 0.5 -0.08056 C 0.50091 -0.08264 0.50156 -0.08495 0.50248 -0.08704 C 0.50352 -0.08935 0.50508 -0.09097 0.50599 -0.09329 C 0.51055 -0.10486 0.5056 -0.1 0.51198 -0.10394 C 0.52331 -0.12407 0.5099 -0.09815 0.5168 -0.11667 C 0.51771 -0.11898 0.51927 -0.1206 0.52031 -0.12292 C 0.52526 -0.13357 0.51966 -0.1257 0.5263 -0.13357 C 0.52708 -0.13565 0.52761 -0.1382 0.52865 -0.13982 C 0.53008 -0.14236 0.53542 -0.14722 0.53698 -0.14838 C 0.53932 -0.15 0.5418 -0.15116 0.54414 -0.15255 C 0.54531 -0.15324 0.54649 -0.15463 0.54766 -0.15463 C 0.56276 -0.15695 0.55716 -0.15671 0.56445 -0.15671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8 -0.17245 0.57018 -0.18912 0.57396 -0.20417 C 0.57539 -0.21065 0.57826 -0.21505 0.57995 -0.22107 C 0.58151 -0.22616 0.58255 -0.23195 0.5836 -0.2375 C 0.58425 -0.2412 0.58386 -0.24583 0.58477 -0.24884 C 0.58555 -0.25162 0.58724 -0.25208 0.58828 -0.2544 C 0.58958 -0.25695 0.59076 -0.26019 0.59206 -0.26273 C 0.5931 -0.26505 0.59453 -0.2662 0.59557 -0.26829 C 0.59857 -0.27454 0.60065 -0.28264 0.60404 -0.28773 L 0.6112 -0.29907 C 0.61237 -0.30093 0.61341 -0.30347 0.61485 -0.30463 L 0.61849 -0.30741 C 0.62383 -0.32593 0.61758 -0.30764 0.62448 -0.31875 C 0.62591 -0.32083 0.62682 -0.32407 0.628 -0.32685 C 0.63047 -0.33171 0.63294 -0.33611 0.63529 -0.34097 C 0.64219 -0.35532 0.63529 -0.34398 0.64492 -0.36042 C 0.64727 -0.36412 0.64935 -0.36921 0.65208 -0.37153 C 0.65326 -0.37245 0.65456 -0.37292 0.65573 -0.37407 C 0.6582 -0.37685 0.66042 -0.38056 0.66289 -0.38264 C 0.66524 -0.38449 0.66771 -0.38449 0.67018 -0.38542 C 0.67227 -0.38727 0.67409 -0.38935 0.67617 -0.39097 C 0.68333 -0.39607 0.6862 -0.39676 0.69297 -0.39907 C 0.70248 -0.39861 0.72331 -0.39977 0.73633 -0.39375 C 0.73893 -0.39259 0.74258 -0.3882 0.74466 -0.38542 C 0.74596 -0.38357 0.74701 -0.38125 0.74831 -0.37986 C 0.74987 -0.37847 0.75156 -0.37778 0.75313 -0.37685 C 0.75443 -0.37407 0.75547 -0.37107 0.75677 -0.36875 C 0.76498 -0.35278 0.75768 -0.36921 0.76172 -0.36042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23 L -1.25E-6 0.00139 C 0.00091 -0.01065 0.00261 -0.02107 0.00391 -0.03218 C 0.00729 -0.06273 0.00117 -0.04097 0.00846 -0.08495 C 0.00951 -0.09144 0.01094 -0.09815 0.01198 -0.10509 C 0.01471 -0.12477 0.01042 -0.11227 0.01758 -0.13426 C 0.02969 -0.17338 0.0155 -0.12014 0.03373 -0.1669 C 0.03451 -0.16945 0.03555 -0.17338 0.03711 -0.17523 C 0.03867 -0.17894 0.04063 -0.18148 0.04258 -0.18426 C 0.04636 -0.18935 0.04792 -0.19167 0.05169 -0.19282 C 0.06485 -0.19861 0.06979 -0.1963 0.08672 -0.1963 " pathEditMode="relative" rAng="0" ptsTypes="AAAAAAAAA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93 -0.1294 L 0.09193 -0.1287 C 0.09714 -0.13958 0.103 -0.14699 0.1082 -0.16111 C 0.1099 -0.16551 0.11146 -0.17153 0.11328 -0.175 C 0.11471 -0.17732 0.11641 -0.17755 0.11784 -0.1787 C 0.12995 -0.20139 0.11458 -0.175 0.12839 -0.19167 C 0.13008 -0.19329 0.13164 -0.19884 0.1332 -0.20046 C 0.14583 -0.21458 0.14596 -0.21227 0.15768 -0.21389 L 0.23763 -0.18657 C 0.24401 -0.18403 0.24362 -0.17847 0.24818 -0.16806 C 0.24935 -0.16574 0.25039 -0.16343 0.25156 -0.16204 C 0.25964 -0.15 0.26042 -0.15 0.26745 -0.1419 C 0.26862 -0.13796 0.2694 -0.1338 0.27057 -0.13056 C 0.27344 -0.12292 0.27682 -0.12315 0.28021 -0.11759 C 0.28229 -0.11412 0.28399 -0.10926 0.28607 -0.10579 C 0.28711 -0.10324 0.28867 -0.10232 0.28958 -0.09931 C 0.29154 -0.09282 0.29349 -0.08426 0.29557 -0.07685 C 0.29662 -0.07338 0.29727 -0.06806 0.29857 -0.06597 C 0.3 -0.06389 0.30117 -0.0625 0.30208 -0.05949 C 0.30443 -0.05301 0.30534 -0.04074 0.3082 -0.03704 C 0.31406 -0.0294 0.31302 -0.03681 0.31367 -0.01968 " pathEditMode="relative" rAng="540000" ptsTypes="AAAAAAAAAAAAAAAAAAA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67 -0.01991 L 0.31367 -0.01898 C 0.34987 -0.00185 0.31471 -0.0169 0.39648 -0.00949 C 0.40208 -0.00857 0.41263 -0.00463 0.41263 -0.00556 C 0.4168 -0.00556 0.43828 -0.00671 0.44531 -0.00949 C 0.44805 -0.01042 0.45052 -0.01227 0.45339 -0.01319 C 0.45964 -0.01597 0.45755 -0.01505 0.46484 -0.0169 C 0.46654 -0.01806 0.46797 -0.01898 0.46966 -0.01991 C 0.47747 -0.02639 0.47148 -0.02176 0.48112 -0.02546 C 0.49727 -0.03125 0.48424 -0.02824 0.50221 -0.03125 C 0.50378 -0.0331 0.50547 -0.03495 0.50716 -0.03588 C 0.50859 -0.03681 0.51081 -0.03588 0.51198 -0.03773 C 0.5138 -0.03958 0.51393 -0.04352 0.51523 -0.0463 C 0.51706 -0.05 0.52122 -0.05671 0.52331 -0.06042 C 0.52708 -0.07454 0.52214 -0.05671 0.52812 -0.07454 C 0.53242 -0.08681 0.52643 -0.07361 0.53307 -0.09051 C 0.53411 -0.09352 0.53529 -0.09537 0.53633 -0.09722 C 0.53685 -0.1 0.53711 -0.10278 0.53802 -0.10579 C 0.53971 -0.10949 0.54453 -0.11806 0.54453 -0.11713 C 0.54557 -0.12176 0.54583 -0.12639 0.54779 -0.13032 C 0.55156 -0.13681 0.55013 -0.13403 0.55286 -0.13958 " pathEditMode="relative" rAng="0" ptsTypes="AAAAAAAAAAAAAAAAAAA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61684" y="328435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28725" y="305026"/>
            <a:ext cx="116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A586F-A7D2-40BC-9D03-53E132FD88CE}"/>
              </a:ext>
            </a:extLst>
          </p:cNvPr>
          <p:cNvSpPr txBox="1"/>
          <p:nvPr/>
        </p:nvSpPr>
        <p:spPr>
          <a:xfrm>
            <a:off x="428725" y="720524"/>
            <a:ext cx="1100943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2,3,4 </a:t>
            </a:r>
            <a:r>
              <a:rPr 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Trần</a:t>
            </a:r>
            <a:endParaRPr lang="en-GB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latin typeface="Calibri" panose="020F0502020204030204"/>
              </a:rPr>
              <a:t>Hiền Trần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đang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theo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soạn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tiếp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bộ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Chân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trời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tạo</a:t>
            </a:r>
            <a:r>
              <a:rPr lang="vi-VN" sz="3600" dirty="0" smtClean="0">
                <a:latin typeface="Calibri" panose="020F0502020204030204"/>
              </a:rPr>
              <a:t>, KNTT, Cánh diều-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Calibri" panose="020F0502020204030204"/>
              </a:rPr>
              <a:t>lớp</a:t>
            </a:r>
            <a:r>
              <a:rPr lang="en-GB" sz="4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GB" sz="4000" dirty="0" smtClean="0">
                <a:solidFill>
                  <a:srgbClr val="FF0000"/>
                </a:solidFill>
                <a:latin typeface="Calibri" panose="020F0502020204030204"/>
              </a:rPr>
              <a:t>5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chương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trình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thay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sách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năm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tới</a:t>
            </a:r>
            <a:r>
              <a:rPr lang="en-GB" sz="3600" dirty="0">
                <a:latin typeface="Calibri" panose="020F0502020204030204"/>
              </a:rPr>
              <a:t>. 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liên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hệ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với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em</a:t>
            </a:r>
            <a:r>
              <a:rPr lang="en-GB" sz="3600" dirty="0">
                <a:latin typeface="Calibri" panose="020F0502020204030204"/>
              </a:rPr>
              <a:t> qua </a:t>
            </a:r>
            <a:r>
              <a:rPr lang="vi-VN" sz="3600" dirty="0" smtClean="0">
                <a:latin typeface="Calibri" panose="020F0502020204030204"/>
              </a:rPr>
              <a:t>HIỀN TRẦN 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ZALO</a:t>
            </a:r>
            <a:r>
              <a:rPr lang="vi-VN" sz="3600" dirty="0" smtClean="0">
                <a:solidFill>
                  <a:srgbClr val="FF0000"/>
                </a:solidFill>
                <a:latin typeface="Calibri" panose="020F0502020204030204"/>
              </a:rPr>
              <a:t> duy nhất</a:t>
            </a:r>
            <a:r>
              <a:rPr lang="en-GB" sz="3600" dirty="0" smtClean="0">
                <a:solidFill>
                  <a:srgbClr val="FF0000"/>
                </a:solidFill>
                <a:latin typeface="Calibri" panose="020F0502020204030204"/>
              </a:rPr>
              <a:t>  </a:t>
            </a:r>
            <a:r>
              <a:rPr lang="en-GB" sz="4800" dirty="0">
                <a:solidFill>
                  <a:srgbClr val="FF0000"/>
                </a:solidFill>
                <a:latin typeface="Calibri" panose="020F0502020204030204"/>
              </a:rPr>
              <a:t>SĐT: </a:t>
            </a:r>
            <a:r>
              <a:rPr lang="en-GB" sz="4800" dirty="0" smtClean="0">
                <a:solidFill>
                  <a:srgbClr val="FF0000"/>
                </a:solidFill>
                <a:latin typeface="Calibri" panose="020F0502020204030204"/>
              </a:rPr>
              <a:t>035</a:t>
            </a:r>
            <a:r>
              <a:rPr lang="vi-VN" sz="4800" dirty="0" smtClean="0">
                <a:solidFill>
                  <a:srgbClr val="FF0000"/>
                </a:solidFill>
                <a:latin typeface="Calibri" panose="020F0502020204030204"/>
              </a:rPr>
              <a:t>3095025</a:t>
            </a:r>
            <a:endParaRPr lang="en-US" sz="4800" dirty="0" smtClean="0">
              <a:solidFill>
                <a:srgbClr val="FF000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Facebook: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400" b="1" kern="0" dirty="0" smtClean="0">
                <a:solidFill>
                  <a:srgbClr val="00B0F0"/>
                </a:solidFill>
                <a:latin typeface="Times New Roman"/>
                <a:cs typeface="Times New Roman" panose="02020603050405020304" pitchFamily="18" charset="0"/>
              </a:rPr>
              <a:t>NHÓM GIÁO ÁN ĐIÊN TỬ 4,8,11 ( coppy link bên dưới vào tìm kiếm fb )</a:t>
            </a:r>
          </a:p>
          <a:p>
            <a:pPr lvl="0" algn="ctr" defTabSz="835526">
              <a:defRPr/>
            </a:pPr>
            <a:r>
              <a:rPr lang="vi-VN" sz="2400" b="1" kern="0" dirty="0" smtClean="0">
                <a:solidFill>
                  <a:srgbClr val="00B0F0"/>
                </a:solidFill>
                <a:latin typeface="Times New Roman"/>
                <a:cs typeface="Times New Roman" panose="02020603050405020304" pitchFamily="18" charset="0"/>
                <a:hlinkClick r:id="rId4"/>
              </a:rPr>
              <a:t>https://www.facebook.com/groups/514479210372531/?ref=share_group_link</a:t>
            </a:r>
            <a:endParaRPr lang="vi-VN" sz="2400" b="1" kern="0" dirty="0" smtClean="0">
              <a:solidFill>
                <a:srgbClr val="00B0F0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669953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045B38-C8DD-B6EA-68DF-CAF8F7AFAEA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44246" y="2160961"/>
            <a:ext cx="1052260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1. </a:t>
                </a: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Rút gọn phân số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sau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blipFill>
                <a:blip r:embed="rId6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  <m:r>
                        <a:rPr kumimoji="0" lang="vi-VN" sz="6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  <m:r>
                            <a:rPr kumimoji="0" lang="en-US" sz="6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: </m:t>
                          </m:r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: </m:t>
                          </m:r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6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368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Rút gọn phân số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sau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blipFill>
                <a:blip r:embed="rId6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vi-VN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  <m:r>
                            <a:rPr kumimoji="0" lang="en-US" sz="5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: 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 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184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79216" y="249362"/>
            <a:ext cx="11551297" cy="1859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Rút gọn phân số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sau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blipFill>
                <a:blip r:embed="rId6"/>
                <a:stretch>
                  <a:fillRect b="-10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234297" y="2298771"/>
            <a:ext cx="9591165" cy="2821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  <m:r>
                        <a:rPr kumimoji="0" lang="vi-VN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  <m:r>
                            <a:rPr kumimoji="0" lang="en-US" sz="4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: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660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207008"/>
            <a:ext cx="2087522" cy="8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DC72F-552C-A71C-9B3F-2ED238FD1C0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70289" y="368570"/>
            <a:ext cx="4011516" cy="2566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510CEE-8BB9-4999-2D69-6820B24D193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54152" y="2761359"/>
            <a:ext cx="10522608" cy="29629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95EA698-8EBB-0574-F920-A80E58A47E0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574707" y="1385274"/>
            <a:ext cx="1956986" cy="96325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175804" y="147849"/>
            <a:ext cx="91831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TRƯỜNG TIỂU HỌC ÁI MỘ A</a:t>
            </a:r>
            <a:endParaRPr lang="en-US" sz="6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923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891C39-3F74-7916-555D-0B2B2E69884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1604" y="704850"/>
            <a:ext cx="11755965" cy="1608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F67805-BECB-DCBE-A64D-0956CD5FB695}"/>
              </a:ext>
            </a:extLst>
          </p:cNvPr>
          <p:cNvSpPr txBox="1"/>
          <p:nvPr/>
        </p:nvSpPr>
        <p:spPr>
          <a:xfrm>
            <a:off x="1200150" y="2255520"/>
            <a:ext cx="100469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cách quy đồng mẫu số hai phân số ( trường hợp đơn giản).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thực hiện quy đồng mẫu số hai phân số.</a:t>
            </a:r>
          </a:p>
        </p:txBody>
      </p:sp>
    </p:spTree>
    <p:extLst>
      <p:ext uri="{BB962C8B-B14F-4D97-AF65-F5344CB8AC3E}">
        <p14:creationId xmlns:p14="http://schemas.microsoft.com/office/powerpoint/2010/main" val="267588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29CCE0-2F9F-FA36-2E13-D54E3C6C0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252" y="1408095"/>
            <a:ext cx="783403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1"/>
            <a:ext cx="11725656" cy="640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DFD7E1-1D7B-95C0-36B7-F940899F9E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825" y="549042"/>
            <a:ext cx="10548937" cy="3732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4900739-6D36-443A-2B6E-C0C0BC4C8AA3}"/>
                  </a:ext>
                </a:extLst>
              </p:cNvPr>
              <p:cNvSpPr/>
              <p:nvPr/>
            </p:nvSpPr>
            <p:spPr>
              <a:xfrm>
                <a:off x="1714500" y="4619625"/>
                <a:ext cx="9115425" cy="1504950"/>
              </a:xfrm>
              <a:prstGeom prst="roundRect">
                <a:avLst/>
              </a:prstGeom>
              <a:solidFill>
                <a:srgbClr val="F5F54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Em hãy tìm phân số bằng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nhưng có cùng mẫu số với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.</a:t>
                </a:r>
                <a:endPara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4900739-6D36-443A-2B6E-C0C0BC4C8A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0" y="4619625"/>
                <a:ext cx="9115425" cy="1504950"/>
              </a:xfrm>
              <a:prstGeom prst="roundRect">
                <a:avLst/>
              </a:prstGeom>
              <a:blipFill>
                <a:blip r:embed="rId9"/>
                <a:stretch>
                  <a:fillRect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921</Words>
  <Application>Microsoft Office PowerPoint</Application>
  <PresentationFormat>Widescreen</PresentationFormat>
  <Paragraphs>61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Cambria</vt:lpstr>
      <vt:lpstr>Cambria Math</vt:lpstr>
      <vt:lpstr>等线</vt:lpstr>
      <vt:lpstr>等线 Light</vt:lpstr>
      <vt:lpstr>inpin heiti</vt:lpstr>
      <vt:lpstr>Times New Roman</vt:lpstr>
      <vt:lpstr>UTM Showcard</vt:lpstr>
      <vt:lpstr>思源黑体 CN Regular</vt:lpstr>
      <vt:lpstr>Office 主题​​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MTC</cp:lastModifiedBy>
  <cp:revision>2</cp:revision>
  <dcterms:created xsi:type="dcterms:W3CDTF">2023-12-28T05:14:21Z</dcterms:created>
  <dcterms:modified xsi:type="dcterms:W3CDTF">2024-01-29T07:35:09Z</dcterms:modified>
</cp:coreProperties>
</file>