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0" r:id="rId2"/>
    <p:sldId id="338" r:id="rId3"/>
    <p:sldId id="299" r:id="rId4"/>
    <p:sldId id="304" r:id="rId5"/>
    <p:sldId id="342" r:id="rId6"/>
    <p:sldId id="341" r:id="rId7"/>
    <p:sldId id="361" r:id="rId8"/>
    <p:sldId id="353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246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1" y="199819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78877" y="2150727"/>
            <a:ext cx="7689954" cy="1646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35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vi-VN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127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3" y="153008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145611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CDBB8F-5797-4131-9278-F4CFA5E7D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06" t="62750" r="27029" b="26588"/>
          <a:stretch/>
        </p:blipFill>
        <p:spPr>
          <a:xfrm>
            <a:off x="1688493" y="1097280"/>
            <a:ext cx="9144458" cy="3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FB9B248-8175-524E-B08B-26025A764B8E}"/>
              </a:ext>
            </a:extLst>
          </p:cNvPr>
          <p:cNvSpPr/>
          <p:nvPr/>
        </p:nvSpPr>
        <p:spPr>
          <a:xfrm>
            <a:off x="861482" y="388769"/>
            <a:ext cx="570588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21EA4-0CCB-434B-8CBB-B0378630CC00}"/>
              </a:ext>
            </a:extLst>
          </p:cNvPr>
          <p:cNvSpPr/>
          <p:nvPr/>
        </p:nvSpPr>
        <p:spPr>
          <a:xfrm>
            <a:off x="1551168" y="351099"/>
            <a:ext cx="941239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A,B,C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đưới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E5F3B-8E7E-4BB5-8521-699E05BD0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9" t="74936" r="21912" b="16549"/>
          <a:stretch/>
        </p:blipFill>
        <p:spPr>
          <a:xfrm>
            <a:off x="1362705" y="1172583"/>
            <a:ext cx="8054884" cy="1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998073" y="203319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14D08-7266-484A-ABE0-2958A131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4" t="28548" r="49177" b="57334"/>
          <a:stretch/>
        </p:blipFill>
        <p:spPr>
          <a:xfrm>
            <a:off x="1420008" y="1433664"/>
            <a:ext cx="8154297" cy="235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E290E-15A0-4822-959D-8CDEEDEDD1FC}"/>
              </a:ext>
            </a:extLst>
          </p:cNvPr>
          <p:cNvSpPr txBox="1"/>
          <p:nvPr/>
        </p:nvSpPr>
        <p:spPr>
          <a:xfrm>
            <a:off x="1986855" y="322729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93407" y="6136107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14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2" y="2309926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8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14" y="2475192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2" y="1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71733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595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9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309</Words>
  <Application>Microsoft Office PowerPoint</Application>
  <PresentationFormat>Widescreen</PresentationFormat>
  <Paragraphs>33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5</cp:revision>
  <dcterms:created xsi:type="dcterms:W3CDTF">2022-03-17T11:02:47Z</dcterms:created>
  <dcterms:modified xsi:type="dcterms:W3CDTF">2024-12-09T06:59:28Z</dcterms:modified>
</cp:coreProperties>
</file>