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85" r:id="rId2"/>
    <p:sldId id="268" r:id="rId3"/>
    <p:sldId id="286" r:id="rId4"/>
    <p:sldId id="287" r:id="rId5"/>
    <p:sldId id="288" r:id="rId6"/>
    <p:sldId id="2640" r:id="rId7"/>
    <p:sldId id="310" r:id="rId8"/>
    <p:sldId id="302" r:id="rId9"/>
    <p:sldId id="2645" r:id="rId10"/>
    <p:sldId id="2642" r:id="rId11"/>
    <p:sldId id="2643" r:id="rId12"/>
    <p:sldId id="2644" r:id="rId13"/>
    <p:sldId id="28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26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B446EE-5C60-4607-B2AB-6FEAA1D40680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7694D4-0F28-4C3D-9DEB-2476D4434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589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8355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8551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27708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51768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772490-676B-4287-AD1F-63873F1EA647}" type="slidenum">
              <a:rPr lang="zh-CN" altLang="en-US" smtClean="0">
                <a:solidFill>
                  <a:prstClr val="black"/>
                </a:solidFill>
                <a:ea typeface="字魂70号-灵悦黑体" panose="00000500000000000000" pitchFamily="2" charset="-122"/>
              </a:rPr>
              <a:pPr>
                <a:defRPr/>
              </a:pPr>
              <a:t>9</a:t>
            </a:fld>
            <a:endParaRPr lang="zh-CN" altLang="en-US" dirty="0">
              <a:solidFill>
                <a:prstClr val="black"/>
              </a:solidFill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669284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21207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22481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0535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B5F65422-4F15-4F65-BF63-A810BB43A4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8B06899-8EB2-4232-8660-AEC4B0BD75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FEE96F2F-E668-4B9C-A4FF-78DC61D522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3" name="图片 2" descr="图片包含 文字&#10;&#10;描述已自动生成">
            <a:extLst>
              <a:ext uri="{FF2B5EF4-FFF2-40B4-BE49-F238E27FC236}">
                <a16:creationId xmlns:a16="http://schemas.microsoft.com/office/drawing/2014/main" id="{F19FEB38-260B-4884-88F0-932576E65CF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9642" y="131198"/>
            <a:ext cx="9571530" cy="5972859"/>
          </a:xfrm>
          <a:prstGeom prst="rect">
            <a:avLst/>
          </a:prstGeom>
        </p:spPr>
      </p:pic>
      <p:pic>
        <p:nvPicPr>
          <p:cNvPr id="18" name="图片 17" descr="图片包含 屏幕截图&#10;&#10;描述已自动生成">
            <a:extLst>
              <a:ext uri="{FF2B5EF4-FFF2-40B4-BE49-F238E27FC236}">
                <a16:creationId xmlns:a16="http://schemas.microsoft.com/office/drawing/2014/main" id="{15798669-13D6-4E0C-973B-7AE155AFC93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  <p:pic>
        <p:nvPicPr>
          <p:cNvPr id="9" name="图片 8" descr="图片包含 矢量图形&#10;&#10;描述已自动生成">
            <a:extLst>
              <a:ext uri="{FF2B5EF4-FFF2-40B4-BE49-F238E27FC236}">
                <a16:creationId xmlns:a16="http://schemas.microsoft.com/office/drawing/2014/main" id="{08906958-A621-4AA1-BB37-4729008BD30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851" y="441609"/>
            <a:ext cx="3033543" cy="26760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48587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930B1641-9EB7-4B70-856B-460AB458EF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ABEDC77-C7EB-4647-8B12-BB4B09C6C9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7083" y="678654"/>
            <a:ext cx="9457833" cy="5368785"/>
          </a:xfrm>
          <a:prstGeom prst="rect">
            <a:avLst/>
          </a:prstGeom>
        </p:spPr>
      </p:pic>
      <p:pic>
        <p:nvPicPr>
          <p:cNvPr id="3" name="图片 2" descr="图片包含 矢量图形&#10;&#10;描述已自动生成">
            <a:extLst>
              <a:ext uri="{FF2B5EF4-FFF2-40B4-BE49-F238E27FC236}">
                <a16:creationId xmlns:a16="http://schemas.microsoft.com/office/drawing/2014/main" id="{089F4924-B610-4B01-AAF0-EB6D4C2B84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837625" y="182880"/>
            <a:ext cx="2828348" cy="24950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0865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6DF10BD-A049-4E16-8D62-126B709B9A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7D0DFF0-46F8-4187-942E-DEA6A4808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3623" y="182880"/>
            <a:ext cx="7406640" cy="5525284"/>
          </a:xfrm>
          <a:prstGeom prst="rect">
            <a:avLst/>
          </a:prstGeom>
        </p:spPr>
      </p:pic>
      <p:pic>
        <p:nvPicPr>
          <p:cNvPr id="8" name="图片 7" descr="图片包含 矢量图形&#10;&#10;描述已自动生成">
            <a:extLst>
              <a:ext uri="{FF2B5EF4-FFF2-40B4-BE49-F238E27FC236}">
                <a16:creationId xmlns:a16="http://schemas.microsoft.com/office/drawing/2014/main" id="{C7F48FFE-631C-4540-807B-CB3B602A1B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629" y="182880"/>
            <a:ext cx="2573382" cy="23251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23707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96B9FBB-375B-4234-8084-D21169B3D7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D825717-EB93-4D97-8146-7B6F069812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0B9CAD3-6FBF-4316-9AFA-3E4E5603A45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id="{19EB3F4D-4A1E-4A61-9D3D-3A5A195B16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987" y="142638"/>
            <a:ext cx="2747350" cy="2423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837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51A1023-4220-4CE5-B5EF-344DCFB667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17AB1272-66D6-4F7C-8D48-6903E68214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7524" y="182880"/>
            <a:ext cx="11436951" cy="6492241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id="{AD4EFE15-4A23-403E-8AF7-9B5B0641F98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192905" y="0"/>
            <a:ext cx="1999094" cy="17634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矩形: 圆角 5">
            <a:extLst>
              <a:ext uri="{FF2B5EF4-FFF2-40B4-BE49-F238E27FC236}">
                <a16:creationId xmlns:a16="http://schemas.microsoft.com/office/drawing/2014/main" id="{3C33D859-34D3-4234-AB03-95A8549D8C6D}"/>
              </a:ext>
            </a:extLst>
          </p:cNvPr>
          <p:cNvSpPr/>
          <p:nvPr userDrawn="1"/>
        </p:nvSpPr>
        <p:spPr>
          <a:xfrm>
            <a:off x="4306387" y="992777"/>
            <a:ext cx="3579223" cy="535577"/>
          </a:xfrm>
          <a:prstGeom prst="roundRect">
            <a:avLst>
              <a:gd name="adj" fmla="val 50000"/>
            </a:avLst>
          </a:prstGeom>
          <a:solidFill>
            <a:srgbClr val="396B67"/>
          </a:solidFill>
          <a:ln w="508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05170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872C1917-4A94-41D7-817F-74CD2F2A0B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5570613-31EB-44B1-B34B-ED17A47DBA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8F8CF6-17E6-4DF0-A26B-C4FA7E1313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8EBB76D-25D6-4143-8107-479AA58A61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9989" y="22860"/>
            <a:ext cx="9432022" cy="5854499"/>
          </a:xfrm>
          <a:prstGeom prst="rect">
            <a:avLst/>
          </a:prstGeom>
        </p:spPr>
      </p:pic>
      <p:pic>
        <p:nvPicPr>
          <p:cNvPr id="12" name="图片 11" descr="图片包含 屏幕截图&#10;&#10;描述已自动生成">
            <a:extLst>
              <a:ext uri="{FF2B5EF4-FFF2-40B4-BE49-F238E27FC236}">
                <a16:creationId xmlns:a16="http://schemas.microsoft.com/office/drawing/2014/main" id="{CB8760D8-84F5-48F1-B4FE-BC163B1CD80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934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BBFFCB55-A78E-4DE0-92B1-EAB6AD237F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338ADA5F-C62D-4273-AD50-E22051455C04}"/>
              </a:ext>
            </a:extLst>
          </p:cNvPr>
          <p:cNvSpPr/>
          <p:nvPr userDrawn="1"/>
        </p:nvSpPr>
        <p:spPr>
          <a:xfrm>
            <a:off x="992504" y="422910"/>
            <a:ext cx="10206990" cy="602361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67626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户外&#10;&#10;描述已自动生成">
            <a:extLst>
              <a:ext uri="{FF2B5EF4-FFF2-40B4-BE49-F238E27FC236}">
                <a16:creationId xmlns:a16="http://schemas.microsoft.com/office/drawing/2014/main" id="{51D981AD-9FC1-4415-8F8F-8DBB61E1CAAF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072B5552-F682-4791-9A8D-87F46937542C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1650" y="247650"/>
            <a:ext cx="1428452" cy="142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164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3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2128" y="126460"/>
            <a:ext cx="11867745" cy="6605081"/>
          </a:xfrm>
          <a:prstGeom prst="roundRect">
            <a:avLst>
              <a:gd name="adj" fmla="val 7536"/>
            </a:avLst>
          </a:prstGeom>
          <a:solidFill>
            <a:srgbClr val="EBF5FF">
              <a:alpha val="91000"/>
            </a:srgbClr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29486D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28396" y="1297945"/>
            <a:ext cx="1056099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năm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lần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sim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ra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quả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con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đường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núi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hoàn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Nhờ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mọi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xuống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núi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dễ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dàng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xóm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cố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Đương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tặng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thêm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mới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cố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Ghép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nay, con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đường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vượt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núi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Truông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Ghép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vẫn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còn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phía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nam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dãy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núi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Hồng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Lĩnh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1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518997" y="5806683"/>
            <a:ext cx="7520023" cy="726056"/>
            <a:chOff x="4839490" y="4942370"/>
            <a:chExt cx="9593111" cy="726056"/>
          </a:xfrm>
        </p:grpSpPr>
        <p:sp>
          <p:nvSpPr>
            <p:cNvPr id="9" name="Rounded Rectangle 8"/>
            <p:cNvSpPr/>
            <p:nvPr/>
          </p:nvSpPr>
          <p:spPr>
            <a:xfrm>
              <a:off x="4839490" y="4942370"/>
              <a:ext cx="9053868" cy="701979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090164" y="5022095"/>
              <a:ext cx="934243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Đoạn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văn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nói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nội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dung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gì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238531" y="5848929"/>
            <a:ext cx="757435" cy="615939"/>
            <a:chOff x="4700568" y="4342508"/>
            <a:chExt cx="637729" cy="55792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8799" y="4404712"/>
              <a:ext cx="376619" cy="433518"/>
            </a:xfrm>
            <a:prstGeom prst="rect">
              <a:avLst/>
            </a:prstGeom>
          </p:spPr>
        </p:pic>
        <p:sp>
          <p:nvSpPr>
            <p:cNvPr id="8" name="Google Shape;5342;p41"/>
            <p:cNvSpPr/>
            <p:nvPr/>
          </p:nvSpPr>
          <p:spPr>
            <a:xfrm rot="10388515">
              <a:off x="4700568" y="4342508"/>
              <a:ext cx="637729" cy="557927"/>
            </a:xfrm>
            <a:custGeom>
              <a:avLst/>
              <a:gdLst/>
              <a:ahLst/>
              <a:cxnLst/>
              <a:rect l="l" t="t" r="r" b="b"/>
              <a:pathLst>
                <a:path w="6690" h="5853" extrusionOk="0">
                  <a:moveTo>
                    <a:pt x="3425" y="312"/>
                  </a:moveTo>
                  <a:cubicBezTo>
                    <a:pt x="3591" y="312"/>
                    <a:pt x="3757" y="324"/>
                    <a:pt x="3921" y="346"/>
                  </a:cubicBezTo>
                  <a:cubicBezTo>
                    <a:pt x="5522" y="546"/>
                    <a:pt x="6356" y="1914"/>
                    <a:pt x="5856" y="3515"/>
                  </a:cubicBezTo>
                  <a:cubicBezTo>
                    <a:pt x="5422" y="4916"/>
                    <a:pt x="4155" y="5350"/>
                    <a:pt x="2820" y="5416"/>
                  </a:cubicBezTo>
                  <a:cubicBezTo>
                    <a:pt x="2793" y="5416"/>
                    <a:pt x="2769" y="5423"/>
                    <a:pt x="2749" y="5436"/>
                  </a:cubicBezTo>
                  <a:lnTo>
                    <a:pt x="2749" y="5436"/>
                  </a:lnTo>
                  <a:cubicBezTo>
                    <a:pt x="2735" y="5424"/>
                    <a:pt x="2715" y="5416"/>
                    <a:pt x="2687" y="5416"/>
                  </a:cubicBezTo>
                  <a:cubicBezTo>
                    <a:pt x="1253" y="5350"/>
                    <a:pt x="85" y="3782"/>
                    <a:pt x="452" y="2347"/>
                  </a:cubicBezTo>
                  <a:cubicBezTo>
                    <a:pt x="778" y="1014"/>
                    <a:pt x="2104" y="312"/>
                    <a:pt x="3425" y="312"/>
                  </a:cubicBezTo>
                  <a:close/>
                  <a:moveTo>
                    <a:pt x="3489" y="1"/>
                  </a:moveTo>
                  <a:cubicBezTo>
                    <a:pt x="1904" y="1"/>
                    <a:pt x="244" y="988"/>
                    <a:pt x="118" y="2714"/>
                  </a:cubicBezTo>
                  <a:cubicBezTo>
                    <a:pt x="0" y="3864"/>
                    <a:pt x="951" y="5613"/>
                    <a:pt x="2232" y="5613"/>
                  </a:cubicBezTo>
                  <a:cubicBezTo>
                    <a:pt x="2378" y="5613"/>
                    <a:pt x="2528" y="5590"/>
                    <a:pt x="2681" y="5541"/>
                  </a:cubicBezTo>
                  <a:lnTo>
                    <a:pt x="2681" y="5541"/>
                  </a:lnTo>
                  <a:cubicBezTo>
                    <a:pt x="2665" y="5620"/>
                    <a:pt x="2697" y="5714"/>
                    <a:pt x="2787" y="5750"/>
                  </a:cubicBezTo>
                  <a:cubicBezTo>
                    <a:pt x="3017" y="5820"/>
                    <a:pt x="3245" y="5853"/>
                    <a:pt x="3469" y="5853"/>
                  </a:cubicBezTo>
                  <a:cubicBezTo>
                    <a:pt x="4838" y="5853"/>
                    <a:pt x="6036" y="4629"/>
                    <a:pt x="6323" y="3281"/>
                  </a:cubicBezTo>
                  <a:cubicBezTo>
                    <a:pt x="6690" y="1447"/>
                    <a:pt x="5622" y="112"/>
                    <a:pt x="3788" y="12"/>
                  </a:cubicBezTo>
                  <a:cubicBezTo>
                    <a:pt x="3689" y="4"/>
                    <a:pt x="3589" y="1"/>
                    <a:pt x="3489" y="1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2997246" y="315790"/>
            <a:ext cx="619753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Những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bậc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đá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chạm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mây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528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365282" y="516970"/>
            <a:ext cx="7837522" cy="1328023"/>
          </a:xfrm>
          <a:prstGeom prst="round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kumimoji="0" lang="en-US" sz="3600" b="1" i="1" u="none" strike="noStrike" kern="1200" cap="none" spc="0" normalizeH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tr.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BFB2B20-9866-4CEA-8641-8CB91C817D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1059"/>
            <a:ext cx="12192000" cy="1255814"/>
          </a:xfrm>
          <a:prstGeom prst="rect">
            <a:avLst/>
          </a:prstGeom>
        </p:spPr>
      </p:pic>
      <p:sp>
        <p:nvSpPr>
          <p:cNvPr id="6" name="Rectangle: Rounded Corners 43">
            <a:extLst>
              <a:ext uri="{FF2B5EF4-FFF2-40B4-BE49-F238E27FC236}">
                <a16:creationId xmlns:a16="http://schemas.microsoft.com/office/drawing/2014/main" id="{FA86A71D-B927-4BB5-9BDC-B0B2CDD8327B}"/>
              </a:ext>
            </a:extLst>
          </p:cNvPr>
          <p:cNvSpPr/>
          <p:nvPr/>
        </p:nvSpPr>
        <p:spPr>
          <a:xfrm>
            <a:off x="549993" y="1924050"/>
            <a:ext cx="11258550" cy="4952823"/>
          </a:xfrm>
          <a:custGeom>
            <a:avLst/>
            <a:gdLst>
              <a:gd name="connsiteX0" fmla="*/ 0 w 11258550"/>
              <a:gd name="connsiteY0" fmla="*/ 825487 h 4952823"/>
              <a:gd name="connsiteX1" fmla="*/ 825487 w 11258550"/>
              <a:gd name="connsiteY1" fmla="*/ 0 h 4952823"/>
              <a:gd name="connsiteX2" fmla="*/ 1102411 w 11258550"/>
              <a:gd name="connsiteY2" fmla="*/ 0 h 4952823"/>
              <a:gd name="connsiteX3" fmla="*/ 1667563 w 11258550"/>
              <a:gd name="connsiteY3" fmla="*/ 0 h 4952823"/>
              <a:gd name="connsiteX4" fmla="*/ 2232714 w 11258550"/>
              <a:gd name="connsiteY4" fmla="*/ 0 h 4952823"/>
              <a:gd name="connsiteX5" fmla="*/ 2990017 w 11258550"/>
              <a:gd name="connsiteY5" fmla="*/ 0 h 4952823"/>
              <a:gd name="connsiteX6" fmla="*/ 3651245 w 11258550"/>
              <a:gd name="connsiteY6" fmla="*/ 0 h 4952823"/>
              <a:gd name="connsiteX7" fmla="*/ 3928169 w 11258550"/>
              <a:gd name="connsiteY7" fmla="*/ 0 h 4952823"/>
              <a:gd name="connsiteX8" fmla="*/ 4685472 w 11258550"/>
              <a:gd name="connsiteY8" fmla="*/ 0 h 4952823"/>
              <a:gd name="connsiteX9" fmla="*/ 5442775 w 11258550"/>
              <a:gd name="connsiteY9" fmla="*/ 0 h 4952823"/>
              <a:gd name="connsiteX10" fmla="*/ 5815775 w 11258550"/>
              <a:gd name="connsiteY10" fmla="*/ 0 h 4952823"/>
              <a:gd name="connsiteX11" fmla="*/ 6573078 w 11258550"/>
              <a:gd name="connsiteY11" fmla="*/ 0 h 4952823"/>
              <a:gd name="connsiteX12" fmla="*/ 7138230 w 11258550"/>
              <a:gd name="connsiteY12" fmla="*/ 0 h 4952823"/>
              <a:gd name="connsiteX13" fmla="*/ 7415154 w 11258550"/>
              <a:gd name="connsiteY13" fmla="*/ 0 h 4952823"/>
              <a:gd name="connsiteX14" fmla="*/ 8172457 w 11258550"/>
              <a:gd name="connsiteY14" fmla="*/ 0 h 4952823"/>
              <a:gd name="connsiteX15" fmla="*/ 8929760 w 11258550"/>
              <a:gd name="connsiteY15" fmla="*/ 0 h 4952823"/>
              <a:gd name="connsiteX16" fmla="*/ 9590987 w 11258550"/>
              <a:gd name="connsiteY16" fmla="*/ 0 h 4952823"/>
              <a:gd name="connsiteX17" fmla="*/ 10433063 w 11258550"/>
              <a:gd name="connsiteY17" fmla="*/ 0 h 4952823"/>
              <a:gd name="connsiteX18" fmla="*/ 11258550 w 11258550"/>
              <a:gd name="connsiteY18" fmla="*/ 825487 h 4952823"/>
              <a:gd name="connsiteX19" fmla="*/ 11258550 w 11258550"/>
              <a:gd name="connsiteY19" fmla="*/ 1408814 h 4952823"/>
              <a:gd name="connsiteX20" fmla="*/ 11258550 w 11258550"/>
              <a:gd name="connsiteY20" fmla="*/ 1860066 h 4952823"/>
              <a:gd name="connsiteX21" fmla="*/ 11258550 w 11258550"/>
              <a:gd name="connsiteY21" fmla="*/ 2311319 h 4952823"/>
              <a:gd name="connsiteX22" fmla="*/ 11258550 w 11258550"/>
              <a:gd name="connsiteY22" fmla="*/ 2795590 h 4952823"/>
              <a:gd name="connsiteX23" fmla="*/ 11258550 w 11258550"/>
              <a:gd name="connsiteY23" fmla="*/ 3279861 h 4952823"/>
              <a:gd name="connsiteX24" fmla="*/ 11258550 w 11258550"/>
              <a:gd name="connsiteY24" fmla="*/ 4127336 h 4952823"/>
              <a:gd name="connsiteX25" fmla="*/ 10433063 w 11258550"/>
              <a:gd name="connsiteY25" fmla="*/ 4952823 h 4952823"/>
              <a:gd name="connsiteX26" fmla="*/ 9771836 w 11258550"/>
              <a:gd name="connsiteY26" fmla="*/ 4952823 h 4952823"/>
              <a:gd name="connsiteX27" fmla="*/ 9302760 w 11258550"/>
              <a:gd name="connsiteY27" fmla="*/ 4952823 h 4952823"/>
              <a:gd name="connsiteX28" fmla="*/ 9025836 w 11258550"/>
              <a:gd name="connsiteY28" fmla="*/ 4952823 h 4952823"/>
              <a:gd name="connsiteX29" fmla="*/ 8364608 w 11258550"/>
              <a:gd name="connsiteY29" fmla="*/ 4952823 h 4952823"/>
              <a:gd name="connsiteX30" fmla="*/ 7703381 w 11258550"/>
              <a:gd name="connsiteY30" fmla="*/ 4952823 h 4952823"/>
              <a:gd name="connsiteX31" fmla="*/ 7042154 w 11258550"/>
              <a:gd name="connsiteY31" fmla="*/ 4952823 h 4952823"/>
              <a:gd name="connsiteX32" fmla="*/ 6380927 w 11258550"/>
              <a:gd name="connsiteY32" fmla="*/ 4952823 h 4952823"/>
              <a:gd name="connsiteX33" fmla="*/ 5719699 w 11258550"/>
              <a:gd name="connsiteY33" fmla="*/ 4952823 h 4952823"/>
              <a:gd name="connsiteX34" fmla="*/ 4962396 w 11258550"/>
              <a:gd name="connsiteY34" fmla="*/ 4952823 h 4952823"/>
              <a:gd name="connsiteX35" fmla="*/ 4301169 w 11258550"/>
              <a:gd name="connsiteY35" fmla="*/ 4952823 h 4952823"/>
              <a:gd name="connsiteX36" fmla="*/ 3639942 w 11258550"/>
              <a:gd name="connsiteY36" fmla="*/ 4952823 h 4952823"/>
              <a:gd name="connsiteX37" fmla="*/ 2978714 w 11258550"/>
              <a:gd name="connsiteY37" fmla="*/ 4952823 h 4952823"/>
              <a:gd name="connsiteX38" fmla="*/ 2317487 w 11258550"/>
              <a:gd name="connsiteY38" fmla="*/ 4952823 h 4952823"/>
              <a:gd name="connsiteX39" fmla="*/ 1560184 w 11258550"/>
              <a:gd name="connsiteY39" fmla="*/ 4952823 h 4952823"/>
              <a:gd name="connsiteX40" fmla="*/ 825487 w 11258550"/>
              <a:gd name="connsiteY40" fmla="*/ 4952823 h 4952823"/>
              <a:gd name="connsiteX41" fmla="*/ 0 w 11258550"/>
              <a:gd name="connsiteY41" fmla="*/ 4127336 h 4952823"/>
              <a:gd name="connsiteX42" fmla="*/ 0 w 11258550"/>
              <a:gd name="connsiteY42" fmla="*/ 3544009 h 4952823"/>
              <a:gd name="connsiteX43" fmla="*/ 0 w 11258550"/>
              <a:gd name="connsiteY43" fmla="*/ 2960683 h 4952823"/>
              <a:gd name="connsiteX44" fmla="*/ 0 w 11258550"/>
              <a:gd name="connsiteY44" fmla="*/ 2410375 h 4952823"/>
              <a:gd name="connsiteX45" fmla="*/ 0 w 11258550"/>
              <a:gd name="connsiteY45" fmla="*/ 1860066 h 4952823"/>
              <a:gd name="connsiteX46" fmla="*/ 0 w 11258550"/>
              <a:gd name="connsiteY46" fmla="*/ 825487 h 4952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1258550" h="4952823" fill="none" extrusionOk="0">
                <a:moveTo>
                  <a:pt x="0" y="825487"/>
                </a:moveTo>
                <a:cubicBezTo>
                  <a:pt x="-58221" y="271986"/>
                  <a:pt x="383821" y="-56107"/>
                  <a:pt x="825487" y="0"/>
                </a:cubicBezTo>
                <a:cubicBezTo>
                  <a:pt x="894105" y="-30897"/>
                  <a:pt x="965916" y="3841"/>
                  <a:pt x="1102411" y="0"/>
                </a:cubicBezTo>
                <a:cubicBezTo>
                  <a:pt x="1238906" y="-3841"/>
                  <a:pt x="1510172" y="65911"/>
                  <a:pt x="1667563" y="0"/>
                </a:cubicBezTo>
                <a:cubicBezTo>
                  <a:pt x="1824954" y="-65911"/>
                  <a:pt x="2074013" y="66747"/>
                  <a:pt x="2232714" y="0"/>
                </a:cubicBezTo>
                <a:cubicBezTo>
                  <a:pt x="2391415" y="-66747"/>
                  <a:pt x="2736856" y="50022"/>
                  <a:pt x="2990017" y="0"/>
                </a:cubicBezTo>
                <a:cubicBezTo>
                  <a:pt x="3243178" y="-50022"/>
                  <a:pt x="3389575" y="70190"/>
                  <a:pt x="3651245" y="0"/>
                </a:cubicBezTo>
                <a:cubicBezTo>
                  <a:pt x="3912915" y="-70190"/>
                  <a:pt x="3871934" y="1027"/>
                  <a:pt x="3928169" y="0"/>
                </a:cubicBezTo>
                <a:cubicBezTo>
                  <a:pt x="3984404" y="-1027"/>
                  <a:pt x="4453196" y="73505"/>
                  <a:pt x="4685472" y="0"/>
                </a:cubicBezTo>
                <a:cubicBezTo>
                  <a:pt x="4917748" y="-73505"/>
                  <a:pt x="5169986" y="35445"/>
                  <a:pt x="5442775" y="0"/>
                </a:cubicBezTo>
                <a:cubicBezTo>
                  <a:pt x="5715564" y="-35445"/>
                  <a:pt x="5639908" y="18775"/>
                  <a:pt x="5815775" y="0"/>
                </a:cubicBezTo>
                <a:cubicBezTo>
                  <a:pt x="5991642" y="-18775"/>
                  <a:pt x="6407530" y="37339"/>
                  <a:pt x="6573078" y="0"/>
                </a:cubicBezTo>
                <a:cubicBezTo>
                  <a:pt x="6738626" y="-37339"/>
                  <a:pt x="6901086" y="17463"/>
                  <a:pt x="7138230" y="0"/>
                </a:cubicBezTo>
                <a:cubicBezTo>
                  <a:pt x="7375374" y="-17463"/>
                  <a:pt x="7277196" y="19939"/>
                  <a:pt x="7415154" y="0"/>
                </a:cubicBezTo>
                <a:cubicBezTo>
                  <a:pt x="7553112" y="-19939"/>
                  <a:pt x="7891751" y="15047"/>
                  <a:pt x="8172457" y="0"/>
                </a:cubicBezTo>
                <a:cubicBezTo>
                  <a:pt x="8453163" y="-15047"/>
                  <a:pt x="8774544" y="78094"/>
                  <a:pt x="8929760" y="0"/>
                </a:cubicBezTo>
                <a:cubicBezTo>
                  <a:pt x="9084976" y="-78094"/>
                  <a:pt x="9405654" y="19570"/>
                  <a:pt x="9590987" y="0"/>
                </a:cubicBezTo>
                <a:cubicBezTo>
                  <a:pt x="9776320" y="-19570"/>
                  <a:pt x="10150186" y="29003"/>
                  <a:pt x="10433063" y="0"/>
                </a:cubicBezTo>
                <a:cubicBezTo>
                  <a:pt x="10940449" y="-2408"/>
                  <a:pt x="11346736" y="294883"/>
                  <a:pt x="11258550" y="825487"/>
                </a:cubicBezTo>
                <a:cubicBezTo>
                  <a:pt x="11281986" y="1093373"/>
                  <a:pt x="11194684" y="1148580"/>
                  <a:pt x="11258550" y="1408814"/>
                </a:cubicBezTo>
                <a:cubicBezTo>
                  <a:pt x="11322416" y="1669048"/>
                  <a:pt x="11212145" y="1674106"/>
                  <a:pt x="11258550" y="1860066"/>
                </a:cubicBezTo>
                <a:cubicBezTo>
                  <a:pt x="11304955" y="2046026"/>
                  <a:pt x="11229702" y="2125252"/>
                  <a:pt x="11258550" y="2311319"/>
                </a:cubicBezTo>
                <a:cubicBezTo>
                  <a:pt x="11287398" y="2497386"/>
                  <a:pt x="11222384" y="2577617"/>
                  <a:pt x="11258550" y="2795590"/>
                </a:cubicBezTo>
                <a:cubicBezTo>
                  <a:pt x="11294716" y="3013563"/>
                  <a:pt x="11240533" y="3135569"/>
                  <a:pt x="11258550" y="3279861"/>
                </a:cubicBezTo>
                <a:cubicBezTo>
                  <a:pt x="11276567" y="3424153"/>
                  <a:pt x="11202317" y="3794872"/>
                  <a:pt x="11258550" y="4127336"/>
                </a:cubicBezTo>
                <a:cubicBezTo>
                  <a:pt x="11270118" y="4573336"/>
                  <a:pt x="10972045" y="5017571"/>
                  <a:pt x="10433063" y="4952823"/>
                </a:cubicBezTo>
                <a:cubicBezTo>
                  <a:pt x="10245716" y="5011619"/>
                  <a:pt x="10003624" y="4897585"/>
                  <a:pt x="9771836" y="4952823"/>
                </a:cubicBezTo>
                <a:cubicBezTo>
                  <a:pt x="9540048" y="5008061"/>
                  <a:pt x="9512801" y="4913113"/>
                  <a:pt x="9302760" y="4952823"/>
                </a:cubicBezTo>
                <a:cubicBezTo>
                  <a:pt x="9092719" y="4992533"/>
                  <a:pt x="9153999" y="4943851"/>
                  <a:pt x="9025836" y="4952823"/>
                </a:cubicBezTo>
                <a:cubicBezTo>
                  <a:pt x="8897673" y="4961795"/>
                  <a:pt x="8651696" y="4934338"/>
                  <a:pt x="8364608" y="4952823"/>
                </a:cubicBezTo>
                <a:cubicBezTo>
                  <a:pt x="8077520" y="4971308"/>
                  <a:pt x="8032424" y="4938723"/>
                  <a:pt x="7703381" y="4952823"/>
                </a:cubicBezTo>
                <a:cubicBezTo>
                  <a:pt x="7374338" y="4966923"/>
                  <a:pt x="7215175" y="4945419"/>
                  <a:pt x="7042154" y="4952823"/>
                </a:cubicBezTo>
                <a:cubicBezTo>
                  <a:pt x="6869133" y="4960227"/>
                  <a:pt x="6678662" y="4896244"/>
                  <a:pt x="6380927" y="4952823"/>
                </a:cubicBezTo>
                <a:cubicBezTo>
                  <a:pt x="6083192" y="5009402"/>
                  <a:pt x="5881318" y="4924086"/>
                  <a:pt x="5719699" y="4952823"/>
                </a:cubicBezTo>
                <a:cubicBezTo>
                  <a:pt x="5558080" y="4981560"/>
                  <a:pt x="5259614" y="4940463"/>
                  <a:pt x="4962396" y="4952823"/>
                </a:cubicBezTo>
                <a:cubicBezTo>
                  <a:pt x="4665178" y="4965183"/>
                  <a:pt x="4595112" y="4950763"/>
                  <a:pt x="4301169" y="4952823"/>
                </a:cubicBezTo>
                <a:cubicBezTo>
                  <a:pt x="4007226" y="4954883"/>
                  <a:pt x="3778994" y="4950845"/>
                  <a:pt x="3639942" y="4952823"/>
                </a:cubicBezTo>
                <a:cubicBezTo>
                  <a:pt x="3500890" y="4954801"/>
                  <a:pt x="3134350" y="4887984"/>
                  <a:pt x="2978714" y="4952823"/>
                </a:cubicBezTo>
                <a:cubicBezTo>
                  <a:pt x="2823078" y="5017662"/>
                  <a:pt x="2533418" y="4950469"/>
                  <a:pt x="2317487" y="4952823"/>
                </a:cubicBezTo>
                <a:cubicBezTo>
                  <a:pt x="2101556" y="4955177"/>
                  <a:pt x="1785277" y="4878920"/>
                  <a:pt x="1560184" y="4952823"/>
                </a:cubicBezTo>
                <a:cubicBezTo>
                  <a:pt x="1335091" y="5026726"/>
                  <a:pt x="1020986" y="4891580"/>
                  <a:pt x="825487" y="4952823"/>
                </a:cubicBezTo>
                <a:cubicBezTo>
                  <a:pt x="266764" y="4983308"/>
                  <a:pt x="10325" y="4581978"/>
                  <a:pt x="0" y="4127336"/>
                </a:cubicBezTo>
                <a:cubicBezTo>
                  <a:pt x="-9484" y="3964125"/>
                  <a:pt x="10185" y="3675444"/>
                  <a:pt x="0" y="3544009"/>
                </a:cubicBezTo>
                <a:cubicBezTo>
                  <a:pt x="-10185" y="3412574"/>
                  <a:pt x="64857" y="3198022"/>
                  <a:pt x="0" y="2960683"/>
                </a:cubicBezTo>
                <a:cubicBezTo>
                  <a:pt x="-64857" y="2723344"/>
                  <a:pt x="48920" y="2648807"/>
                  <a:pt x="0" y="2410375"/>
                </a:cubicBezTo>
                <a:cubicBezTo>
                  <a:pt x="-48920" y="2171943"/>
                  <a:pt x="24811" y="2024937"/>
                  <a:pt x="0" y="1860066"/>
                </a:cubicBezTo>
                <a:cubicBezTo>
                  <a:pt x="-24811" y="1695195"/>
                  <a:pt x="88273" y="1051694"/>
                  <a:pt x="0" y="825487"/>
                </a:cubicBezTo>
                <a:close/>
              </a:path>
              <a:path w="11258550" h="4952823" stroke="0" extrusionOk="0">
                <a:moveTo>
                  <a:pt x="0" y="825487"/>
                </a:moveTo>
                <a:cubicBezTo>
                  <a:pt x="-89443" y="343160"/>
                  <a:pt x="452415" y="63059"/>
                  <a:pt x="825487" y="0"/>
                </a:cubicBezTo>
                <a:cubicBezTo>
                  <a:pt x="1020434" y="-41503"/>
                  <a:pt x="1210953" y="69991"/>
                  <a:pt x="1486714" y="0"/>
                </a:cubicBezTo>
                <a:cubicBezTo>
                  <a:pt x="1762475" y="-69991"/>
                  <a:pt x="1968207" y="4951"/>
                  <a:pt x="2147942" y="0"/>
                </a:cubicBezTo>
                <a:cubicBezTo>
                  <a:pt x="2327677" y="-4951"/>
                  <a:pt x="2492913" y="23265"/>
                  <a:pt x="2809169" y="0"/>
                </a:cubicBezTo>
                <a:cubicBezTo>
                  <a:pt x="3125425" y="-23265"/>
                  <a:pt x="3209951" y="54889"/>
                  <a:pt x="3566472" y="0"/>
                </a:cubicBezTo>
                <a:cubicBezTo>
                  <a:pt x="3922993" y="-54889"/>
                  <a:pt x="3780744" y="24597"/>
                  <a:pt x="3939472" y="0"/>
                </a:cubicBezTo>
                <a:cubicBezTo>
                  <a:pt x="4098200" y="-24597"/>
                  <a:pt x="4321423" y="21058"/>
                  <a:pt x="4504623" y="0"/>
                </a:cubicBezTo>
                <a:cubicBezTo>
                  <a:pt x="4687823" y="-21058"/>
                  <a:pt x="4739954" y="46721"/>
                  <a:pt x="4973699" y="0"/>
                </a:cubicBezTo>
                <a:cubicBezTo>
                  <a:pt x="5207444" y="-46721"/>
                  <a:pt x="5246510" y="34650"/>
                  <a:pt x="5346699" y="0"/>
                </a:cubicBezTo>
                <a:cubicBezTo>
                  <a:pt x="5446888" y="-34650"/>
                  <a:pt x="5705788" y="77847"/>
                  <a:pt x="6007927" y="0"/>
                </a:cubicBezTo>
                <a:cubicBezTo>
                  <a:pt x="6310066" y="-77847"/>
                  <a:pt x="6205810" y="16138"/>
                  <a:pt x="6284851" y="0"/>
                </a:cubicBezTo>
                <a:cubicBezTo>
                  <a:pt x="6363892" y="-16138"/>
                  <a:pt x="6479502" y="19671"/>
                  <a:pt x="6561775" y="0"/>
                </a:cubicBezTo>
                <a:cubicBezTo>
                  <a:pt x="6644048" y="-19671"/>
                  <a:pt x="6921196" y="12113"/>
                  <a:pt x="7223002" y="0"/>
                </a:cubicBezTo>
                <a:cubicBezTo>
                  <a:pt x="7524808" y="-12113"/>
                  <a:pt x="7441056" y="19023"/>
                  <a:pt x="7596002" y="0"/>
                </a:cubicBezTo>
                <a:cubicBezTo>
                  <a:pt x="7750948" y="-19023"/>
                  <a:pt x="7837741" y="35874"/>
                  <a:pt x="7969002" y="0"/>
                </a:cubicBezTo>
                <a:cubicBezTo>
                  <a:pt x="8100263" y="-35874"/>
                  <a:pt x="8482054" y="11539"/>
                  <a:pt x="8726305" y="0"/>
                </a:cubicBezTo>
                <a:cubicBezTo>
                  <a:pt x="8970556" y="-11539"/>
                  <a:pt x="9241721" y="6738"/>
                  <a:pt x="9483608" y="0"/>
                </a:cubicBezTo>
                <a:cubicBezTo>
                  <a:pt x="9725495" y="-6738"/>
                  <a:pt x="10124054" y="28190"/>
                  <a:pt x="10433063" y="0"/>
                </a:cubicBezTo>
                <a:cubicBezTo>
                  <a:pt x="10890582" y="-11394"/>
                  <a:pt x="11297384" y="461536"/>
                  <a:pt x="11258550" y="825487"/>
                </a:cubicBezTo>
                <a:cubicBezTo>
                  <a:pt x="11258654" y="949387"/>
                  <a:pt x="11212433" y="1219991"/>
                  <a:pt x="11258550" y="1408814"/>
                </a:cubicBezTo>
                <a:cubicBezTo>
                  <a:pt x="11304667" y="1597637"/>
                  <a:pt x="11247279" y="1659772"/>
                  <a:pt x="11258550" y="1893085"/>
                </a:cubicBezTo>
                <a:cubicBezTo>
                  <a:pt x="11269821" y="2126398"/>
                  <a:pt x="11208015" y="2152364"/>
                  <a:pt x="11258550" y="2377356"/>
                </a:cubicBezTo>
                <a:cubicBezTo>
                  <a:pt x="11309085" y="2602348"/>
                  <a:pt x="11245161" y="2737662"/>
                  <a:pt x="11258550" y="2927664"/>
                </a:cubicBezTo>
                <a:cubicBezTo>
                  <a:pt x="11271939" y="3117666"/>
                  <a:pt x="11253740" y="3300567"/>
                  <a:pt x="11258550" y="3477972"/>
                </a:cubicBezTo>
                <a:cubicBezTo>
                  <a:pt x="11263360" y="3655377"/>
                  <a:pt x="11247006" y="3809702"/>
                  <a:pt x="11258550" y="4127336"/>
                </a:cubicBezTo>
                <a:cubicBezTo>
                  <a:pt x="11285011" y="4713131"/>
                  <a:pt x="10949365" y="4876779"/>
                  <a:pt x="10433063" y="4952823"/>
                </a:cubicBezTo>
                <a:cubicBezTo>
                  <a:pt x="10301443" y="4963732"/>
                  <a:pt x="10232070" y="4939333"/>
                  <a:pt x="10156139" y="4952823"/>
                </a:cubicBezTo>
                <a:cubicBezTo>
                  <a:pt x="10080208" y="4966313"/>
                  <a:pt x="9741205" y="4887033"/>
                  <a:pt x="9494911" y="4952823"/>
                </a:cubicBezTo>
                <a:cubicBezTo>
                  <a:pt x="9248617" y="5018613"/>
                  <a:pt x="9281654" y="4920741"/>
                  <a:pt x="9121911" y="4952823"/>
                </a:cubicBezTo>
                <a:cubicBezTo>
                  <a:pt x="8962168" y="4984905"/>
                  <a:pt x="8711459" y="4890375"/>
                  <a:pt x="8556760" y="4952823"/>
                </a:cubicBezTo>
                <a:cubicBezTo>
                  <a:pt x="8402061" y="5015271"/>
                  <a:pt x="8202385" y="4949793"/>
                  <a:pt x="8087684" y="4952823"/>
                </a:cubicBezTo>
                <a:cubicBezTo>
                  <a:pt x="7972983" y="4955853"/>
                  <a:pt x="7895220" y="4932234"/>
                  <a:pt x="7714684" y="4952823"/>
                </a:cubicBezTo>
                <a:cubicBezTo>
                  <a:pt x="7534148" y="4973412"/>
                  <a:pt x="7120172" y="4865685"/>
                  <a:pt x="6957381" y="4952823"/>
                </a:cubicBezTo>
                <a:cubicBezTo>
                  <a:pt x="6794590" y="5039961"/>
                  <a:pt x="6766667" y="4925118"/>
                  <a:pt x="6584381" y="4952823"/>
                </a:cubicBezTo>
                <a:cubicBezTo>
                  <a:pt x="6402095" y="4980528"/>
                  <a:pt x="6111088" y="4918202"/>
                  <a:pt x="5923154" y="4952823"/>
                </a:cubicBezTo>
                <a:cubicBezTo>
                  <a:pt x="5735220" y="4987444"/>
                  <a:pt x="5669860" y="4920981"/>
                  <a:pt x="5550154" y="4952823"/>
                </a:cubicBezTo>
                <a:cubicBezTo>
                  <a:pt x="5430448" y="4984665"/>
                  <a:pt x="5322887" y="4944924"/>
                  <a:pt x="5177154" y="4952823"/>
                </a:cubicBezTo>
                <a:cubicBezTo>
                  <a:pt x="5031421" y="4960722"/>
                  <a:pt x="4624369" y="4907317"/>
                  <a:pt x="4419851" y="4952823"/>
                </a:cubicBezTo>
                <a:cubicBezTo>
                  <a:pt x="4215333" y="4998329"/>
                  <a:pt x="4009389" y="4945287"/>
                  <a:pt x="3758623" y="4952823"/>
                </a:cubicBezTo>
                <a:cubicBezTo>
                  <a:pt x="3507857" y="4960359"/>
                  <a:pt x="3573271" y="4933975"/>
                  <a:pt x="3481699" y="4952823"/>
                </a:cubicBezTo>
                <a:cubicBezTo>
                  <a:pt x="3390127" y="4971671"/>
                  <a:pt x="3231209" y="4921676"/>
                  <a:pt x="3012623" y="4952823"/>
                </a:cubicBezTo>
                <a:cubicBezTo>
                  <a:pt x="2794037" y="4983970"/>
                  <a:pt x="2679551" y="4874452"/>
                  <a:pt x="2351396" y="4952823"/>
                </a:cubicBezTo>
                <a:cubicBezTo>
                  <a:pt x="2023241" y="5031194"/>
                  <a:pt x="1834291" y="4940879"/>
                  <a:pt x="1690169" y="4952823"/>
                </a:cubicBezTo>
                <a:cubicBezTo>
                  <a:pt x="1546047" y="4964767"/>
                  <a:pt x="1484070" y="4927971"/>
                  <a:pt x="1413245" y="4952823"/>
                </a:cubicBezTo>
                <a:cubicBezTo>
                  <a:pt x="1342420" y="4977675"/>
                  <a:pt x="1098958" y="4914135"/>
                  <a:pt x="825487" y="4952823"/>
                </a:cubicBezTo>
                <a:cubicBezTo>
                  <a:pt x="355920" y="4952809"/>
                  <a:pt x="-44923" y="4637857"/>
                  <a:pt x="0" y="4127336"/>
                </a:cubicBezTo>
                <a:cubicBezTo>
                  <a:pt x="-52426" y="3971790"/>
                  <a:pt x="800" y="3850923"/>
                  <a:pt x="0" y="3610046"/>
                </a:cubicBezTo>
                <a:cubicBezTo>
                  <a:pt x="-800" y="3369169"/>
                  <a:pt x="41681" y="3367967"/>
                  <a:pt x="0" y="3158794"/>
                </a:cubicBezTo>
                <a:cubicBezTo>
                  <a:pt x="-41681" y="2949621"/>
                  <a:pt x="23454" y="2790855"/>
                  <a:pt x="0" y="2641504"/>
                </a:cubicBezTo>
                <a:cubicBezTo>
                  <a:pt x="-23454" y="2492153"/>
                  <a:pt x="53575" y="2386594"/>
                  <a:pt x="0" y="2157233"/>
                </a:cubicBezTo>
                <a:cubicBezTo>
                  <a:pt x="-53575" y="1927872"/>
                  <a:pt x="29219" y="1792839"/>
                  <a:pt x="0" y="1639943"/>
                </a:cubicBezTo>
                <a:cubicBezTo>
                  <a:pt x="-29219" y="1487047"/>
                  <a:pt x="13065" y="1155451"/>
                  <a:pt x="0" y="825487"/>
                </a:cubicBezTo>
                <a:close/>
              </a:path>
            </a:pathLst>
          </a:custGeom>
          <a:solidFill>
            <a:srgbClr val="F3FFE5"/>
          </a:solidFill>
          <a:ln w="12700" cap="flat" cmpd="sng" algn="ctr">
            <a:solidFill>
              <a:schemeClr val="accent6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344437782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2F38CB12-F369-4222-A55F-9A39929F5CE1}"/>
              </a:ext>
            </a:extLst>
          </p:cNvPr>
          <p:cNvSpPr/>
          <p:nvPr/>
        </p:nvSpPr>
        <p:spPr>
          <a:xfrm>
            <a:off x="723900" y="3549968"/>
            <a:ext cx="1962152" cy="116205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trào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dâng</a:t>
            </a:r>
            <a:endParaRPr lang="en-US" sz="36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Cloud 22">
            <a:extLst>
              <a:ext uri="{FF2B5EF4-FFF2-40B4-BE49-F238E27FC236}">
                <a16:creationId xmlns:a16="http://schemas.microsoft.com/office/drawing/2014/main" id="{A9A51126-66BA-47A7-86F9-7070644A46FB}"/>
              </a:ext>
            </a:extLst>
          </p:cNvPr>
          <p:cNvSpPr/>
          <p:nvPr/>
        </p:nvSpPr>
        <p:spPr>
          <a:xfrm>
            <a:off x="1767965" y="5000506"/>
            <a:ext cx="1962152" cy="116205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trân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trọng</a:t>
            </a:r>
            <a:endParaRPr lang="en-US" sz="36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Cloud 23">
            <a:extLst>
              <a:ext uri="{FF2B5EF4-FFF2-40B4-BE49-F238E27FC236}">
                <a16:creationId xmlns:a16="http://schemas.microsoft.com/office/drawing/2014/main" id="{8F82F734-EACE-44E5-B104-08E8E17CACBD}"/>
              </a:ext>
            </a:extLst>
          </p:cNvPr>
          <p:cNvSpPr/>
          <p:nvPr/>
        </p:nvSpPr>
        <p:spPr>
          <a:xfrm>
            <a:off x="4302843" y="5546110"/>
            <a:ext cx="2148242" cy="116205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chúc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mừng</a:t>
            </a:r>
            <a:endParaRPr lang="en-US" sz="36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Cloud 24">
            <a:extLst>
              <a:ext uri="{FF2B5EF4-FFF2-40B4-BE49-F238E27FC236}">
                <a16:creationId xmlns:a16="http://schemas.microsoft.com/office/drawing/2014/main" id="{C20B3B0E-F5C3-4E76-B811-AD622C27AFF9}"/>
              </a:ext>
            </a:extLst>
          </p:cNvPr>
          <p:cNvSpPr/>
          <p:nvPr/>
        </p:nvSpPr>
        <p:spPr>
          <a:xfrm>
            <a:off x="6837721" y="5546110"/>
            <a:ext cx="2152648" cy="116205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chau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chuốt</a:t>
            </a:r>
            <a:endParaRPr lang="en-US" sz="36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Cloud 25">
            <a:extLst>
              <a:ext uri="{FF2B5EF4-FFF2-40B4-BE49-F238E27FC236}">
                <a16:creationId xmlns:a16="http://schemas.microsoft.com/office/drawing/2014/main" id="{F43AA7EA-25F3-4174-8959-ECDA0D62FACB}"/>
              </a:ext>
            </a:extLst>
          </p:cNvPr>
          <p:cNvSpPr/>
          <p:nvPr/>
        </p:nvSpPr>
        <p:spPr>
          <a:xfrm>
            <a:off x="8990369" y="4896356"/>
            <a:ext cx="1962152" cy="116205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chào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endParaRPr lang="en-US" sz="36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Cloud 26">
            <a:extLst>
              <a:ext uri="{FF2B5EF4-FFF2-40B4-BE49-F238E27FC236}">
                <a16:creationId xmlns:a16="http://schemas.microsoft.com/office/drawing/2014/main" id="{92F8D55E-E921-4C48-B12A-39A07293B0F9}"/>
              </a:ext>
            </a:extLst>
          </p:cNvPr>
          <p:cNvSpPr/>
          <p:nvPr/>
        </p:nvSpPr>
        <p:spPr>
          <a:xfrm>
            <a:off x="2686052" y="2193310"/>
            <a:ext cx="1962152" cy="116205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chân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lí</a:t>
            </a:r>
            <a:endParaRPr lang="en-US" sz="36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Cloud 12">
            <a:extLst>
              <a:ext uri="{FF2B5EF4-FFF2-40B4-BE49-F238E27FC236}">
                <a16:creationId xmlns:a16="http://schemas.microsoft.com/office/drawing/2014/main" id="{F43AA7EA-25F3-4174-8959-ECDA0D62FACB}"/>
              </a:ext>
            </a:extLst>
          </p:cNvPr>
          <p:cNvSpPr/>
          <p:nvPr/>
        </p:nvSpPr>
        <p:spPr>
          <a:xfrm>
            <a:off x="5114924" y="2173009"/>
            <a:ext cx="1962152" cy="116205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endParaRPr lang="en-US" sz="36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Cloud 13">
            <a:extLst>
              <a:ext uri="{FF2B5EF4-FFF2-40B4-BE49-F238E27FC236}">
                <a16:creationId xmlns:a16="http://schemas.microsoft.com/office/drawing/2014/main" id="{F43AA7EA-25F3-4174-8959-ECDA0D62FACB}"/>
              </a:ext>
            </a:extLst>
          </p:cNvPr>
          <p:cNvSpPr/>
          <p:nvPr/>
        </p:nvSpPr>
        <p:spPr>
          <a:xfrm>
            <a:off x="3667128" y="3734306"/>
            <a:ext cx="2115486" cy="116205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chân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endParaRPr lang="en-US" sz="36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Cloud 14">
            <a:extLst>
              <a:ext uri="{FF2B5EF4-FFF2-40B4-BE49-F238E27FC236}">
                <a16:creationId xmlns:a16="http://schemas.microsoft.com/office/drawing/2014/main" id="{F43AA7EA-25F3-4174-8959-ECDA0D62FACB}"/>
              </a:ext>
            </a:extLst>
          </p:cNvPr>
          <p:cNvSpPr/>
          <p:nvPr/>
        </p:nvSpPr>
        <p:spPr>
          <a:xfrm>
            <a:off x="6451085" y="3635962"/>
            <a:ext cx="1962152" cy="116205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màu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trắng</a:t>
            </a:r>
            <a:endParaRPr lang="en-US" sz="36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Cloud 15">
            <a:extLst>
              <a:ext uri="{FF2B5EF4-FFF2-40B4-BE49-F238E27FC236}">
                <a16:creationId xmlns:a16="http://schemas.microsoft.com/office/drawing/2014/main" id="{F43AA7EA-25F3-4174-8959-ECDA0D62FACB}"/>
              </a:ext>
            </a:extLst>
          </p:cNvPr>
          <p:cNvSpPr/>
          <p:nvPr/>
        </p:nvSpPr>
        <p:spPr>
          <a:xfrm>
            <a:off x="7818797" y="2062389"/>
            <a:ext cx="1962152" cy="116205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mặt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endParaRPr lang="en-US" sz="36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Cloud 16">
            <a:extLst>
              <a:ext uri="{FF2B5EF4-FFF2-40B4-BE49-F238E27FC236}">
                <a16:creationId xmlns:a16="http://schemas.microsoft.com/office/drawing/2014/main" id="{F43AA7EA-25F3-4174-8959-ECDA0D62FACB}"/>
              </a:ext>
            </a:extLst>
          </p:cNvPr>
          <p:cNvSpPr/>
          <p:nvPr/>
        </p:nvSpPr>
        <p:spPr>
          <a:xfrm>
            <a:off x="8746415" y="3279786"/>
            <a:ext cx="2548357" cy="116205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chiều</a:t>
            </a:r>
            <a:r>
              <a:rPr lang="en-US" sz="360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chuộng</a:t>
            </a:r>
            <a:endParaRPr lang="en-US" sz="36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671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5B8D0CC-5DE1-4EFB-95A7-8925670B0FA2}"/>
              </a:ext>
            </a:extLst>
          </p:cNvPr>
          <p:cNvSpPr txBox="1"/>
          <p:nvPr/>
        </p:nvSpPr>
        <p:spPr>
          <a:xfrm>
            <a:off x="4953000" y="2990850"/>
            <a:ext cx="62484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dụng, trải nghiệm</a:t>
            </a:r>
            <a:endParaRPr kumimoji="0" lang="en-US" sz="5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837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2"/>
          <p:cNvSpPr/>
          <p:nvPr/>
        </p:nvSpPr>
        <p:spPr>
          <a:xfrm>
            <a:off x="2146748" y="2122606"/>
            <a:ext cx="7584952" cy="1345152"/>
          </a:xfrm>
          <a:prstGeom prst="wedgeRoundRectCallout">
            <a:avLst>
              <a:gd name="adj1" fmla="val 4740"/>
              <a:gd name="adj2" fmla="val 82019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ctr"/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Kể lại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chi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yêu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“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bậc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đá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chạm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mây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”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nghe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275" y="4050157"/>
            <a:ext cx="2844758" cy="200304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714718" y="955433"/>
            <a:ext cx="27625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Về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nhà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6492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3435" y="1917061"/>
            <a:ext cx="7145131" cy="3023878"/>
          </a:xfrm>
          <a:prstGeom prst="rect">
            <a:avLst/>
          </a:prstGeom>
        </p:spPr>
      </p:pic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3C25ADFC-4818-4312-BC86-25EBE5FDEE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0320" y="4846320"/>
            <a:ext cx="2011680" cy="201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780148" y="848412"/>
            <a:ext cx="4911365" cy="838986"/>
          </a:xfrm>
          <a:prstGeom prst="roundRect">
            <a:avLst/>
          </a:prstGeom>
          <a:solidFill>
            <a:srgbClr val="396B67"/>
          </a:solidFill>
          <a:ln>
            <a:solidFill>
              <a:srgbClr val="396B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7" name="Google Shape;5317;p41"/>
          <p:cNvSpPr txBox="1">
            <a:spLocks/>
          </p:cNvSpPr>
          <p:nvPr/>
        </p:nvSpPr>
        <p:spPr>
          <a:xfrm>
            <a:off x="3001036" y="848411"/>
            <a:ext cx="6189928" cy="1409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Đọc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thầm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đoạn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văn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và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thực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hiện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các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yêu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cầu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A7FF4A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Gloria Hallelujah"/>
            </a:endParaRPr>
          </a:p>
        </p:txBody>
      </p:sp>
      <p:sp>
        <p:nvSpPr>
          <p:cNvPr id="38" name="Google Shape;5317;p41"/>
          <p:cNvSpPr txBox="1">
            <a:spLocks/>
          </p:cNvSpPr>
          <p:nvPr/>
        </p:nvSpPr>
        <p:spPr>
          <a:xfrm>
            <a:off x="1163448" y="2723410"/>
            <a:ext cx="9848262" cy="615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1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  <a:sym typeface="Gloria Hallelujah"/>
              </a:rPr>
              <a:t>. Gạch chân dưới tiếng/từ khó đọc, dễ viết sai.</a:t>
            </a:r>
          </a:p>
        </p:txBody>
      </p:sp>
      <p:sp>
        <p:nvSpPr>
          <p:cNvPr id="39" name="Google Shape;5317;p41"/>
          <p:cNvSpPr txBox="1">
            <a:spLocks/>
          </p:cNvSpPr>
          <p:nvPr/>
        </p:nvSpPr>
        <p:spPr>
          <a:xfrm>
            <a:off x="1163448" y="3805293"/>
            <a:ext cx="9245147" cy="615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2. Em cần lưu ý điều gì khi trình bày bài viết.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651" y="5226746"/>
            <a:ext cx="1306026" cy="919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916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5317;p41"/>
          <p:cNvSpPr txBox="1">
            <a:spLocks/>
          </p:cNvSpPr>
          <p:nvPr/>
        </p:nvSpPr>
        <p:spPr>
          <a:xfrm>
            <a:off x="3309349" y="507962"/>
            <a:ext cx="5965428" cy="602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Lưu ý khi trình bày </a:t>
            </a:r>
          </a:p>
        </p:txBody>
      </p:sp>
      <p:pic>
        <p:nvPicPr>
          <p:cNvPr id="1028" name="Picture 4" descr="Mẫu giấy 5 ô ly - Mẫu giấy luyện viết chữ - Download.vn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30532" b="54556"/>
          <a:stretch/>
        </p:blipFill>
        <p:spPr bwMode="auto">
          <a:xfrm>
            <a:off x="2837157" y="1982243"/>
            <a:ext cx="6909811" cy="310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Straight Arrow Connector 28"/>
          <p:cNvCxnSpPr/>
          <p:nvPr/>
        </p:nvCxnSpPr>
        <p:spPr>
          <a:xfrm>
            <a:off x="2931692" y="1868796"/>
            <a:ext cx="2271844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3115665" y="1436919"/>
            <a:ext cx="18633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Lùi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1 ô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931692" y="2027374"/>
            <a:ext cx="756000" cy="756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Google Shape;5317;p41"/>
          <p:cNvSpPr txBox="1">
            <a:spLocks/>
          </p:cNvSpPr>
          <p:nvPr/>
        </p:nvSpPr>
        <p:spPr>
          <a:xfrm>
            <a:off x="3115665" y="5412069"/>
            <a:ext cx="6563441" cy="814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Cuối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mỗi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có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dấu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chấm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6709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Gloria Hallelujah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7D24541-2DA0-4030-9A90-D89E8BB99844}"/>
              </a:ext>
            </a:extLst>
          </p:cNvPr>
          <p:cNvSpPr txBox="1"/>
          <p:nvPr/>
        </p:nvSpPr>
        <p:spPr>
          <a:xfrm>
            <a:off x="3725724" y="2506232"/>
            <a:ext cx="6097772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5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25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năm</a:t>
            </a:r>
            <a:r>
              <a:rPr lang="en-US" sz="25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lần</a:t>
            </a:r>
            <a:r>
              <a:rPr lang="en-US" sz="25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sim</a:t>
            </a:r>
            <a:r>
              <a:rPr lang="en-US" sz="25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5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25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con </a:t>
            </a:r>
            <a:r>
              <a:rPr lang="en-US" sz="25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đường</a:t>
            </a:r>
            <a:r>
              <a:rPr lang="en-US" sz="25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5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..</a:t>
            </a:r>
            <a:r>
              <a:rPr kumimoji="0" lang="vi-VN" sz="2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11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5" grpId="0"/>
      <p:bldP spid="19" grpId="0" animBg="1"/>
      <p:bldP spid="31" grpId="0" animBg="1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35115" y="848412"/>
            <a:ext cx="7901750" cy="4845968"/>
            <a:chOff x="1335115" y="848412"/>
            <a:chExt cx="7901750" cy="4845968"/>
          </a:xfrm>
        </p:grpSpPr>
        <p:sp>
          <p:nvSpPr>
            <p:cNvPr id="3" name="Rounded Rectangle 2"/>
            <p:cNvSpPr/>
            <p:nvPr/>
          </p:nvSpPr>
          <p:spPr>
            <a:xfrm>
              <a:off x="3780148" y="848412"/>
              <a:ext cx="4911365" cy="838986"/>
            </a:xfrm>
            <a:prstGeom prst="roundRect">
              <a:avLst/>
            </a:prstGeom>
            <a:solidFill>
              <a:srgbClr val="396B67"/>
            </a:solidFill>
            <a:ln>
              <a:solidFill>
                <a:srgbClr val="396B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8" name="Google Shape;5317;p41"/>
            <p:cNvSpPr txBox="1">
              <a:spLocks/>
            </p:cNvSpPr>
            <p:nvPr/>
          </p:nvSpPr>
          <p:spPr>
            <a:xfrm>
              <a:off x="2955135" y="886637"/>
              <a:ext cx="6281730" cy="6411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9486D"/>
                </a:buClr>
                <a:buSzPts val="2800"/>
                <a:buFont typeface="Gloria Hallelujah"/>
                <a:buNone/>
                <a:tabLst/>
                <a:defRPr/>
              </a:pPr>
              <a:r>
                <a:rPr kumimoji="0" lang="vi-VN" sz="4000" b="1" i="0" u="none" strike="noStrike" kern="1200" cap="none" spc="0" normalizeH="0" baseline="0" noProof="0">
                  <a:ln>
                    <a:noFill/>
                  </a:ln>
                  <a:solidFill>
                    <a:srgbClr val="A7FF4A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Gloria Hallelujah"/>
                </a:rPr>
                <a:t>Lưu ý về tư thế ngồi viết</a:t>
              </a:r>
              <a:endPara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356338" y="2009400"/>
              <a:ext cx="4682597" cy="1191816"/>
            </a:xfrm>
            <a:prstGeom prst="roundRect">
              <a:avLst/>
            </a:prstGeom>
            <a:solidFill>
              <a:srgbClr val="76D9CA">
                <a:lumMod val="20000"/>
                <a:lumOff val="80000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1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tay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cầm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viết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1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tay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giữ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trang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vở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335115" y="3263381"/>
              <a:ext cx="4703820" cy="1191816"/>
            </a:xfrm>
            <a:prstGeom prst="roundRect">
              <a:avLst/>
            </a:prstGeom>
            <a:solidFill>
              <a:srgbClr val="FC8E60">
                <a:lumMod val="20000"/>
                <a:lumOff val="80000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ea typeface="Cambria" panose="02040503050406030204" pitchFamily="18" charset="0"/>
                  <a:cs typeface="Calibri" panose="020F0502020204030204" pitchFamily="34" charset="0"/>
                </a:rPr>
                <a:t>Thẳng lưng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ea typeface="Cambria" panose="02040503050406030204" pitchFamily="18" charset="0"/>
                  <a:cs typeface="Calibri" panose="020F0502020204030204" pitchFamily="34" charset="0"/>
                </a:rPr>
                <a:t>Chân đặt đúng vị trí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1335115" y="4517363"/>
              <a:ext cx="4703820" cy="1177017"/>
            </a:xfrm>
            <a:prstGeom prst="roundRect">
              <a:avLst/>
            </a:prstGeom>
            <a:solidFill>
              <a:srgbClr val="FFCF06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Khoảng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cách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từ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mắt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đến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vở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25 – 30cm</a:t>
              </a:r>
            </a:p>
          </p:txBody>
        </p:sp>
      </p:grpSp>
      <p:pic>
        <p:nvPicPr>
          <p:cNvPr id="15" name="Picture 2">
            <a:extLst>
              <a:ext uri="{FF2B5EF4-FFF2-40B4-BE49-F238E27FC236}">
                <a16:creationId xmlns:a16="http://schemas.microsoft.com/office/drawing/2014/main" id="{4D17E940-0562-490C-9868-76018FD1C71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27"/>
          <a:stretch/>
        </p:blipFill>
        <p:spPr>
          <a:xfrm>
            <a:off x="6967782" y="1862318"/>
            <a:ext cx="3447462" cy="3993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62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2"/>
          <p:cNvSpPr/>
          <p:nvPr/>
        </p:nvSpPr>
        <p:spPr>
          <a:xfrm>
            <a:off x="7395015" y="3018409"/>
            <a:ext cx="3666562" cy="1345152"/>
          </a:xfrm>
          <a:prstGeom prst="wedgeRoundRectCallout">
            <a:avLst>
              <a:gd name="adj1" fmla="val 4740"/>
              <a:gd name="adj2" fmla="val 82019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Em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hãy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tự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đánh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giá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phần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viết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mình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bạn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112" y="4942646"/>
            <a:ext cx="1761496" cy="124030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3046158" y="955433"/>
            <a:ext cx="6197530" cy="1479559"/>
            <a:chOff x="3046158" y="955433"/>
            <a:chExt cx="6197530" cy="1479559"/>
          </a:xfrm>
        </p:grpSpPr>
        <p:sp>
          <p:nvSpPr>
            <p:cNvPr id="2" name="Rectangle 1"/>
            <p:cNvSpPr/>
            <p:nvPr/>
          </p:nvSpPr>
          <p:spPr>
            <a:xfrm>
              <a:off x="4714718" y="955433"/>
              <a:ext cx="276256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Nghe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–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viết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046158" y="1665551"/>
              <a:ext cx="6197530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kumimoji="0" lang="en-US" sz="4400" b="1" i="0" u="none" strike="noStrike" kern="1200" cap="none" spc="0" normalizeH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bậc</a:t>
              </a:r>
              <a:r>
                <a:rPr kumimoji="0" lang="en-US" sz="4400" b="1" i="0" u="none" strike="noStrike" kern="1200" cap="none" spc="0" normalizeH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đá</a:t>
              </a:r>
              <a:r>
                <a:rPr kumimoji="0" lang="en-US" sz="4400" b="1" i="0" u="none" strike="noStrike" kern="1200" cap="none" spc="0" normalizeH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chạm</a:t>
              </a:r>
              <a:r>
                <a:rPr kumimoji="0" lang="en-US" sz="4400" b="1" i="0" u="none" strike="noStrike" kern="1200" cap="none" spc="0" normalizeH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mây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147864" y="2761593"/>
            <a:ext cx="5322817" cy="1815882"/>
            <a:chOff x="1147864" y="2761593"/>
            <a:chExt cx="5322817" cy="1815882"/>
          </a:xfrm>
        </p:grpSpPr>
        <p:sp>
          <p:nvSpPr>
            <p:cNvPr id="4" name="Rectangle 3"/>
            <p:cNvSpPr/>
            <p:nvPr/>
          </p:nvSpPr>
          <p:spPr>
            <a:xfrm>
              <a:off x="1147864" y="2761593"/>
              <a:ext cx="5322817" cy="181588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Tiêu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chí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đánh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giá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2800"/>
                <a:buFontTx/>
                <a:buNone/>
                <a:tabLst/>
                <a:defRPr/>
              </a:pPr>
              <a:r>
                <a:rPr kumimoji="0" lang="fi-FI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1. Sai không quá </a:t>
              </a:r>
              <a:r>
                <a:rPr kumimoji="0" lang="fi-FI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5 lỗi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2800"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2.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Chữ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viết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rõ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ràng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,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sạch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đẹp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4243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2800"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3.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Trình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bày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đúng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hình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thức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4243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" name="5-Point Star 6"/>
            <p:cNvSpPr/>
            <p:nvPr/>
          </p:nvSpPr>
          <p:spPr>
            <a:xfrm>
              <a:off x="4850090" y="3321496"/>
              <a:ext cx="286439" cy="264405"/>
            </a:xfrm>
            <a:prstGeom prst="star5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8" name="5-Point Star 7"/>
            <p:cNvSpPr/>
            <p:nvPr/>
          </p:nvSpPr>
          <p:spPr>
            <a:xfrm>
              <a:off x="5263538" y="3321496"/>
              <a:ext cx="286439" cy="264405"/>
            </a:xfrm>
            <a:prstGeom prst="star5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9" name="5-Point Star 8"/>
            <p:cNvSpPr/>
            <p:nvPr/>
          </p:nvSpPr>
          <p:spPr>
            <a:xfrm>
              <a:off x="5676986" y="3321496"/>
              <a:ext cx="286439" cy="264405"/>
            </a:xfrm>
            <a:prstGeom prst="star5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" name="5-Point Star 9"/>
            <p:cNvSpPr/>
            <p:nvPr/>
          </p:nvSpPr>
          <p:spPr>
            <a:xfrm>
              <a:off x="5969882" y="3755070"/>
              <a:ext cx="286439" cy="264405"/>
            </a:xfrm>
            <a:prstGeom prst="star5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5-Point Star 10"/>
            <p:cNvSpPr/>
            <p:nvPr/>
          </p:nvSpPr>
          <p:spPr>
            <a:xfrm>
              <a:off x="5963425" y="4143900"/>
              <a:ext cx="286439" cy="264405"/>
            </a:xfrm>
            <a:prstGeom prst="star5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5843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5B8D0CC-5DE1-4EFB-95A7-8925670B0FA2}"/>
              </a:ext>
            </a:extLst>
          </p:cNvPr>
          <p:cNvSpPr txBox="1"/>
          <p:nvPr/>
        </p:nvSpPr>
        <p:spPr>
          <a:xfrm>
            <a:off x="5249213" y="2681757"/>
            <a:ext cx="6248400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501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47096" y="179202"/>
            <a:ext cx="7837522" cy="715089"/>
          </a:xfrm>
          <a:prstGeom prst="round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</a:t>
            </a:r>
            <a:r>
              <a:rPr lang="en-US" sz="3600" b="1" dirty="0" err="1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BFB2B20-9866-4CEA-8641-8CB91C817D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1059"/>
            <a:ext cx="12192000" cy="1255814"/>
          </a:xfrm>
          <a:prstGeom prst="rect">
            <a:avLst/>
          </a:prstGeom>
        </p:spPr>
      </p:pic>
      <p:sp>
        <p:nvSpPr>
          <p:cNvPr id="6" name="Rectangle: Rounded Corners 43">
            <a:extLst>
              <a:ext uri="{FF2B5EF4-FFF2-40B4-BE49-F238E27FC236}">
                <a16:creationId xmlns:a16="http://schemas.microsoft.com/office/drawing/2014/main" id="{FA86A71D-B927-4BB5-9BDC-B0B2CDD8327B}"/>
              </a:ext>
            </a:extLst>
          </p:cNvPr>
          <p:cNvSpPr/>
          <p:nvPr/>
        </p:nvSpPr>
        <p:spPr>
          <a:xfrm>
            <a:off x="466725" y="999149"/>
            <a:ext cx="11258550" cy="5792176"/>
          </a:xfrm>
          <a:custGeom>
            <a:avLst/>
            <a:gdLst>
              <a:gd name="connsiteX0" fmla="*/ 0 w 11258550"/>
              <a:gd name="connsiteY0" fmla="*/ 965382 h 5792176"/>
              <a:gd name="connsiteX1" fmla="*/ 965382 w 11258550"/>
              <a:gd name="connsiteY1" fmla="*/ 0 h 5792176"/>
              <a:gd name="connsiteX2" fmla="*/ 1734924 w 11258550"/>
              <a:gd name="connsiteY2" fmla="*/ 0 h 5792176"/>
              <a:gd name="connsiteX3" fmla="*/ 2224633 w 11258550"/>
              <a:gd name="connsiteY3" fmla="*/ 0 h 5792176"/>
              <a:gd name="connsiteX4" fmla="*/ 2807620 w 11258550"/>
              <a:gd name="connsiteY4" fmla="*/ 0 h 5792176"/>
              <a:gd name="connsiteX5" fmla="*/ 3390606 w 11258550"/>
              <a:gd name="connsiteY5" fmla="*/ 0 h 5792176"/>
              <a:gd name="connsiteX6" fmla="*/ 4160149 w 11258550"/>
              <a:gd name="connsiteY6" fmla="*/ 0 h 5792176"/>
              <a:gd name="connsiteX7" fmla="*/ 4836413 w 11258550"/>
              <a:gd name="connsiteY7" fmla="*/ 0 h 5792176"/>
              <a:gd name="connsiteX8" fmla="*/ 5139566 w 11258550"/>
              <a:gd name="connsiteY8" fmla="*/ 0 h 5792176"/>
              <a:gd name="connsiteX9" fmla="*/ 5909109 w 11258550"/>
              <a:gd name="connsiteY9" fmla="*/ 0 h 5792176"/>
              <a:gd name="connsiteX10" fmla="*/ 6678651 w 11258550"/>
              <a:gd name="connsiteY10" fmla="*/ 0 h 5792176"/>
              <a:gd name="connsiteX11" fmla="*/ 7075082 w 11258550"/>
              <a:gd name="connsiteY11" fmla="*/ 0 h 5792176"/>
              <a:gd name="connsiteX12" fmla="*/ 7844624 w 11258550"/>
              <a:gd name="connsiteY12" fmla="*/ 0 h 5792176"/>
              <a:gd name="connsiteX13" fmla="*/ 8427611 w 11258550"/>
              <a:gd name="connsiteY13" fmla="*/ 0 h 5792176"/>
              <a:gd name="connsiteX14" fmla="*/ 8730764 w 11258550"/>
              <a:gd name="connsiteY14" fmla="*/ 0 h 5792176"/>
              <a:gd name="connsiteX15" fmla="*/ 9500306 w 11258550"/>
              <a:gd name="connsiteY15" fmla="*/ 0 h 5792176"/>
              <a:gd name="connsiteX16" fmla="*/ 10293168 w 11258550"/>
              <a:gd name="connsiteY16" fmla="*/ 0 h 5792176"/>
              <a:gd name="connsiteX17" fmla="*/ 11258550 w 11258550"/>
              <a:gd name="connsiteY17" fmla="*/ 965382 h 5792176"/>
              <a:gd name="connsiteX18" fmla="*/ 11258550 w 11258550"/>
              <a:gd name="connsiteY18" fmla="*/ 1555626 h 5792176"/>
              <a:gd name="connsiteX19" fmla="*/ 11258550 w 11258550"/>
              <a:gd name="connsiteY19" fmla="*/ 2145871 h 5792176"/>
              <a:gd name="connsiteX20" fmla="*/ 11258550 w 11258550"/>
              <a:gd name="connsiteY20" fmla="*/ 2658887 h 5792176"/>
              <a:gd name="connsiteX21" fmla="*/ 11258550 w 11258550"/>
              <a:gd name="connsiteY21" fmla="*/ 3094675 h 5792176"/>
              <a:gd name="connsiteX22" fmla="*/ 11258550 w 11258550"/>
              <a:gd name="connsiteY22" fmla="*/ 3530463 h 5792176"/>
              <a:gd name="connsiteX23" fmla="*/ 11258550 w 11258550"/>
              <a:gd name="connsiteY23" fmla="*/ 4004865 h 5792176"/>
              <a:gd name="connsiteX24" fmla="*/ 11258550 w 11258550"/>
              <a:gd name="connsiteY24" fmla="*/ 4826794 h 5792176"/>
              <a:gd name="connsiteX25" fmla="*/ 10293168 w 11258550"/>
              <a:gd name="connsiteY25" fmla="*/ 5792176 h 5792176"/>
              <a:gd name="connsiteX26" fmla="*/ 9990015 w 11258550"/>
              <a:gd name="connsiteY26" fmla="*/ 5792176 h 5792176"/>
              <a:gd name="connsiteX27" fmla="*/ 9500306 w 11258550"/>
              <a:gd name="connsiteY27" fmla="*/ 5792176 h 5792176"/>
              <a:gd name="connsiteX28" fmla="*/ 9010597 w 11258550"/>
              <a:gd name="connsiteY28" fmla="*/ 5792176 h 5792176"/>
              <a:gd name="connsiteX29" fmla="*/ 8707444 w 11258550"/>
              <a:gd name="connsiteY29" fmla="*/ 5792176 h 5792176"/>
              <a:gd name="connsiteX30" fmla="*/ 8031180 w 11258550"/>
              <a:gd name="connsiteY30" fmla="*/ 5792176 h 5792176"/>
              <a:gd name="connsiteX31" fmla="*/ 7354915 w 11258550"/>
              <a:gd name="connsiteY31" fmla="*/ 5792176 h 5792176"/>
              <a:gd name="connsiteX32" fmla="*/ 6678651 w 11258550"/>
              <a:gd name="connsiteY32" fmla="*/ 5792176 h 5792176"/>
              <a:gd name="connsiteX33" fmla="*/ 6002386 w 11258550"/>
              <a:gd name="connsiteY33" fmla="*/ 5792176 h 5792176"/>
              <a:gd name="connsiteX34" fmla="*/ 5326122 w 11258550"/>
              <a:gd name="connsiteY34" fmla="*/ 5792176 h 5792176"/>
              <a:gd name="connsiteX35" fmla="*/ 4556580 w 11258550"/>
              <a:gd name="connsiteY35" fmla="*/ 5792176 h 5792176"/>
              <a:gd name="connsiteX36" fmla="*/ 3880315 w 11258550"/>
              <a:gd name="connsiteY36" fmla="*/ 5792176 h 5792176"/>
              <a:gd name="connsiteX37" fmla="*/ 3204051 w 11258550"/>
              <a:gd name="connsiteY37" fmla="*/ 5792176 h 5792176"/>
              <a:gd name="connsiteX38" fmla="*/ 2527786 w 11258550"/>
              <a:gd name="connsiteY38" fmla="*/ 5792176 h 5792176"/>
              <a:gd name="connsiteX39" fmla="*/ 1851522 w 11258550"/>
              <a:gd name="connsiteY39" fmla="*/ 5792176 h 5792176"/>
              <a:gd name="connsiteX40" fmla="*/ 965382 w 11258550"/>
              <a:gd name="connsiteY40" fmla="*/ 5792176 h 5792176"/>
              <a:gd name="connsiteX41" fmla="*/ 0 w 11258550"/>
              <a:gd name="connsiteY41" fmla="*/ 4826794 h 5792176"/>
              <a:gd name="connsiteX42" fmla="*/ 0 w 11258550"/>
              <a:gd name="connsiteY42" fmla="*/ 4197935 h 5792176"/>
              <a:gd name="connsiteX43" fmla="*/ 0 w 11258550"/>
              <a:gd name="connsiteY43" fmla="*/ 3569077 h 5792176"/>
              <a:gd name="connsiteX44" fmla="*/ 0 w 11258550"/>
              <a:gd name="connsiteY44" fmla="*/ 2978833 h 5792176"/>
              <a:gd name="connsiteX45" fmla="*/ 0 w 11258550"/>
              <a:gd name="connsiteY45" fmla="*/ 2427202 h 5792176"/>
              <a:gd name="connsiteX46" fmla="*/ 0 w 11258550"/>
              <a:gd name="connsiteY46" fmla="*/ 1875572 h 5792176"/>
              <a:gd name="connsiteX47" fmla="*/ 0 w 11258550"/>
              <a:gd name="connsiteY47" fmla="*/ 965382 h 5792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1258550" h="5792176" fill="none" extrusionOk="0">
                <a:moveTo>
                  <a:pt x="0" y="965382"/>
                </a:moveTo>
                <a:cubicBezTo>
                  <a:pt x="-20676" y="379689"/>
                  <a:pt x="483304" y="8312"/>
                  <a:pt x="965382" y="0"/>
                </a:cubicBezTo>
                <a:cubicBezTo>
                  <a:pt x="1266066" y="-58340"/>
                  <a:pt x="1487842" y="41451"/>
                  <a:pt x="1734924" y="0"/>
                </a:cubicBezTo>
                <a:cubicBezTo>
                  <a:pt x="1982006" y="-41451"/>
                  <a:pt x="2069768" y="26784"/>
                  <a:pt x="2224633" y="0"/>
                </a:cubicBezTo>
                <a:cubicBezTo>
                  <a:pt x="2379498" y="-26784"/>
                  <a:pt x="2588385" y="11414"/>
                  <a:pt x="2807620" y="0"/>
                </a:cubicBezTo>
                <a:cubicBezTo>
                  <a:pt x="3026855" y="-11414"/>
                  <a:pt x="3115533" y="13056"/>
                  <a:pt x="3390606" y="0"/>
                </a:cubicBezTo>
                <a:cubicBezTo>
                  <a:pt x="3665679" y="-13056"/>
                  <a:pt x="3992199" y="62103"/>
                  <a:pt x="4160149" y="0"/>
                </a:cubicBezTo>
                <a:cubicBezTo>
                  <a:pt x="4328099" y="-62103"/>
                  <a:pt x="4677320" y="78666"/>
                  <a:pt x="4836413" y="0"/>
                </a:cubicBezTo>
                <a:cubicBezTo>
                  <a:pt x="4995506" y="-78666"/>
                  <a:pt x="5039958" y="19024"/>
                  <a:pt x="5139566" y="0"/>
                </a:cubicBezTo>
                <a:cubicBezTo>
                  <a:pt x="5239174" y="-19024"/>
                  <a:pt x="5751343" y="3294"/>
                  <a:pt x="5909109" y="0"/>
                </a:cubicBezTo>
                <a:cubicBezTo>
                  <a:pt x="6066875" y="-3294"/>
                  <a:pt x="6441443" y="37584"/>
                  <a:pt x="6678651" y="0"/>
                </a:cubicBezTo>
                <a:cubicBezTo>
                  <a:pt x="6915859" y="-37584"/>
                  <a:pt x="6925364" y="14693"/>
                  <a:pt x="7075082" y="0"/>
                </a:cubicBezTo>
                <a:cubicBezTo>
                  <a:pt x="7224800" y="-14693"/>
                  <a:pt x="7660329" y="62706"/>
                  <a:pt x="7844624" y="0"/>
                </a:cubicBezTo>
                <a:cubicBezTo>
                  <a:pt x="8028919" y="-62706"/>
                  <a:pt x="8301140" y="51727"/>
                  <a:pt x="8427611" y="0"/>
                </a:cubicBezTo>
                <a:cubicBezTo>
                  <a:pt x="8554082" y="-51727"/>
                  <a:pt x="8602854" y="21703"/>
                  <a:pt x="8730764" y="0"/>
                </a:cubicBezTo>
                <a:cubicBezTo>
                  <a:pt x="8858674" y="-21703"/>
                  <a:pt x="9192663" y="62791"/>
                  <a:pt x="9500306" y="0"/>
                </a:cubicBezTo>
                <a:cubicBezTo>
                  <a:pt x="9807949" y="-62791"/>
                  <a:pt x="9973617" y="73703"/>
                  <a:pt x="10293168" y="0"/>
                </a:cubicBezTo>
                <a:cubicBezTo>
                  <a:pt x="10786682" y="-12432"/>
                  <a:pt x="11322036" y="446313"/>
                  <a:pt x="11258550" y="965382"/>
                </a:cubicBezTo>
                <a:cubicBezTo>
                  <a:pt x="11319758" y="1220507"/>
                  <a:pt x="11217516" y="1285160"/>
                  <a:pt x="11258550" y="1555626"/>
                </a:cubicBezTo>
                <a:cubicBezTo>
                  <a:pt x="11299584" y="1826092"/>
                  <a:pt x="11251438" y="2020992"/>
                  <a:pt x="11258550" y="2145871"/>
                </a:cubicBezTo>
                <a:cubicBezTo>
                  <a:pt x="11265662" y="2270751"/>
                  <a:pt x="11241400" y="2496557"/>
                  <a:pt x="11258550" y="2658887"/>
                </a:cubicBezTo>
                <a:cubicBezTo>
                  <a:pt x="11275700" y="2821217"/>
                  <a:pt x="11228082" y="2950296"/>
                  <a:pt x="11258550" y="3094675"/>
                </a:cubicBezTo>
                <a:cubicBezTo>
                  <a:pt x="11289018" y="3239054"/>
                  <a:pt x="11242492" y="3336664"/>
                  <a:pt x="11258550" y="3530463"/>
                </a:cubicBezTo>
                <a:cubicBezTo>
                  <a:pt x="11274608" y="3724262"/>
                  <a:pt x="11217204" y="3872819"/>
                  <a:pt x="11258550" y="4004865"/>
                </a:cubicBezTo>
                <a:cubicBezTo>
                  <a:pt x="11299896" y="4136911"/>
                  <a:pt x="11234107" y="4572857"/>
                  <a:pt x="11258550" y="4826794"/>
                </a:cubicBezTo>
                <a:cubicBezTo>
                  <a:pt x="11285981" y="5400702"/>
                  <a:pt x="10733138" y="5693760"/>
                  <a:pt x="10293168" y="5792176"/>
                </a:cubicBezTo>
                <a:cubicBezTo>
                  <a:pt x="10205682" y="5792788"/>
                  <a:pt x="10059443" y="5788105"/>
                  <a:pt x="9990015" y="5792176"/>
                </a:cubicBezTo>
                <a:cubicBezTo>
                  <a:pt x="9920587" y="5796247"/>
                  <a:pt x="9621842" y="5744015"/>
                  <a:pt x="9500306" y="5792176"/>
                </a:cubicBezTo>
                <a:cubicBezTo>
                  <a:pt x="9378770" y="5840337"/>
                  <a:pt x="9219960" y="5770804"/>
                  <a:pt x="9010597" y="5792176"/>
                </a:cubicBezTo>
                <a:cubicBezTo>
                  <a:pt x="8801234" y="5813548"/>
                  <a:pt x="8801614" y="5789975"/>
                  <a:pt x="8707444" y="5792176"/>
                </a:cubicBezTo>
                <a:cubicBezTo>
                  <a:pt x="8613274" y="5794377"/>
                  <a:pt x="8351514" y="5784374"/>
                  <a:pt x="8031180" y="5792176"/>
                </a:cubicBezTo>
                <a:cubicBezTo>
                  <a:pt x="7710846" y="5799978"/>
                  <a:pt x="7585398" y="5791980"/>
                  <a:pt x="7354915" y="5792176"/>
                </a:cubicBezTo>
                <a:cubicBezTo>
                  <a:pt x="7124432" y="5792372"/>
                  <a:pt x="6841056" y="5751330"/>
                  <a:pt x="6678651" y="5792176"/>
                </a:cubicBezTo>
                <a:cubicBezTo>
                  <a:pt x="6516246" y="5833022"/>
                  <a:pt x="6273007" y="5737481"/>
                  <a:pt x="6002386" y="5792176"/>
                </a:cubicBezTo>
                <a:cubicBezTo>
                  <a:pt x="5731766" y="5846871"/>
                  <a:pt x="5540676" y="5757676"/>
                  <a:pt x="5326122" y="5792176"/>
                </a:cubicBezTo>
                <a:cubicBezTo>
                  <a:pt x="5111568" y="5826676"/>
                  <a:pt x="4932259" y="5765464"/>
                  <a:pt x="4556580" y="5792176"/>
                </a:cubicBezTo>
                <a:cubicBezTo>
                  <a:pt x="4180901" y="5818888"/>
                  <a:pt x="4139262" y="5729549"/>
                  <a:pt x="3880315" y="5792176"/>
                </a:cubicBezTo>
                <a:cubicBezTo>
                  <a:pt x="3621369" y="5854803"/>
                  <a:pt x="3369568" y="5779734"/>
                  <a:pt x="3204051" y="5792176"/>
                </a:cubicBezTo>
                <a:cubicBezTo>
                  <a:pt x="3038534" y="5804618"/>
                  <a:pt x="2702798" y="5728258"/>
                  <a:pt x="2527786" y="5792176"/>
                </a:cubicBezTo>
                <a:cubicBezTo>
                  <a:pt x="2352774" y="5856094"/>
                  <a:pt x="2151131" y="5774256"/>
                  <a:pt x="1851522" y="5792176"/>
                </a:cubicBezTo>
                <a:cubicBezTo>
                  <a:pt x="1551913" y="5810096"/>
                  <a:pt x="1240062" y="5729418"/>
                  <a:pt x="965382" y="5792176"/>
                </a:cubicBezTo>
                <a:cubicBezTo>
                  <a:pt x="394485" y="5813188"/>
                  <a:pt x="36578" y="5330725"/>
                  <a:pt x="0" y="4826794"/>
                </a:cubicBezTo>
                <a:cubicBezTo>
                  <a:pt x="-34001" y="4659419"/>
                  <a:pt x="13253" y="4481085"/>
                  <a:pt x="0" y="4197935"/>
                </a:cubicBezTo>
                <a:cubicBezTo>
                  <a:pt x="-13253" y="3914785"/>
                  <a:pt x="22511" y="3726662"/>
                  <a:pt x="0" y="3569077"/>
                </a:cubicBezTo>
                <a:cubicBezTo>
                  <a:pt x="-22511" y="3411492"/>
                  <a:pt x="6351" y="3259596"/>
                  <a:pt x="0" y="2978833"/>
                </a:cubicBezTo>
                <a:cubicBezTo>
                  <a:pt x="-6351" y="2698070"/>
                  <a:pt x="12059" y="2702771"/>
                  <a:pt x="0" y="2427202"/>
                </a:cubicBezTo>
                <a:cubicBezTo>
                  <a:pt x="-12059" y="2151633"/>
                  <a:pt x="29743" y="2151286"/>
                  <a:pt x="0" y="1875572"/>
                </a:cubicBezTo>
                <a:cubicBezTo>
                  <a:pt x="-29743" y="1599858"/>
                  <a:pt x="108849" y="1420345"/>
                  <a:pt x="0" y="965382"/>
                </a:cubicBezTo>
                <a:close/>
              </a:path>
              <a:path w="11258550" h="5792176" stroke="0" extrusionOk="0">
                <a:moveTo>
                  <a:pt x="0" y="965382"/>
                </a:moveTo>
                <a:cubicBezTo>
                  <a:pt x="-47432" y="418204"/>
                  <a:pt x="506746" y="56739"/>
                  <a:pt x="965382" y="0"/>
                </a:cubicBezTo>
                <a:cubicBezTo>
                  <a:pt x="1112223" y="-59620"/>
                  <a:pt x="1403016" y="70519"/>
                  <a:pt x="1641646" y="0"/>
                </a:cubicBezTo>
                <a:cubicBezTo>
                  <a:pt x="1880276" y="-70519"/>
                  <a:pt x="2022737" y="29984"/>
                  <a:pt x="2317911" y="0"/>
                </a:cubicBezTo>
                <a:cubicBezTo>
                  <a:pt x="2613085" y="-29984"/>
                  <a:pt x="2817336" y="55576"/>
                  <a:pt x="2994175" y="0"/>
                </a:cubicBezTo>
                <a:cubicBezTo>
                  <a:pt x="3171014" y="-55576"/>
                  <a:pt x="3498021" y="48317"/>
                  <a:pt x="3763718" y="0"/>
                </a:cubicBezTo>
                <a:cubicBezTo>
                  <a:pt x="4029415" y="-48317"/>
                  <a:pt x="4079028" y="29416"/>
                  <a:pt x="4160149" y="0"/>
                </a:cubicBezTo>
                <a:cubicBezTo>
                  <a:pt x="4241270" y="-29416"/>
                  <a:pt x="4608235" y="6308"/>
                  <a:pt x="4743135" y="0"/>
                </a:cubicBezTo>
                <a:cubicBezTo>
                  <a:pt x="4878035" y="-6308"/>
                  <a:pt x="5133378" y="34160"/>
                  <a:pt x="5232844" y="0"/>
                </a:cubicBezTo>
                <a:cubicBezTo>
                  <a:pt x="5332310" y="-34160"/>
                  <a:pt x="5442595" y="47458"/>
                  <a:pt x="5629275" y="0"/>
                </a:cubicBezTo>
                <a:cubicBezTo>
                  <a:pt x="5815955" y="-47458"/>
                  <a:pt x="6119212" y="10661"/>
                  <a:pt x="6305539" y="0"/>
                </a:cubicBezTo>
                <a:cubicBezTo>
                  <a:pt x="6491866" y="-10661"/>
                  <a:pt x="6531682" y="3072"/>
                  <a:pt x="6608693" y="0"/>
                </a:cubicBezTo>
                <a:cubicBezTo>
                  <a:pt x="6685704" y="-3072"/>
                  <a:pt x="6840316" y="8776"/>
                  <a:pt x="6911846" y="0"/>
                </a:cubicBezTo>
                <a:cubicBezTo>
                  <a:pt x="6983376" y="-8776"/>
                  <a:pt x="7440477" y="78226"/>
                  <a:pt x="7588110" y="0"/>
                </a:cubicBezTo>
                <a:cubicBezTo>
                  <a:pt x="7735743" y="-78226"/>
                  <a:pt x="7800129" y="13069"/>
                  <a:pt x="7984541" y="0"/>
                </a:cubicBezTo>
                <a:cubicBezTo>
                  <a:pt x="8168953" y="-13069"/>
                  <a:pt x="8300834" y="7854"/>
                  <a:pt x="8380972" y="0"/>
                </a:cubicBezTo>
                <a:cubicBezTo>
                  <a:pt x="8461110" y="-7854"/>
                  <a:pt x="8994389" y="67741"/>
                  <a:pt x="9150514" y="0"/>
                </a:cubicBezTo>
                <a:cubicBezTo>
                  <a:pt x="9306639" y="-67741"/>
                  <a:pt x="9935773" y="90168"/>
                  <a:pt x="10293168" y="0"/>
                </a:cubicBezTo>
                <a:cubicBezTo>
                  <a:pt x="10881785" y="113901"/>
                  <a:pt x="11220230" y="405764"/>
                  <a:pt x="11258550" y="965382"/>
                </a:cubicBezTo>
                <a:cubicBezTo>
                  <a:pt x="11304412" y="1199905"/>
                  <a:pt x="11202538" y="1373934"/>
                  <a:pt x="11258550" y="1478398"/>
                </a:cubicBezTo>
                <a:cubicBezTo>
                  <a:pt x="11314562" y="1582862"/>
                  <a:pt x="11189944" y="1914915"/>
                  <a:pt x="11258550" y="2068643"/>
                </a:cubicBezTo>
                <a:cubicBezTo>
                  <a:pt x="11327156" y="2222371"/>
                  <a:pt x="11224566" y="2445301"/>
                  <a:pt x="11258550" y="2543045"/>
                </a:cubicBezTo>
                <a:cubicBezTo>
                  <a:pt x="11292534" y="2640789"/>
                  <a:pt x="11209653" y="2819128"/>
                  <a:pt x="11258550" y="3017447"/>
                </a:cubicBezTo>
                <a:cubicBezTo>
                  <a:pt x="11307447" y="3215766"/>
                  <a:pt x="11223640" y="3344014"/>
                  <a:pt x="11258550" y="3569077"/>
                </a:cubicBezTo>
                <a:cubicBezTo>
                  <a:pt x="11293460" y="3794140"/>
                  <a:pt x="11204408" y="3925067"/>
                  <a:pt x="11258550" y="4120707"/>
                </a:cubicBezTo>
                <a:cubicBezTo>
                  <a:pt x="11312692" y="4316347"/>
                  <a:pt x="11254491" y="4589829"/>
                  <a:pt x="11258550" y="4826794"/>
                </a:cubicBezTo>
                <a:cubicBezTo>
                  <a:pt x="11268260" y="5407622"/>
                  <a:pt x="10871185" y="5735706"/>
                  <a:pt x="10293168" y="5792176"/>
                </a:cubicBezTo>
                <a:cubicBezTo>
                  <a:pt x="10189424" y="5814895"/>
                  <a:pt x="10108529" y="5781873"/>
                  <a:pt x="9990015" y="5792176"/>
                </a:cubicBezTo>
                <a:cubicBezTo>
                  <a:pt x="9871501" y="5802479"/>
                  <a:pt x="9623654" y="5753607"/>
                  <a:pt x="9313750" y="5792176"/>
                </a:cubicBezTo>
                <a:cubicBezTo>
                  <a:pt x="9003846" y="5830745"/>
                  <a:pt x="9111330" y="5773212"/>
                  <a:pt x="8917320" y="5792176"/>
                </a:cubicBezTo>
                <a:cubicBezTo>
                  <a:pt x="8723310" y="5811140"/>
                  <a:pt x="8590207" y="5756163"/>
                  <a:pt x="8334333" y="5792176"/>
                </a:cubicBezTo>
                <a:cubicBezTo>
                  <a:pt x="8078459" y="5828189"/>
                  <a:pt x="8025725" y="5752590"/>
                  <a:pt x="7844624" y="5792176"/>
                </a:cubicBezTo>
                <a:cubicBezTo>
                  <a:pt x="7663523" y="5831762"/>
                  <a:pt x="7539151" y="5759458"/>
                  <a:pt x="7448193" y="5792176"/>
                </a:cubicBezTo>
                <a:cubicBezTo>
                  <a:pt x="7357235" y="5824894"/>
                  <a:pt x="6904380" y="5715175"/>
                  <a:pt x="6678651" y="5792176"/>
                </a:cubicBezTo>
                <a:cubicBezTo>
                  <a:pt x="6452922" y="5869177"/>
                  <a:pt x="6446103" y="5777951"/>
                  <a:pt x="6282220" y="5792176"/>
                </a:cubicBezTo>
                <a:cubicBezTo>
                  <a:pt x="6118337" y="5806401"/>
                  <a:pt x="5859083" y="5757772"/>
                  <a:pt x="5605956" y="5792176"/>
                </a:cubicBezTo>
                <a:cubicBezTo>
                  <a:pt x="5352829" y="5826580"/>
                  <a:pt x="5388141" y="5752646"/>
                  <a:pt x="5209525" y="5792176"/>
                </a:cubicBezTo>
                <a:cubicBezTo>
                  <a:pt x="5030909" y="5831706"/>
                  <a:pt x="4973014" y="5748301"/>
                  <a:pt x="4813094" y="5792176"/>
                </a:cubicBezTo>
                <a:cubicBezTo>
                  <a:pt x="4653174" y="5836051"/>
                  <a:pt x="4226333" y="5791425"/>
                  <a:pt x="4043551" y="5792176"/>
                </a:cubicBezTo>
                <a:cubicBezTo>
                  <a:pt x="3860769" y="5792927"/>
                  <a:pt x="3516292" y="5758138"/>
                  <a:pt x="3367287" y="5792176"/>
                </a:cubicBezTo>
                <a:cubicBezTo>
                  <a:pt x="3218282" y="5826214"/>
                  <a:pt x="3169250" y="5766158"/>
                  <a:pt x="3064134" y="5792176"/>
                </a:cubicBezTo>
                <a:cubicBezTo>
                  <a:pt x="2959018" y="5818194"/>
                  <a:pt x="2811394" y="5738638"/>
                  <a:pt x="2574425" y="5792176"/>
                </a:cubicBezTo>
                <a:cubicBezTo>
                  <a:pt x="2337456" y="5845714"/>
                  <a:pt x="2118543" y="5726581"/>
                  <a:pt x="1898161" y="5792176"/>
                </a:cubicBezTo>
                <a:cubicBezTo>
                  <a:pt x="1677779" y="5857771"/>
                  <a:pt x="1285040" y="5725031"/>
                  <a:pt x="965382" y="5792176"/>
                </a:cubicBezTo>
                <a:cubicBezTo>
                  <a:pt x="483403" y="5836461"/>
                  <a:pt x="120" y="5270145"/>
                  <a:pt x="0" y="4826794"/>
                </a:cubicBezTo>
                <a:cubicBezTo>
                  <a:pt x="-31262" y="4680294"/>
                  <a:pt x="14100" y="4465607"/>
                  <a:pt x="0" y="4352392"/>
                </a:cubicBezTo>
                <a:cubicBezTo>
                  <a:pt x="-14100" y="4239177"/>
                  <a:pt x="3041" y="4004790"/>
                  <a:pt x="0" y="3877990"/>
                </a:cubicBezTo>
                <a:cubicBezTo>
                  <a:pt x="-3041" y="3751190"/>
                  <a:pt x="36629" y="3565057"/>
                  <a:pt x="0" y="3287746"/>
                </a:cubicBezTo>
                <a:cubicBezTo>
                  <a:pt x="-36629" y="3010435"/>
                  <a:pt x="22127" y="3033746"/>
                  <a:pt x="0" y="2851958"/>
                </a:cubicBezTo>
                <a:cubicBezTo>
                  <a:pt x="-22127" y="2670170"/>
                  <a:pt x="26659" y="2456831"/>
                  <a:pt x="0" y="2338941"/>
                </a:cubicBezTo>
                <a:cubicBezTo>
                  <a:pt x="-26659" y="2221051"/>
                  <a:pt x="17709" y="1969404"/>
                  <a:pt x="0" y="1864539"/>
                </a:cubicBezTo>
                <a:cubicBezTo>
                  <a:pt x="-17709" y="1759674"/>
                  <a:pt x="54080" y="1387466"/>
                  <a:pt x="0" y="965382"/>
                </a:cubicBezTo>
                <a:close/>
              </a:path>
            </a:pathLst>
          </a:custGeom>
          <a:solidFill>
            <a:srgbClr val="F3FFE5"/>
          </a:solidFill>
          <a:ln w="12700" cap="flat" cmpd="sng" algn="ctr">
            <a:solidFill>
              <a:schemeClr val="accent6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344437782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6853AD-B01D-4BCA-9E21-7CB2EC3FE31A}"/>
              </a:ext>
            </a:extLst>
          </p:cNvPr>
          <p:cNvSpPr txBox="1"/>
          <p:nvPr/>
        </p:nvSpPr>
        <p:spPr>
          <a:xfrm>
            <a:off x="918115" y="1545883"/>
            <a:ext cx="398789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Buổi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ó o</a:t>
            </a:r>
          </a:p>
          <a:p>
            <a:pPr algn="l"/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ống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đấy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l"/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Mặt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ời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mau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dậy</a:t>
            </a:r>
            <a:endParaRPr lang="en-US" sz="28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l"/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Đỏ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ào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sp>
        <p:nvSpPr>
          <p:cNvPr id="10" name="文本框 12">
            <a:extLst>
              <a:ext uri="{FF2B5EF4-FFF2-40B4-BE49-F238E27FC236}">
                <a16:creationId xmlns:a16="http://schemas.microsoft.com/office/drawing/2014/main" id="{BBF54E17-B38D-4D91-97C8-5577DE57257B}"/>
              </a:ext>
            </a:extLst>
          </p:cNvPr>
          <p:cNvSpPr txBox="1"/>
          <p:nvPr/>
        </p:nvSpPr>
        <p:spPr>
          <a:xfrm>
            <a:off x="4478726" y="4693633"/>
            <a:ext cx="6628327" cy="83401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TopLeft"/>
              <a:lightRig rig="flat" dir="t"/>
            </a:scene3d>
            <a:sp3d extrusionH="127000" prstMaterial="plastic"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 w="19050">
                  <a:solidFill>
                    <a:srgbClr val="FF2F64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</a:rPr>
              <a:t>THẢO LUẬN NHÓM</a:t>
            </a:r>
            <a:endParaRPr kumimoji="0" lang="zh-CN" altLang="en-US" sz="4400" b="0" i="0" u="none" strike="noStrike" kern="1200" cap="none" spc="0" normalizeH="0" baseline="0" noProof="0" dirty="0">
              <a:ln w="19050">
                <a:solidFill>
                  <a:srgbClr val="FF2F64"/>
                </a:solidFill>
              </a:ln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/>
              <a:uLnTx/>
              <a:uFillTx/>
              <a:latin typeface="Times New Roman" panose="02020603050405020304" pitchFamily="18" charset="0"/>
              <a:ea typeface="字魂105号-简雅黑" panose="000005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0928ACAB-AC99-4EC6-97B3-6BDD8CB0F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428" y="3801568"/>
            <a:ext cx="2929802" cy="2924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74832" y="2078248"/>
            <a:ext cx="360530" cy="31722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656984" y="2486181"/>
            <a:ext cx="360530" cy="31722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869075" y="2913516"/>
            <a:ext cx="360530" cy="31722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06853AD-B01D-4BCA-9E21-7CB2EC3FE31A}"/>
              </a:ext>
            </a:extLst>
          </p:cNvPr>
          <p:cNvSpPr txBox="1"/>
          <p:nvPr/>
        </p:nvSpPr>
        <p:spPr>
          <a:xfrm>
            <a:off x="4468219" y="1545883"/>
            <a:ext cx="398789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Buổi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ưa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ên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</a:p>
          <a:p>
            <a:pPr algn="l"/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tung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nắng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</a:p>
          <a:p>
            <a:pPr algn="l"/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Đùa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mây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ắng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l"/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Ú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òa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ú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òa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endParaRPr lang="en-US" sz="28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385653" y="1639111"/>
            <a:ext cx="360530" cy="31722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397845" y="1639111"/>
            <a:ext cx="360530" cy="31722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278517" y="2049561"/>
            <a:ext cx="360530" cy="31722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732665" y="2503067"/>
            <a:ext cx="360530" cy="31722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06853AD-B01D-4BCA-9E21-7CB2EC3FE31A}"/>
              </a:ext>
            </a:extLst>
          </p:cNvPr>
          <p:cNvSpPr txBox="1"/>
          <p:nvPr/>
        </p:nvSpPr>
        <p:spPr>
          <a:xfrm>
            <a:off x="7928654" y="1522214"/>
            <a:ext cx="398789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Buổi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iều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hiền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hòa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</a:p>
          <a:p>
            <a:pPr algn="l"/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Dung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dăng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dẻ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l"/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thỏ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thẻ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</a:p>
          <a:p>
            <a:pPr algn="l"/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ẳng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algn="l"/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  (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My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Linh</a:t>
            </a:r>
            <a:r>
              <a:rPr lang="en-US" sz="2800" i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lang="en-US" sz="2800" b="0" i="0" dirty="0">
              <a:solidFill>
                <a:srgbClr val="000000"/>
              </a:solidFill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807447" y="1639111"/>
            <a:ext cx="360530" cy="31722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8816009" y="2486181"/>
            <a:ext cx="360530" cy="31722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8013713" y="2951741"/>
            <a:ext cx="360530" cy="31722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403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68792E4-C9F5-4A36-8353-4D20E6CC58D0}"/>
              </a:ext>
            </a:extLst>
          </p:cNvPr>
          <p:cNvGrpSpPr/>
          <p:nvPr/>
        </p:nvGrpSpPr>
        <p:grpSpPr>
          <a:xfrm>
            <a:off x="2199774" y="1053706"/>
            <a:ext cx="3316277" cy="3030087"/>
            <a:chOff x="4453323" y="1312800"/>
            <a:chExt cx="3316277" cy="3030087"/>
          </a:xfrm>
        </p:grpSpPr>
        <p:sp>
          <p:nvSpPr>
            <p:cNvPr id="12" name="!!2">
              <a:extLst>
                <a:ext uri="{FF2B5EF4-FFF2-40B4-BE49-F238E27FC236}">
                  <a16:creationId xmlns:a16="http://schemas.microsoft.com/office/drawing/2014/main" id="{B564FFE5-D344-407C-81ED-7BE7754A2891}"/>
                </a:ext>
              </a:extLst>
            </p:cNvPr>
            <p:cNvSpPr/>
            <p:nvPr/>
          </p:nvSpPr>
          <p:spPr>
            <a:xfrm rot="10800000">
              <a:off x="4453323" y="1312800"/>
              <a:ext cx="3271640" cy="3030087"/>
            </a:xfrm>
            <a:prstGeom prst="ellipse">
              <a:avLst/>
            </a:prstGeom>
            <a:solidFill>
              <a:sysClr val="window" lastClr="FFFFFF"/>
            </a:solidFill>
            <a:ln w="38100" cap="flat" cmpd="sng" algn="ctr">
              <a:solidFill>
                <a:srgbClr val="FF6699"/>
              </a:solidFill>
              <a:prstDash val="solid"/>
              <a:miter lim="800000"/>
            </a:ln>
            <a:effectLst>
              <a:outerShdw blurRad="25400" algn="ctr" rotWithShape="0">
                <a:prstClr val="black">
                  <a:alpha val="7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pic>
          <p:nvPicPr>
            <p:cNvPr id="13" name="Picture 4" descr="Cô gái dễ thương hạnh phúc với logo văn phòng phẩm minh họa nhân vật hoạt hình Các vector miễn phí">
              <a:extLst>
                <a:ext uri="{FF2B5EF4-FFF2-40B4-BE49-F238E27FC236}">
                  <a16:creationId xmlns:a16="http://schemas.microsoft.com/office/drawing/2014/main" id="{AA42533F-6DA2-4505-87FC-325BABA361E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37700" y1="78800" x2="57987" y2="89600"/>
                          <a14:backgroundMark x1="36262" y1="72800" x2="36262" y2="728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82" t="26409" r="25058" b="5197"/>
            <a:stretch/>
          </p:blipFill>
          <p:spPr bwMode="auto">
            <a:xfrm>
              <a:off x="5123086" y="1906573"/>
              <a:ext cx="2155957" cy="23574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文本框 12">
              <a:extLst>
                <a:ext uri="{FF2B5EF4-FFF2-40B4-BE49-F238E27FC236}">
                  <a16:creationId xmlns:a16="http://schemas.microsoft.com/office/drawing/2014/main" id="{F4A245E1-063D-430C-BE06-6A5A7E804731}"/>
                </a:ext>
              </a:extLst>
            </p:cNvPr>
            <p:cNvSpPr txBox="1">
              <a:spLocks/>
            </p:cNvSpPr>
            <p:nvPr/>
          </p:nvSpPr>
          <p:spPr>
            <a:xfrm>
              <a:off x="4632527" y="1626914"/>
              <a:ext cx="313707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0" i="0" u="none" strike="noStrike" kern="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115号-刀刀体" panose="00000500000000000000" pitchFamily="2" charset="-122"/>
                  <a:cs typeface="Times New Roman" panose="02020603050405020304" pitchFamily="18" charset="0"/>
                </a:rPr>
                <a:t>Trình bày</a:t>
              </a:r>
              <a:endPara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字魂115号-刀刀体" panose="00000500000000000000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5B481B1-86A7-4738-99FE-31D32F37E9EB}"/>
              </a:ext>
            </a:extLst>
          </p:cNvPr>
          <p:cNvGrpSpPr/>
          <p:nvPr/>
        </p:nvGrpSpPr>
        <p:grpSpPr>
          <a:xfrm>
            <a:off x="6594120" y="1020668"/>
            <a:ext cx="3188834" cy="3108960"/>
            <a:chOff x="7921269" y="2763027"/>
            <a:chExt cx="3188834" cy="3108960"/>
          </a:xfrm>
        </p:grpSpPr>
        <p:sp>
          <p:nvSpPr>
            <p:cNvPr id="16" name="!!1">
              <a:extLst>
                <a:ext uri="{FF2B5EF4-FFF2-40B4-BE49-F238E27FC236}">
                  <a16:creationId xmlns:a16="http://schemas.microsoft.com/office/drawing/2014/main" id="{DB0095C2-EAE1-47BD-BD32-1C3078CC3BEB}"/>
                </a:ext>
              </a:extLst>
            </p:cNvPr>
            <p:cNvSpPr/>
            <p:nvPr/>
          </p:nvSpPr>
          <p:spPr>
            <a:xfrm rot="10800000">
              <a:off x="7921269" y="2763027"/>
              <a:ext cx="3108960" cy="3108960"/>
            </a:xfrm>
            <a:prstGeom prst="ellipse">
              <a:avLst/>
            </a:prstGeom>
            <a:solidFill>
              <a:sysClr val="window" lastClr="FFFFFF"/>
            </a:solidFill>
            <a:ln w="57150" cap="flat" cmpd="sng" algn="ctr">
              <a:solidFill>
                <a:srgbClr val="FF6699"/>
              </a:solidFill>
              <a:prstDash val="solid"/>
              <a:miter lim="800000"/>
            </a:ln>
            <a:effectLst>
              <a:outerShdw blurRad="25400" algn="ctr" rotWithShape="0">
                <a:prstClr val="black">
                  <a:alpha val="7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pic>
          <p:nvPicPr>
            <p:cNvPr id="17" name="Picture 6" descr="Cô gái dễ thương cầm bút chì vẽ minh họa cho nhân vật hoạt hình Miễn phí Vector">
              <a:extLst>
                <a:ext uri="{FF2B5EF4-FFF2-40B4-BE49-F238E27FC236}">
                  <a16:creationId xmlns:a16="http://schemas.microsoft.com/office/drawing/2014/main" id="{EEA50C88-6CE4-412E-BB30-06A4E2DD84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600" b="91200" l="8946" r="90895">
                          <a14:foregroundMark x1="35463" y1="9000" x2="48562" y2="6600"/>
                          <a14:foregroundMark x1="48562" y1="6600" x2="51278" y2="6600"/>
                          <a14:foregroundMark x1="24281" y1="14600" x2="24281" y2="14600"/>
                          <a14:foregroundMark x1="54153" y1="30600" x2="50799" y2="63000"/>
                          <a14:foregroundMark x1="46805" y1="63800" x2="58466" y2="54600"/>
                          <a14:foregroundMark x1="53994" y1="52400" x2="57348" y2="54800"/>
                          <a14:foregroundMark x1="72684" y1="17000" x2="85942" y2="30600"/>
                          <a14:foregroundMark x1="85942" y1="30600" x2="90895" y2="40400"/>
                          <a14:foregroundMark x1="85144" y1="21200" x2="51597" y2="50000"/>
                          <a14:foregroundMark x1="51597" y1="50000" x2="51597" y2="50000"/>
                          <a14:foregroundMark x1="70927" y1="20000" x2="76198" y2="25400"/>
                          <a14:foregroundMark x1="50639" y1="91200" x2="56070" y2="90800"/>
                          <a14:foregroundMark x1="70927" y1="27000" x2="83227" y2="20400"/>
                          <a14:foregroundMark x1="8946" y1="54600" x2="8946" y2="54600"/>
                          <a14:foregroundMark x1="22524" y1="63800" x2="23323" y2="64200"/>
                          <a14:foregroundMark x1="13419" y1="42600" x2="13419" y2="42600"/>
                          <a14:foregroundMark x1="27796" y1="78800" x2="27796" y2="78800"/>
                          <a14:foregroundMark x1="18051" y1="75000" x2="18051" y2="75000"/>
                          <a14:backgroundMark x1="60383" y1="6600" x2="60383" y2="6600"/>
                          <a14:backgroundMark x1="25719" y1="56600" x2="25719" y2="56600"/>
                          <a14:backgroundMark x1="73802" y1="81000" x2="73802" y2="81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7061" y="3724709"/>
              <a:ext cx="2681954" cy="2142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文本框 12">
              <a:extLst>
                <a:ext uri="{FF2B5EF4-FFF2-40B4-BE49-F238E27FC236}">
                  <a16:creationId xmlns:a16="http://schemas.microsoft.com/office/drawing/2014/main" id="{B8579C30-74F8-4EC0-93A8-D254F6E41C16}"/>
                </a:ext>
              </a:extLst>
            </p:cNvPr>
            <p:cNvSpPr txBox="1">
              <a:spLocks/>
            </p:cNvSpPr>
            <p:nvPr/>
          </p:nvSpPr>
          <p:spPr>
            <a:xfrm>
              <a:off x="7973030" y="3016823"/>
              <a:ext cx="313707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0" i="0" u="none" strike="noStrike" kern="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115号-刀刀体" panose="00000500000000000000" pitchFamily="2" charset="-122"/>
                  <a:cs typeface="Times New Roman" panose="02020603050405020304" pitchFamily="18" charset="0"/>
                </a:rPr>
                <a:t>Nhận xét</a:t>
              </a:r>
              <a:endPara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字魂115号-刀刀体" panose="00000500000000000000" pitchFamily="2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19" name="Picture 14">
            <a:extLst>
              <a:ext uri="{FF2B5EF4-FFF2-40B4-BE49-F238E27FC236}">
                <a16:creationId xmlns:a16="http://schemas.microsoft.com/office/drawing/2014/main" id="{5A49A60D-022E-4F5A-BBCB-EC80193F6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982" y="3937623"/>
            <a:ext cx="3445911" cy="3710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9540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47096" y="179202"/>
            <a:ext cx="7837522" cy="715089"/>
          </a:xfrm>
          <a:prstGeom prst="round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b="1" dirty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3600" b="1" dirty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600" b="1" dirty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3600" b="1" i="1" dirty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600" b="1" dirty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600" b="1" dirty="0" err="1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3600" b="1" dirty="0">
              <a:solidFill>
                <a:srgbClr val="4472C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BFB2B20-9866-4CEA-8641-8CB91C817D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1059"/>
            <a:ext cx="12192000" cy="1255814"/>
          </a:xfrm>
          <a:prstGeom prst="rect">
            <a:avLst/>
          </a:prstGeom>
        </p:spPr>
      </p:pic>
      <p:sp>
        <p:nvSpPr>
          <p:cNvPr id="6" name="Rectangle: Rounded Corners 43">
            <a:extLst>
              <a:ext uri="{FF2B5EF4-FFF2-40B4-BE49-F238E27FC236}">
                <a16:creationId xmlns:a16="http://schemas.microsoft.com/office/drawing/2014/main" id="{FA86A71D-B927-4BB5-9BDC-B0B2CDD8327B}"/>
              </a:ext>
            </a:extLst>
          </p:cNvPr>
          <p:cNvSpPr/>
          <p:nvPr/>
        </p:nvSpPr>
        <p:spPr>
          <a:xfrm>
            <a:off x="466725" y="999149"/>
            <a:ext cx="11258550" cy="5792176"/>
          </a:xfrm>
          <a:custGeom>
            <a:avLst/>
            <a:gdLst>
              <a:gd name="connsiteX0" fmla="*/ 0 w 11258550"/>
              <a:gd name="connsiteY0" fmla="*/ 965382 h 5792176"/>
              <a:gd name="connsiteX1" fmla="*/ 965382 w 11258550"/>
              <a:gd name="connsiteY1" fmla="*/ 0 h 5792176"/>
              <a:gd name="connsiteX2" fmla="*/ 1734924 w 11258550"/>
              <a:gd name="connsiteY2" fmla="*/ 0 h 5792176"/>
              <a:gd name="connsiteX3" fmla="*/ 2224633 w 11258550"/>
              <a:gd name="connsiteY3" fmla="*/ 0 h 5792176"/>
              <a:gd name="connsiteX4" fmla="*/ 2807620 w 11258550"/>
              <a:gd name="connsiteY4" fmla="*/ 0 h 5792176"/>
              <a:gd name="connsiteX5" fmla="*/ 3390606 w 11258550"/>
              <a:gd name="connsiteY5" fmla="*/ 0 h 5792176"/>
              <a:gd name="connsiteX6" fmla="*/ 4160149 w 11258550"/>
              <a:gd name="connsiteY6" fmla="*/ 0 h 5792176"/>
              <a:gd name="connsiteX7" fmla="*/ 4836413 w 11258550"/>
              <a:gd name="connsiteY7" fmla="*/ 0 h 5792176"/>
              <a:gd name="connsiteX8" fmla="*/ 5139566 w 11258550"/>
              <a:gd name="connsiteY8" fmla="*/ 0 h 5792176"/>
              <a:gd name="connsiteX9" fmla="*/ 5909109 w 11258550"/>
              <a:gd name="connsiteY9" fmla="*/ 0 h 5792176"/>
              <a:gd name="connsiteX10" fmla="*/ 6678651 w 11258550"/>
              <a:gd name="connsiteY10" fmla="*/ 0 h 5792176"/>
              <a:gd name="connsiteX11" fmla="*/ 7075082 w 11258550"/>
              <a:gd name="connsiteY11" fmla="*/ 0 h 5792176"/>
              <a:gd name="connsiteX12" fmla="*/ 7844624 w 11258550"/>
              <a:gd name="connsiteY12" fmla="*/ 0 h 5792176"/>
              <a:gd name="connsiteX13" fmla="*/ 8427611 w 11258550"/>
              <a:gd name="connsiteY13" fmla="*/ 0 h 5792176"/>
              <a:gd name="connsiteX14" fmla="*/ 8730764 w 11258550"/>
              <a:gd name="connsiteY14" fmla="*/ 0 h 5792176"/>
              <a:gd name="connsiteX15" fmla="*/ 9500306 w 11258550"/>
              <a:gd name="connsiteY15" fmla="*/ 0 h 5792176"/>
              <a:gd name="connsiteX16" fmla="*/ 10293168 w 11258550"/>
              <a:gd name="connsiteY16" fmla="*/ 0 h 5792176"/>
              <a:gd name="connsiteX17" fmla="*/ 11258550 w 11258550"/>
              <a:gd name="connsiteY17" fmla="*/ 965382 h 5792176"/>
              <a:gd name="connsiteX18" fmla="*/ 11258550 w 11258550"/>
              <a:gd name="connsiteY18" fmla="*/ 1555626 h 5792176"/>
              <a:gd name="connsiteX19" fmla="*/ 11258550 w 11258550"/>
              <a:gd name="connsiteY19" fmla="*/ 2145871 h 5792176"/>
              <a:gd name="connsiteX20" fmla="*/ 11258550 w 11258550"/>
              <a:gd name="connsiteY20" fmla="*/ 2658887 h 5792176"/>
              <a:gd name="connsiteX21" fmla="*/ 11258550 w 11258550"/>
              <a:gd name="connsiteY21" fmla="*/ 3094675 h 5792176"/>
              <a:gd name="connsiteX22" fmla="*/ 11258550 w 11258550"/>
              <a:gd name="connsiteY22" fmla="*/ 3530463 h 5792176"/>
              <a:gd name="connsiteX23" fmla="*/ 11258550 w 11258550"/>
              <a:gd name="connsiteY23" fmla="*/ 4004865 h 5792176"/>
              <a:gd name="connsiteX24" fmla="*/ 11258550 w 11258550"/>
              <a:gd name="connsiteY24" fmla="*/ 4826794 h 5792176"/>
              <a:gd name="connsiteX25" fmla="*/ 10293168 w 11258550"/>
              <a:gd name="connsiteY25" fmla="*/ 5792176 h 5792176"/>
              <a:gd name="connsiteX26" fmla="*/ 9990015 w 11258550"/>
              <a:gd name="connsiteY26" fmla="*/ 5792176 h 5792176"/>
              <a:gd name="connsiteX27" fmla="*/ 9500306 w 11258550"/>
              <a:gd name="connsiteY27" fmla="*/ 5792176 h 5792176"/>
              <a:gd name="connsiteX28" fmla="*/ 9010597 w 11258550"/>
              <a:gd name="connsiteY28" fmla="*/ 5792176 h 5792176"/>
              <a:gd name="connsiteX29" fmla="*/ 8707444 w 11258550"/>
              <a:gd name="connsiteY29" fmla="*/ 5792176 h 5792176"/>
              <a:gd name="connsiteX30" fmla="*/ 8031180 w 11258550"/>
              <a:gd name="connsiteY30" fmla="*/ 5792176 h 5792176"/>
              <a:gd name="connsiteX31" fmla="*/ 7354915 w 11258550"/>
              <a:gd name="connsiteY31" fmla="*/ 5792176 h 5792176"/>
              <a:gd name="connsiteX32" fmla="*/ 6678651 w 11258550"/>
              <a:gd name="connsiteY32" fmla="*/ 5792176 h 5792176"/>
              <a:gd name="connsiteX33" fmla="*/ 6002386 w 11258550"/>
              <a:gd name="connsiteY33" fmla="*/ 5792176 h 5792176"/>
              <a:gd name="connsiteX34" fmla="*/ 5326122 w 11258550"/>
              <a:gd name="connsiteY34" fmla="*/ 5792176 h 5792176"/>
              <a:gd name="connsiteX35" fmla="*/ 4556580 w 11258550"/>
              <a:gd name="connsiteY35" fmla="*/ 5792176 h 5792176"/>
              <a:gd name="connsiteX36" fmla="*/ 3880315 w 11258550"/>
              <a:gd name="connsiteY36" fmla="*/ 5792176 h 5792176"/>
              <a:gd name="connsiteX37" fmla="*/ 3204051 w 11258550"/>
              <a:gd name="connsiteY37" fmla="*/ 5792176 h 5792176"/>
              <a:gd name="connsiteX38" fmla="*/ 2527786 w 11258550"/>
              <a:gd name="connsiteY38" fmla="*/ 5792176 h 5792176"/>
              <a:gd name="connsiteX39" fmla="*/ 1851522 w 11258550"/>
              <a:gd name="connsiteY39" fmla="*/ 5792176 h 5792176"/>
              <a:gd name="connsiteX40" fmla="*/ 965382 w 11258550"/>
              <a:gd name="connsiteY40" fmla="*/ 5792176 h 5792176"/>
              <a:gd name="connsiteX41" fmla="*/ 0 w 11258550"/>
              <a:gd name="connsiteY41" fmla="*/ 4826794 h 5792176"/>
              <a:gd name="connsiteX42" fmla="*/ 0 w 11258550"/>
              <a:gd name="connsiteY42" fmla="*/ 4197935 h 5792176"/>
              <a:gd name="connsiteX43" fmla="*/ 0 w 11258550"/>
              <a:gd name="connsiteY43" fmla="*/ 3569077 h 5792176"/>
              <a:gd name="connsiteX44" fmla="*/ 0 w 11258550"/>
              <a:gd name="connsiteY44" fmla="*/ 2978833 h 5792176"/>
              <a:gd name="connsiteX45" fmla="*/ 0 w 11258550"/>
              <a:gd name="connsiteY45" fmla="*/ 2427202 h 5792176"/>
              <a:gd name="connsiteX46" fmla="*/ 0 w 11258550"/>
              <a:gd name="connsiteY46" fmla="*/ 1875572 h 5792176"/>
              <a:gd name="connsiteX47" fmla="*/ 0 w 11258550"/>
              <a:gd name="connsiteY47" fmla="*/ 965382 h 5792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1258550" h="5792176" fill="none" extrusionOk="0">
                <a:moveTo>
                  <a:pt x="0" y="965382"/>
                </a:moveTo>
                <a:cubicBezTo>
                  <a:pt x="-20676" y="379689"/>
                  <a:pt x="483304" y="8312"/>
                  <a:pt x="965382" y="0"/>
                </a:cubicBezTo>
                <a:cubicBezTo>
                  <a:pt x="1266066" y="-58340"/>
                  <a:pt x="1487842" y="41451"/>
                  <a:pt x="1734924" y="0"/>
                </a:cubicBezTo>
                <a:cubicBezTo>
                  <a:pt x="1982006" y="-41451"/>
                  <a:pt x="2069768" y="26784"/>
                  <a:pt x="2224633" y="0"/>
                </a:cubicBezTo>
                <a:cubicBezTo>
                  <a:pt x="2379498" y="-26784"/>
                  <a:pt x="2588385" y="11414"/>
                  <a:pt x="2807620" y="0"/>
                </a:cubicBezTo>
                <a:cubicBezTo>
                  <a:pt x="3026855" y="-11414"/>
                  <a:pt x="3115533" y="13056"/>
                  <a:pt x="3390606" y="0"/>
                </a:cubicBezTo>
                <a:cubicBezTo>
                  <a:pt x="3665679" y="-13056"/>
                  <a:pt x="3992199" y="62103"/>
                  <a:pt x="4160149" y="0"/>
                </a:cubicBezTo>
                <a:cubicBezTo>
                  <a:pt x="4328099" y="-62103"/>
                  <a:pt x="4677320" y="78666"/>
                  <a:pt x="4836413" y="0"/>
                </a:cubicBezTo>
                <a:cubicBezTo>
                  <a:pt x="4995506" y="-78666"/>
                  <a:pt x="5039958" y="19024"/>
                  <a:pt x="5139566" y="0"/>
                </a:cubicBezTo>
                <a:cubicBezTo>
                  <a:pt x="5239174" y="-19024"/>
                  <a:pt x="5751343" y="3294"/>
                  <a:pt x="5909109" y="0"/>
                </a:cubicBezTo>
                <a:cubicBezTo>
                  <a:pt x="6066875" y="-3294"/>
                  <a:pt x="6441443" y="37584"/>
                  <a:pt x="6678651" y="0"/>
                </a:cubicBezTo>
                <a:cubicBezTo>
                  <a:pt x="6915859" y="-37584"/>
                  <a:pt x="6925364" y="14693"/>
                  <a:pt x="7075082" y="0"/>
                </a:cubicBezTo>
                <a:cubicBezTo>
                  <a:pt x="7224800" y="-14693"/>
                  <a:pt x="7660329" y="62706"/>
                  <a:pt x="7844624" y="0"/>
                </a:cubicBezTo>
                <a:cubicBezTo>
                  <a:pt x="8028919" y="-62706"/>
                  <a:pt x="8301140" y="51727"/>
                  <a:pt x="8427611" y="0"/>
                </a:cubicBezTo>
                <a:cubicBezTo>
                  <a:pt x="8554082" y="-51727"/>
                  <a:pt x="8602854" y="21703"/>
                  <a:pt x="8730764" y="0"/>
                </a:cubicBezTo>
                <a:cubicBezTo>
                  <a:pt x="8858674" y="-21703"/>
                  <a:pt x="9192663" y="62791"/>
                  <a:pt x="9500306" y="0"/>
                </a:cubicBezTo>
                <a:cubicBezTo>
                  <a:pt x="9807949" y="-62791"/>
                  <a:pt x="9973617" y="73703"/>
                  <a:pt x="10293168" y="0"/>
                </a:cubicBezTo>
                <a:cubicBezTo>
                  <a:pt x="10786682" y="-12432"/>
                  <a:pt x="11322036" y="446313"/>
                  <a:pt x="11258550" y="965382"/>
                </a:cubicBezTo>
                <a:cubicBezTo>
                  <a:pt x="11319758" y="1220507"/>
                  <a:pt x="11217516" y="1285160"/>
                  <a:pt x="11258550" y="1555626"/>
                </a:cubicBezTo>
                <a:cubicBezTo>
                  <a:pt x="11299584" y="1826092"/>
                  <a:pt x="11251438" y="2020992"/>
                  <a:pt x="11258550" y="2145871"/>
                </a:cubicBezTo>
                <a:cubicBezTo>
                  <a:pt x="11265662" y="2270751"/>
                  <a:pt x="11241400" y="2496557"/>
                  <a:pt x="11258550" y="2658887"/>
                </a:cubicBezTo>
                <a:cubicBezTo>
                  <a:pt x="11275700" y="2821217"/>
                  <a:pt x="11228082" y="2950296"/>
                  <a:pt x="11258550" y="3094675"/>
                </a:cubicBezTo>
                <a:cubicBezTo>
                  <a:pt x="11289018" y="3239054"/>
                  <a:pt x="11242492" y="3336664"/>
                  <a:pt x="11258550" y="3530463"/>
                </a:cubicBezTo>
                <a:cubicBezTo>
                  <a:pt x="11274608" y="3724262"/>
                  <a:pt x="11217204" y="3872819"/>
                  <a:pt x="11258550" y="4004865"/>
                </a:cubicBezTo>
                <a:cubicBezTo>
                  <a:pt x="11299896" y="4136911"/>
                  <a:pt x="11234107" y="4572857"/>
                  <a:pt x="11258550" y="4826794"/>
                </a:cubicBezTo>
                <a:cubicBezTo>
                  <a:pt x="11285981" y="5400702"/>
                  <a:pt x="10733138" y="5693760"/>
                  <a:pt x="10293168" y="5792176"/>
                </a:cubicBezTo>
                <a:cubicBezTo>
                  <a:pt x="10205682" y="5792788"/>
                  <a:pt x="10059443" y="5788105"/>
                  <a:pt x="9990015" y="5792176"/>
                </a:cubicBezTo>
                <a:cubicBezTo>
                  <a:pt x="9920587" y="5796247"/>
                  <a:pt x="9621842" y="5744015"/>
                  <a:pt x="9500306" y="5792176"/>
                </a:cubicBezTo>
                <a:cubicBezTo>
                  <a:pt x="9378770" y="5840337"/>
                  <a:pt x="9219960" y="5770804"/>
                  <a:pt x="9010597" y="5792176"/>
                </a:cubicBezTo>
                <a:cubicBezTo>
                  <a:pt x="8801234" y="5813548"/>
                  <a:pt x="8801614" y="5789975"/>
                  <a:pt x="8707444" y="5792176"/>
                </a:cubicBezTo>
                <a:cubicBezTo>
                  <a:pt x="8613274" y="5794377"/>
                  <a:pt x="8351514" y="5784374"/>
                  <a:pt x="8031180" y="5792176"/>
                </a:cubicBezTo>
                <a:cubicBezTo>
                  <a:pt x="7710846" y="5799978"/>
                  <a:pt x="7585398" y="5791980"/>
                  <a:pt x="7354915" y="5792176"/>
                </a:cubicBezTo>
                <a:cubicBezTo>
                  <a:pt x="7124432" y="5792372"/>
                  <a:pt x="6841056" y="5751330"/>
                  <a:pt x="6678651" y="5792176"/>
                </a:cubicBezTo>
                <a:cubicBezTo>
                  <a:pt x="6516246" y="5833022"/>
                  <a:pt x="6273007" y="5737481"/>
                  <a:pt x="6002386" y="5792176"/>
                </a:cubicBezTo>
                <a:cubicBezTo>
                  <a:pt x="5731766" y="5846871"/>
                  <a:pt x="5540676" y="5757676"/>
                  <a:pt x="5326122" y="5792176"/>
                </a:cubicBezTo>
                <a:cubicBezTo>
                  <a:pt x="5111568" y="5826676"/>
                  <a:pt x="4932259" y="5765464"/>
                  <a:pt x="4556580" y="5792176"/>
                </a:cubicBezTo>
                <a:cubicBezTo>
                  <a:pt x="4180901" y="5818888"/>
                  <a:pt x="4139262" y="5729549"/>
                  <a:pt x="3880315" y="5792176"/>
                </a:cubicBezTo>
                <a:cubicBezTo>
                  <a:pt x="3621369" y="5854803"/>
                  <a:pt x="3369568" y="5779734"/>
                  <a:pt x="3204051" y="5792176"/>
                </a:cubicBezTo>
                <a:cubicBezTo>
                  <a:pt x="3038534" y="5804618"/>
                  <a:pt x="2702798" y="5728258"/>
                  <a:pt x="2527786" y="5792176"/>
                </a:cubicBezTo>
                <a:cubicBezTo>
                  <a:pt x="2352774" y="5856094"/>
                  <a:pt x="2151131" y="5774256"/>
                  <a:pt x="1851522" y="5792176"/>
                </a:cubicBezTo>
                <a:cubicBezTo>
                  <a:pt x="1551913" y="5810096"/>
                  <a:pt x="1240062" y="5729418"/>
                  <a:pt x="965382" y="5792176"/>
                </a:cubicBezTo>
                <a:cubicBezTo>
                  <a:pt x="394485" y="5813188"/>
                  <a:pt x="36578" y="5330725"/>
                  <a:pt x="0" y="4826794"/>
                </a:cubicBezTo>
                <a:cubicBezTo>
                  <a:pt x="-34001" y="4659419"/>
                  <a:pt x="13253" y="4481085"/>
                  <a:pt x="0" y="4197935"/>
                </a:cubicBezTo>
                <a:cubicBezTo>
                  <a:pt x="-13253" y="3914785"/>
                  <a:pt x="22511" y="3726662"/>
                  <a:pt x="0" y="3569077"/>
                </a:cubicBezTo>
                <a:cubicBezTo>
                  <a:pt x="-22511" y="3411492"/>
                  <a:pt x="6351" y="3259596"/>
                  <a:pt x="0" y="2978833"/>
                </a:cubicBezTo>
                <a:cubicBezTo>
                  <a:pt x="-6351" y="2698070"/>
                  <a:pt x="12059" y="2702771"/>
                  <a:pt x="0" y="2427202"/>
                </a:cubicBezTo>
                <a:cubicBezTo>
                  <a:pt x="-12059" y="2151633"/>
                  <a:pt x="29743" y="2151286"/>
                  <a:pt x="0" y="1875572"/>
                </a:cubicBezTo>
                <a:cubicBezTo>
                  <a:pt x="-29743" y="1599858"/>
                  <a:pt x="108849" y="1420345"/>
                  <a:pt x="0" y="965382"/>
                </a:cubicBezTo>
                <a:close/>
              </a:path>
              <a:path w="11258550" h="5792176" stroke="0" extrusionOk="0">
                <a:moveTo>
                  <a:pt x="0" y="965382"/>
                </a:moveTo>
                <a:cubicBezTo>
                  <a:pt x="-47432" y="418204"/>
                  <a:pt x="506746" y="56739"/>
                  <a:pt x="965382" y="0"/>
                </a:cubicBezTo>
                <a:cubicBezTo>
                  <a:pt x="1112223" y="-59620"/>
                  <a:pt x="1403016" y="70519"/>
                  <a:pt x="1641646" y="0"/>
                </a:cubicBezTo>
                <a:cubicBezTo>
                  <a:pt x="1880276" y="-70519"/>
                  <a:pt x="2022737" y="29984"/>
                  <a:pt x="2317911" y="0"/>
                </a:cubicBezTo>
                <a:cubicBezTo>
                  <a:pt x="2613085" y="-29984"/>
                  <a:pt x="2817336" y="55576"/>
                  <a:pt x="2994175" y="0"/>
                </a:cubicBezTo>
                <a:cubicBezTo>
                  <a:pt x="3171014" y="-55576"/>
                  <a:pt x="3498021" y="48317"/>
                  <a:pt x="3763718" y="0"/>
                </a:cubicBezTo>
                <a:cubicBezTo>
                  <a:pt x="4029415" y="-48317"/>
                  <a:pt x="4079028" y="29416"/>
                  <a:pt x="4160149" y="0"/>
                </a:cubicBezTo>
                <a:cubicBezTo>
                  <a:pt x="4241270" y="-29416"/>
                  <a:pt x="4608235" y="6308"/>
                  <a:pt x="4743135" y="0"/>
                </a:cubicBezTo>
                <a:cubicBezTo>
                  <a:pt x="4878035" y="-6308"/>
                  <a:pt x="5133378" y="34160"/>
                  <a:pt x="5232844" y="0"/>
                </a:cubicBezTo>
                <a:cubicBezTo>
                  <a:pt x="5332310" y="-34160"/>
                  <a:pt x="5442595" y="47458"/>
                  <a:pt x="5629275" y="0"/>
                </a:cubicBezTo>
                <a:cubicBezTo>
                  <a:pt x="5815955" y="-47458"/>
                  <a:pt x="6119212" y="10661"/>
                  <a:pt x="6305539" y="0"/>
                </a:cubicBezTo>
                <a:cubicBezTo>
                  <a:pt x="6491866" y="-10661"/>
                  <a:pt x="6531682" y="3072"/>
                  <a:pt x="6608693" y="0"/>
                </a:cubicBezTo>
                <a:cubicBezTo>
                  <a:pt x="6685704" y="-3072"/>
                  <a:pt x="6840316" y="8776"/>
                  <a:pt x="6911846" y="0"/>
                </a:cubicBezTo>
                <a:cubicBezTo>
                  <a:pt x="6983376" y="-8776"/>
                  <a:pt x="7440477" y="78226"/>
                  <a:pt x="7588110" y="0"/>
                </a:cubicBezTo>
                <a:cubicBezTo>
                  <a:pt x="7735743" y="-78226"/>
                  <a:pt x="7800129" y="13069"/>
                  <a:pt x="7984541" y="0"/>
                </a:cubicBezTo>
                <a:cubicBezTo>
                  <a:pt x="8168953" y="-13069"/>
                  <a:pt x="8300834" y="7854"/>
                  <a:pt x="8380972" y="0"/>
                </a:cubicBezTo>
                <a:cubicBezTo>
                  <a:pt x="8461110" y="-7854"/>
                  <a:pt x="8994389" y="67741"/>
                  <a:pt x="9150514" y="0"/>
                </a:cubicBezTo>
                <a:cubicBezTo>
                  <a:pt x="9306639" y="-67741"/>
                  <a:pt x="9935773" y="90168"/>
                  <a:pt x="10293168" y="0"/>
                </a:cubicBezTo>
                <a:cubicBezTo>
                  <a:pt x="10881785" y="113901"/>
                  <a:pt x="11220230" y="405764"/>
                  <a:pt x="11258550" y="965382"/>
                </a:cubicBezTo>
                <a:cubicBezTo>
                  <a:pt x="11304412" y="1199905"/>
                  <a:pt x="11202538" y="1373934"/>
                  <a:pt x="11258550" y="1478398"/>
                </a:cubicBezTo>
                <a:cubicBezTo>
                  <a:pt x="11314562" y="1582862"/>
                  <a:pt x="11189944" y="1914915"/>
                  <a:pt x="11258550" y="2068643"/>
                </a:cubicBezTo>
                <a:cubicBezTo>
                  <a:pt x="11327156" y="2222371"/>
                  <a:pt x="11224566" y="2445301"/>
                  <a:pt x="11258550" y="2543045"/>
                </a:cubicBezTo>
                <a:cubicBezTo>
                  <a:pt x="11292534" y="2640789"/>
                  <a:pt x="11209653" y="2819128"/>
                  <a:pt x="11258550" y="3017447"/>
                </a:cubicBezTo>
                <a:cubicBezTo>
                  <a:pt x="11307447" y="3215766"/>
                  <a:pt x="11223640" y="3344014"/>
                  <a:pt x="11258550" y="3569077"/>
                </a:cubicBezTo>
                <a:cubicBezTo>
                  <a:pt x="11293460" y="3794140"/>
                  <a:pt x="11204408" y="3925067"/>
                  <a:pt x="11258550" y="4120707"/>
                </a:cubicBezTo>
                <a:cubicBezTo>
                  <a:pt x="11312692" y="4316347"/>
                  <a:pt x="11254491" y="4589829"/>
                  <a:pt x="11258550" y="4826794"/>
                </a:cubicBezTo>
                <a:cubicBezTo>
                  <a:pt x="11268260" y="5407622"/>
                  <a:pt x="10871185" y="5735706"/>
                  <a:pt x="10293168" y="5792176"/>
                </a:cubicBezTo>
                <a:cubicBezTo>
                  <a:pt x="10189424" y="5814895"/>
                  <a:pt x="10108529" y="5781873"/>
                  <a:pt x="9990015" y="5792176"/>
                </a:cubicBezTo>
                <a:cubicBezTo>
                  <a:pt x="9871501" y="5802479"/>
                  <a:pt x="9623654" y="5753607"/>
                  <a:pt x="9313750" y="5792176"/>
                </a:cubicBezTo>
                <a:cubicBezTo>
                  <a:pt x="9003846" y="5830745"/>
                  <a:pt x="9111330" y="5773212"/>
                  <a:pt x="8917320" y="5792176"/>
                </a:cubicBezTo>
                <a:cubicBezTo>
                  <a:pt x="8723310" y="5811140"/>
                  <a:pt x="8590207" y="5756163"/>
                  <a:pt x="8334333" y="5792176"/>
                </a:cubicBezTo>
                <a:cubicBezTo>
                  <a:pt x="8078459" y="5828189"/>
                  <a:pt x="8025725" y="5752590"/>
                  <a:pt x="7844624" y="5792176"/>
                </a:cubicBezTo>
                <a:cubicBezTo>
                  <a:pt x="7663523" y="5831762"/>
                  <a:pt x="7539151" y="5759458"/>
                  <a:pt x="7448193" y="5792176"/>
                </a:cubicBezTo>
                <a:cubicBezTo>
                  <a:pt x="7357235" y="5824894"/>
                  <a:pt x="6904380" y="5715175"/>
                  <a:pt x="6678651" y="5792176"/>
                </a:cubicBezTo>
                <a:cubicBezTo>
                  <a:pt x="6452922" y="5869177"/>
                  <a:pt x="6446103" y="5777951"/>
                  <a:pt x="6282220" y="5792176"/>
                </a:cubicBezTo>
                <a:cubicBezTo>
                  <a:pt x="6118337" y="5806401"/>
                  <a:pt x="5859083" y="5757772"/>
                  <a:pt x="5605956" y="5792176"/>
                </a:cubicBezTo>
                <a:cubicBezTo>
                  <a:pt x="5352829" y="5826580"/>
                  <a:pt x="5388141" y="5752646"/>
                  <a:pt x="5209525" y="5792176"/>
                </a:cubicBezTo>
                <a:cubicBezTo>
                  <a:pt x="5030909" y="5831706"/>
                  <a:pt x="4973014" y="5748301"/>
                  <a:pt x="4813094" y="5792176"/>
                </a:cubicBezTo>
                <a:cubicBezTo>
                  <a:pt x="4653174" y="5836051"/>
                  <a:pt x="4226333" y="5791425"/>
                  <a:pt x="4043551" y="5792176"/>
                </a:cubicBezTo>
                <a:cubicBezTo>
                  <a:pt x="3860769" y="5792927"/>
                  <a:pt x="3516292" y="5758138"/>
                  <a:pt x="3367287" y="5792176"/>
                </a:cubicBezTo>
                <a:cubicBezTo>
                  <a:pt x="3218282" y="5826214"/>
                  <a:pt x="3169250" y="5766158"/>
                  <a:pt x="3064134" y="5792176"/>
                </a:cubicBezTo>
                <a:cubicBezTo>
                  <a:pt x="2959018" y="5818194"/>
                  <a:pt x="2811394" y="5738638"/>
                  <a:pt x="2574425" y="5792176"/>
                </a:cubicBezTo>
                <a:cubicBezTo>
                  <a:pt x="2337456" y="5845714"/>
                  <a:pt x="2118543" y="5726581"/>
                  <a:pt x="1898161" y="5792176"/>
                </a:cubicBezTo>
                <a:cubicBezTo>
                  <a:pt x="1677779" y="5857771"/>
                  <a:pt x="1285040" y="5725031"/>
                  <a:pt x="965382" y="5792176"/>
                </a:cubicBezTo>
                <a:cubicBezTo>
                  <a:pt x="483403" y="5836461"/>
                  <a:pt x="120" y="5270145"/>
                  <a:pt x="0" y="4826794"/>
                </a:cubicBezTo>
                <a:cubicBezTo>
                  <a:pt x="-31262" y="4680294"/>
                  <a:pt x="14100" y="4465607"/>
                  <a:pt x="0" y="4352392"/>
                </a:cubicBezTo>
                <a:cubicBezTo>
                  <a:pt x="-14100" y="4239177"/>
                  <a:pt x="3041" y="4004790"/>
                  <a:pt x="0" y="3877990"/>
                </a:cubicBezTo>
                <a:cubicBezTo>
                  <a:pt x="-3041" y="3751190"/>
                  <a:pt x="36629" y="3565057"/>
                  <a:pt x="0" y="3287746"/>
                </a:cubicBezTo>
                <a:cubicBezTo>
                  <a:pt x="-36629" y="3010435"/>
                  <a:pt x="22127" y="3033746"/>
                  <a:pt x="0" y="2851958"/>
                </a:cubicBezTo>
                <a:cubicBezTo>
                  <a:pt x="-22127" y="2670170"/>
                  <a:pt x="26659" y="2456831"/>
                  <a:pt x="0" y="2338941"/>
                </a:cubicBezTo>
                <a:cubicBezTo>
                  <a:pt x="-26659" y="2221051"/>
                  <a:pt x="17709" y="1969404"/>
                  <a:pt x="0" y="1864539"/>
                </a:cubicBezTo>
                <a:cubicBezTo>
                  <a:pt x="-17709" y="1759674"/>
                  <a:pt x="54080" y="1387466"/>
                  <a:pt x="0" y="965382"/>
                </a:cubicBezTo>
                <a:close/>
              </a:path>
            </a:pathLst>
          </a:custGeom>
          <a:solidFill>
            <a:srgbClr val="F3FFE5"/>
          </a:solidFill>
          <a:ln w="12700" cap="flat" cmpd="sng" algn="ctr">
            <a:solidFill>
              <a:schemeClr val="accent6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344437782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6853AD-B01D-4BCA-9E21-7CB2EC3FE31A}"/>
              </a:ext>
            </a:extLst>
          </p:cNvPr>
          <p:cNvSpPr txBox="1"/>
          <p:nvPr/>
        </p:nvSpPr>
        <p:spPr>
          <a:xfrm>
            <a:off x="995388" y="2108003"/>
            <a:ext cx="398789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Buổi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ó o</a:t>
            </a:r>
          </a:p>
          <a:p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trống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đấy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mau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dậy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Đỏ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chào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06853AD-B01D-4BCA-9E21-7CB2EC3FE31A}"/>
              </a:ext>
            </a:extLst>
          </p:cNvPr>
          <p:cNvSpPr txBox="1"/>
          <p:nvPr/>
        </p:nvSpPr>
        <p:spPr>
          <a:xfrm>
            <a:off x="4366384" y="2150777"/>
            <a:ext cx="398789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Buổi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</a:p>
          <a:p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tung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nắng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Đùa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mây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trắng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Ú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òa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ú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òa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06853AD-B01D-4BCA-9E21-7CB2EC3FE31A}"/>
              </a:ext>
            </a:extLst>
          </p:cNvPr>
          <p:cNvSpPr txBox="1"/>
          <p:nvPr/>
        </p:nvSpPr>
        <p:spPr>
          <a:xfrm>
            <a:off x="7864260" y="2108003"/>
            <a:ext cx="398789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Buổi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chiều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hiền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hòa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</a:p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Dung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dăng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dẻ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thỏ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thẻ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Chẳng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  (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My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Linh</a:t>
            </a:r>
            <a:r>
              <a:rPr lang="en-US" sz="2800" i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lang="en-US" sz="28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525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5000">
        <p:fade/>
      </p:transition>
    </mc:Fallback>
  </mc:AlternateContent>
</p:sld>
</file>

<file path=ppt/theme/theme1.xml><?xml version="1.0" encoding="utf-8"?>
<a:theme xmlns:a="http://schemas.openxmlformats.org/drawingml/2006/main" name="千图网海量PPT模板www.58pic.com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453</Words>
  <Application>Microsoft Office PowerPoint</Application>
  <PresentationFormat>Widescreen</PresentationFormat>
  <Paragraphs>82</Paragraphs>
  <Slides>13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等线</vt:lpstr>
      <vt:lpstr>Arial</vt:lpstr>
      <vt:lpstr>Arial-Rounded</vt:lpstr>
      <vt:lpstr>Calibri</vt:lpstr>
      <vt:lpstr>Gloria Hallelujah</vt:lpstr>
      <vt:lpstr>HP001 4 hàng</vt:lpstr>
      <vt:lpstr>Times New Roman</vt:lpstr>
      <vt:lpstr>字魂70号-灵悦黑体</vt:lpstr>
      <vt:lpstr>千图网海量PPT模板www.58pic.com​​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24</cp:revision>
  <dcterms:created xsi:type="dcterms:W3CDTF">2022-06-27T10:50:26Z</dcterms:created>
  <dcterms:modified xsi:type="dcterms:W3CDTF">2024-12-09T05:28:02Z</dcterms:modified>
</cp:coreProperties>
</file>