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6"/>
  </p:notesMasterIdLst>
  <p:sldIdLst>
    <p:sldId id="630" r:id="rId2"/>
    <p:sldId id="256" r:id="rId3"/>
    <p:sldId id="319" r:id="rId4"/>
    <p:sldId id="637" r:id="rId5"/>
    <p:sldId id="634" r:id="rId6"/>
    <p:sldId id="635" r:id="rId7"/>
    <p:sldId id="371" r:id="rId8"/>
    <p:sldId id="279" r:id="rId9"/>
    <p:sldId id="636" r:id="rId10"/>
    <p:sldId id="627" r:id="rId11"/>
    <p:sldId id="633" r:id="rId12"/>
    <p:sldId id="361" r:id="rId13"/>
    <p:sldId id="353" r:id="rId14"/>
    <p:sldId id="336" r:id="rId15"/>
  </p:sldIdLst>
  <p:sldSz cx="12161838" cy="6858000"/>
  <p:notesSz cx="6858000" cy="9144000"/>
  <p:embeddedFontLst>
    <p:embeddedFont>
      <p:font typeface="HP001 4 hàng" panose="020B0604020202020204" charset="0"/>
      <p:regular r:id="rId17"/>
      <p:bold r:id="rId18"/>
    </p:embeddedFont>
    <p:embeddedFont>
      <p:font typeface="Itim" panose="020B0604020202020204" charset="-34"/>
      <p:regular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Varela Round" panose="00000500000000000000" pitchFamily="2" charset="-79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83" d="100"/>
          <a:sy n="83" d="100"/>
        </p:scale>
        <p:origin x="782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4353022D-E80C-4C41-945C-D9C113695D58}"/>
    <pc:docChg chg="custSel addSld modSld">
      <pc:chgData name="Thao Phuong" userId="dd1b873d0ed009f0" providerId="LiveId" clId="{4353022D-E80C-4C41-945C-D9C113695D58}" dt="2022-08-11T02:43:58.095" v="28" actId="20577"/>
      <pc:docMkLst>
        <pc:docMk/>
      </pc:docMkLst>
      <pc:sldChg chg="modSp">
        <pc:chgData name="Thao Phuong" userId="dd1b873d0ed009f0" providerId="LiveId" clId="{4353022D-E80C-4C41-945C-D9C113695D58}" dt="2022-08-11T02:43:58.095" v="28" actId="20577"/>
        <pc:sldMkLst>
          <pc:docMk/>
          <pc:sldMk cId="3023616049" sldId="319"/>
        </pc:sldMkLst>
        <pc:spChg chg="mod">
          <ac:chgData name="Thao Phuong" userId="dd1b873d0ed009f0" providerId="LiveId" clId="{4353022D-E80C-4C41-945C-D9C113695D58}" dt="2022-08-11T02:43:58.095" v="28" actId="20577"/>
          <ac:spMkLst>
            <pc:docMk/>
            <pc:sldMk cId="3023616049" sldId="319"/>
            <ac:spMk id="6" creationId="{512E60DC-7E3F-F284-F186-849F58A1C7C5}"/>
          </ac:spMkLst>
        </pc:spChg>
      </pc:sldChg>
      <pc:sldChg chg="delSp mod">
        <pc:chgData name="Thao Phuong" userId="dd1b873d0ed009f0" providerId="LiveId" clId="{4353022D-E80C-4C41-945C-D9C113695D58}" dt="2022-08-11T02:19:36.134" v="26" actId="478"/>
        <pc:sldMkLst>
          <pc:docMk/>
          <pc:sldMk cId="2629435706" sldId="630"/>
        </pc:sldMkLst>
        <pc:spChg chg="del">
          <ac:chgData name="Thao Phuong" userId="dd1b873d0ed009f0" providerId="LiveId" clId="{4353022D-E80C-4C41-945C-D9C113695D58}" dt="2022-08-11T02:19:36.134" v="26" actId="478"/>
          <ac:spMkLst>
            <pc:docMk/>
            <pc:sldMk cId="2629435706" sldId="630"/>
            <ac:spMk id="12" creationId="{BEA5BB4B-A7E6-A313-9089-2EAAE454B900}"/>
          </ac:spMkLst>
        </pc:spChg>
      </pc:sldChg>
      <pc:sldChg chg="addSp modSp new mod">
        <pc:chgData name="Thao Phuong" userId="dd1b873d0ed009f0" providerId="LiveId" clId="{4353022D-E80C-4C41-945C-D9C113695D58}" dt="2022-08-11T02:17:08.771" v="25" actId="14100"/>
        <pc:sldMkLst>
          <pc:docMk/>
          <pc:sldMk cId="3270139341" sldId="637"/>
        </pc:sldMkLst>
        <pc:spChg chg="add mod">
          <ac:chgData name="Thao Phuong" userId="dd1b873d0ed009f0" providerId="LiveId" clId="{4353022D-E80C-4C41-945C-D9C113695D58}" dt="2022-08-11T02:17:08.771" v="25" actId="14100"/>
          <ac:spMkLst>
            <pc:docMk/>
            <pc:sldMk cId="3270139341" sldId="637"/>
            <ac:spMk id="2" creationId="{3802C8F8-5128-1569-1E9D-327FB73A99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301206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5331358" y="2697316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Hôm</a:t>
            </a:r>
            <a:r>
              <a:rPr lang="en-US" sz="2800" dirty="0"/>
              <a:t> nay,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118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3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3415004" y="752589"/>
            <a:ext cx="391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2055435" y="1647761"/>
            <a:ext cx="22459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7559757" y="1282187"/>
            <a:ext cx="328879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3B47C8-7D5C-F90C-6ADD-2D6F23FFE11E}"/>
              </a:ext>
            </a:extLst>
          </p:cNvPr>
          <p:cNvCxnSpPr>
            <a:cxnSpLocks/>
          </p:cNvCxnSpPr>
          <p:nvPr/>
        </p:nvCxnSpPr>
        <p:spPr>
          <a:xfrm>
            <a:off x="1646191" y="1178675"/>
            <a:ext cx="2074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93586"/>
              </p:ext>
            </p:extLst>
          </p:nvPr>
        </p:nvGraphicFramePr>
        <p:xfrm>
          <a:off x="34882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15952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31596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791474" y="1415531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3: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4743475" y="2324801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giải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620830" y="3291712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Hôm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nay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mèo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được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tuổi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3652150" y="4217893"/>
            <a:ext cx="744447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118 </a:t>
            </a:r>
            <a:r>
              <a:rPr lang="en-US" sz="4000" kern="1200" dirty="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3 = 354 (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tuổi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5699096" y="5117755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354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tuổi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6: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PHÉP NHÂN, PHÉP CHIA TRONG PHẠM VI 1000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3289944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BÀI 36:</a:t>
            </a:r>
          </a:p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NHÂN SỐ CÓ BA CHỮ SỐ VỚI SỐ CÓ MỘT CHỮ SỐ</a:t>
            </a:r>
          </a:p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2C8F8-5128-1569-1E9D-327FB73A999D}"/>
              </a:ext>
            </a:extLst>
          </p:cNvPr>
          <p:cNvSpPr txBox="1"/>
          <p:nvPr/>
        </p:nvSpPr>
        <p:spPr>
          <a:xfrm>
            <a:off x="1222310" y="1184988"/>
            <a:ext cx="8994710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</a:t>
            </a:r>
          </a:p>
          <a:p>
            <a:pPr algn="just">
              <a:spcAft>
                <a:spcPts val="75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Biết thực hành nhân số có 3 chữ số với số có một chữ số.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vi-V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Áp dụng phép nhân số có 3 chữ số với số có một chữ số để giải bài toán có liên quan.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3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88C91-D52E-A172-7264-336C62B88831}"/>
              </a:ext>
            </a:extLst>
          </p:cNvPr>
          <p:cNvSpPr txBox="1"/>
          <p:nvPr/>
        </p:nvSpPr>
        <p:spPr>
          <a:xfrm>
            <a:off x="2084777" y="790583"/>
            <a:ext cx="78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1FFA5-6D65-0E4C-9496-6783F60FC30B}"/>
              </a:ext>
            </a:extLst>
          </p:cNvPr>
          <p:cNvSpPr txBox="1"/>
          <p:nvPr/>
        </p:nvSpPr>
        <p:spPr>
          <a:xfrm>
            <a:off x="1175657" y="1894114"/>
            <a:ext cx="100770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5, 185, 160, 46, 64, 4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x   2 = ………..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x ….=………...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x ….= ………..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x … =………..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6F38C-8B30-DEFF-0002-0630450D10C5}"/>
              </a:ext>
            </a:extLst>
          </p:cNvPr>
          <p:cNvSpPr txBox="1"/>
          <p:nvPr/>
        </p:nvSpPr>
        <p:spPr>
          <a:xfrm>
            <a:off x="6550090" y="2878999"/>
            <a:ext cx="4226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x 2 = 46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x 4 = 64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x 5 = 185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x 4 = 160</a:t>
            </a:r>
          </a:p>
        </p:txBody>
      </p:sp>
    </p:spTree>
    <p:extLst>
      <p:ext uri="{BB962C8B-B14F-4D97-AF65-F5344CB8AC3E}">
        <p14:creationId xmlns:p14="http://schemas.microsoft.com/office/powerpoint/2010/main" val="11424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BCA33-4C9A-D716-B117-92F577143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12" y="2225809"/>
            <a:ext cx="7847413" cy="31018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92905-86F6-6AF7-F55A-DCAD5CB4F3E3}"/>
              </a:ext>
            </a:extLst>
          </p:cNvPr>
          <p:cNvSpPr txBox="1"/>
          <p:nvPr/>
        </p:nvSpPr>
        <p:spPr>
          <a:xfrm>
            <a:off x="1660848" y="914400"/>
            <a:ext cx="627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41228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97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076323" y="2136805"/>
            <a:ext cx="3178106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99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9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99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622397" y="2147030"/>
            <a:ext cx="1462494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9274" y="3128800"/>
            <a:ext cx="136820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312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6153" y="3593598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16743" y="3593598"/>
            <a:ext cx="32731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884883" y="4207358"/>
            <a:ext cx="927543" cy="1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3333FF"/>
              </a:solidFill>
              <a:latin typeface="Tahom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12040" y="4189115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936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706685" y="314947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203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120134" y="3575575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274919" y="3581574"/>
            <a:ext cx="41130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446672" y="4175038"/>
            <a:ext cx="1060993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B050"/>
              </a:solidFill>
              <a:latin typeface="Tahom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442112" y="411791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812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377798" y="3080079"/>
            <a:ext cx="144421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427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829183" y="3593598"/>
            <a:ext cx="379551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920212" y="3541786"/>
            <a:ext cx="499833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70C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7181639" y="4189115"/>
            <a:ext cx="95159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70C0"/>
              </a:solidFill>
              <a:latin typeface="Tahom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126837" y="414046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854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0018143" y="298636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131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0427384" y="3557332"/>
            <a:ext cx="28530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563627" y="3532583"/>
            <a:ext cx="417055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9881493" y="4175593"/>
            <a:ext cx="98815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FF3300"/>
              </a:solidFill>
              <a:latin typeface="Tahoma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9759875" y="4131346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655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076323" y="2136805"/>
            <a:ext cx="3178106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99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99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99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622397" y="2147030"/>
            <a:ext cx="3850682" cy="70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9274" y="3128800"/>
            <a:ext cx="136820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243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6153" y="3593598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16743" y="3593598"/>
            <a:ext cx="32731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884883" y="4207358"/>
            <a:ext cx="927543" cy="1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3333FF"/>
              </a:solidFill>
              <a:latin typeface="Tahom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12040" y="4189115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486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706685" y="314947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162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120134" y="3575575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274919" y="3581574"/>
            <a:ext cx="41130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446672" y="4175038"/>
            <a:ext cx="1060993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B050"/>
              </a:solidFill>
              <a:latin typeface="Tahom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442112" y="4117918"/>
            <a:ext cx="1292195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648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377798" y="3080079"/>
            <a:ext cx="144421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250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829183" y="3593598"/>
            <a:ext cx="379551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920212" y="3541786"/>
            <a:ext cx="499833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70C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7181639" y="4189115"/>
            <a:ext cx="95159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70C0"/>
              </a:solidFill>
              <a:latin typeface="Tahom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126837" y="414046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750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0018143" y="298636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108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0427384" y="3557332"/>
            <a:ext cx="28530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563627" y="3532583"/>
            <a:ext cx="417055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9881493" y="4175593"/>
            <a:ext cx="98815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FF3300"/>
              </a:solidFill>
              <a:latin typeface="Tahoma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9759875" y="4131346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540</a:t>
            </a:r>
          </a:p>
        </p:txBody>
      </p:sp>
    </p:spTree>
    <p:extLst>
      <p:ext uri="{BB962C8B-B14F-4D97-AF65-F5344CB8AC3E}">
        <p14:creationId xmlns:p14="http://schemas.microsoft.com/office/powerpoint/2010/main" val="58527573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813</Words>
  <Application>Microsoft Office PowerPoint</Application>
  <PresentationFormat>Custom</PresentationFormat>
  <Paragraphs>114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Symbol</vt:lpstr>
      <vt:lpstr>Tahoma</vt:lpstr>
      <vt:lpstr>Itim</vt:lpstr>
      <vt:lpstr>SVN-Billo</vt:lpstr>
      <vt:lpstr>Arial</vt:lpstr>
      <vt:lpstr>Varela Round</vt:lpstr>
      <vt:lpstr>HP001 4 hàng</vt:lpstr>
      <vt:lpstr>Times New Roman</vt:lpstr>
      <vt:lpstr>Learning the Alphabet by Slidesgo</vt:lpstr>
      <vt:lpstr>Chuẩn bị</vt:lpstr>
      <vt:lpstr>TOÁN 3</vt:lpstr>
      <vt:lpstr>PowerPoint Presentation</vt:lpstr>
      <vt:lpstr>PowerPoint Presentation</vt:lpstr>
      <vt:lpstr>PowerPoint Presentation</vt:lpstr>
      <vt:lpstr>PowerPoint Presentation</vt:lpstr>
      <vt:lpstr>Trang 97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MyPC</cp:lastModifiedBy>
  <cp:revision>338</cp:revision>
  <dcterms:modified xsi:type="dcterms:W3CDTF">2024-12-09T07:52:44Z</dcterms:modified>
</cp:coreProperties>
</file>