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63" r:id="rId3"/>
    <p:sldId id="461" r:id="rId4"/>
    <p:sldId id="445" r:id="rId5"/>
    <p:sldId id="451" r:id="rId6"/>
    <p:sldId id="462" r:id="rId7"/>
    <p:sldId id="452" r:id="rId8"/>
    <p:sldId id="453" r:id="rId9"/>
    <p:sldId id="441" r:id="rId10"/>
    <p:sldId id="455" r:id="rId11"/>
    <p:sldId id="457" r:id="rId12"/>
    <p:sldId id="458" r:id="rId13"/>
    <p:sldId id="459" r:id="rId14"/>
    <p:sldId id="460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  <a:srgbClr val="3333FF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7A91-6519-415B-99E7-7B55AA47C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99167"/>
      </p:ext>
    </p:extLst>
  </p:cSld>
  <p:clrMapOvr>
    <a:masterClrMapping/>
  </p:clrMapOvr>
  <p:transition spd="slow" advClick="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13832" y="366184"/>
            <a:ext cx="14648974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3832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273958" y="2133600"/>
            <a:ext cx="7188848" cy="2914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3832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3958" y="5251451"/>
            <a:ext cx="7188848" cy="29167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53CAC-F18E-43A8-A66F-6C8E611E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67304"/>
      </p:ext>
    </p:extLst>
  </p:cSld>
  <p:clrMapOvr>
    <a:masterClrMapping/>
  </p:clrMapOvr>
  <p:transition spd="slow" advClick="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4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18319" y="1858522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 (T2)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2" y="70866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62" y="352710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7066" y="677787"/>
            <a:ext cx="12573000" cy="748996"/>
            <a:chOff x="1640796" y="766188"/>
            <a:chExt cx="8674608" cy="748996"/>
          </a:xfrm>
        </p:grpSpPr>
        <p:sp>
          <p:nvSpPr>
            <p:cNvPr id="10" name="Rectangle 9"/>
            <p:cNvSpPr/>
            <p:nvPr/>
          </p:nvSpPr>
          <p:spPr>
            <a:xfrm>
              <a:off x="1640796" y="766188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706395" y="1463510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44750"/>
              </p:ext>
            </p:extLst>
          </p:nvPr>
        </p:nvGraphicFramePr>
        <p:xfrm>
          <a:off x="1159528" y="1732872"/>
          <a:ext cx="1425419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8">
                  <a:extLst>
                    <a:ext uri="{9D8B030D-6E8A-4147-A177-3AD203B41FA5}">
                      <a16:colId xmlns:a16="http://schemas.microsoft.com/office/drawing/2014/main" val="226330833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283124882"/>
                    </a:ext>
                  </a:extLst>
                </a:gridCol>
                <a:gridCol w="4751398">
                  <a:extLst>
                    <a:ext uri="{9D8B030D-6E8A-4147-A177-3AD203B41FA5}">
                      <a16:colId xmlns:a16="http://schemas.microsoft.com/office/drawing/2014/main" val="385317877"/>
                    </a:ext>
                  </a:extLst>
                </a:gridCol>
              </a:tblGrid>
              <a:tr h="521525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DẠNG CỦA LÁ CÂY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39560"/>
                  </a:ext>
                </a:extLst>
              </a:tr>
              <a:tr h="7738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3298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247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17066" y="5539849"/>
            <a:ext cx="1348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Tổng hợp các loại cây lá kim đẹp đang có mặt tại Việt nam - Cây xanh Quảng  N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52" y="3114334"/>
            <a:ext cx="3246481" cy="20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mít là gì với tác dụng của cây mít và cách dùng chữa bệnh ra s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42" y="3192574"/>
            <a:ext cx="2942765" cy="19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ÂY ĐINH LĂNG LÁ TR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CÂY ĐINH LĂNG LÁ TRÒ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CÂY ĐINH LĂNG LÁ TRÒ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ây đinh lăng lá tròn Thái Lan – QKH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3079201"/>
            <a:ext cx="2044407" cy="20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01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1-02-08_02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0319" y="5181600"/>
            <a:ext cx="53848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 descr="20-02-08_19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486400" cy="3556000"/>
          </a:xfrm>
        </p:spPr>
      </p:pic>
      <p:pic>
        <p:nvPicPr>
          <p:cNvPr id="10244" name="Picture 5" descr="20-02-08_19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5181600"/>
            <a:ext cx="5486400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651919" y="366184"/>
            <a:ext cx="10972800" cy="115781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hình bầu dục</a:t>
            </a:r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5240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06816"/>
      </p:ext>
    </p:extLst>
  </p:cSld>
  <p:clrMapOvr>
    <a:masterClrMapping/>
  </p:clrMapOvr>
  <p:transition spd="slow" advClick="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753519" y="203201"/>
            <a:ext cx="10972800" cy="64981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  <a:latin typeface="Times New Roman" panose="02020603050405020304" pitchFamily="18" charset="0"/>
              </a:rPr>
              <a:t>Nhóm lá dài</a:t>
            </a:r>
          </a:p>
        </p:txBody>
      </p:sp>
      <p:pic>
        <p:nvPicPr>
          <p:cNvPr id="12291" name="Picture 4" descr="20-02-08_19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5319" y="1117600"/>
            <a:ext cx="52578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5" descr="20-02-08_1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920" y="5283200"/>
            <a:ext cx="5348817" cy="355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6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9" y="5283200"/>
            <a:ext cx="528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117600"/>
            <a:ext cx="5486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09637"/>
      </p:ext>
    </p:extLst>
  </p:cSld>
  <p:clrMapOvr>
    <a:masterClrMapping/>
  </p:clrMapOvr>
  <p:transition spd="slow" advClick="0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61519" y="50800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kim</a:t>
            </a:r>
          </a:p>
        </p:txBody>
      </p:sp>
      <p:pic>
        <p:nvPicPr>
          <p:cNvPr id="13315" name="Picture 3" descr="20-02-08_19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519" y="1524000"/>
            <a:ext cx="51816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Copy of 21-02-08_0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5283200"/>
            <a:ext cx="5181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opy of 21-02-08_0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5283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21-02-08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719" y="1524000"/>
            <a:ext cx="5283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159919" y="1"/>
            <a:ext cx="10058400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333">
                <a:solidFill>
                  <a:srgbClr val="FF3300"/>
                </a:solidFill>
                <a:latin typeface="Times New Roman" panose="02020603050405020304" pitchFamily="18" charset="0"/>
              </a:rPr>
              <a:t>Nhóm lá hình tròn</a:t>
            </a:r>
          </a:p>
        </p:txBody>
      </p:sp>
      <p:pic>
        <p:nvPicPr>
          <p:cNvPr id="14339" name="Picture 3" descr="19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4775200"/>
            <a:ext cx="5080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0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4775200"/>
            <a:ext cx="508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10160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7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016000"/>
            <a:ext cx="497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FA5382-B280-4CF9-8936-16E151AEEB49}"/>
              </a:ext>
            </a:extLst>
          </p:cNvPr>
          <p:cNvSpPr/>
          <p:nvPr/>
        </p:nvSpPr>
        <p:spPr>
          <a:xfrm>
            <a:off x="3588549" y="413595"/>
            <a:ext cx="881266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EA61-D8CD-4AB6-8C94-F9D1E3B577CA}"/>
              </a:ext>
            </a:extLst>
          </p:cNvPr>
          <p:cNvSpPr txBox="1"/>
          <p:nvPr/>
        </p:nvSpPr>
        <p:spPr>
          <a:xfrm>
            <a:off x="1798282" y="1668584"/>
            <a:ext cx="125555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và kể được tên các bộ phận của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được (hình dạng, kích thước, màu sắc,...) của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lá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4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424427"/>
            <a:ext cx="8763000" cy="677108"/>
            <a:chOff x="1528087" y="1845870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28087" y="1845870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97967" y="2532509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920" y="40018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Cuống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918" y="4931499"/>
            <a:ext cx="55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Gân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910" y="5906869"/>
            <a:ext cx="54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Phiến lá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9519" y="3370127"/>
            <a:ext cx="9047707" cy="5346031"/>
            <a:chOff x="6309519" y="3370127"/>
            <a:chExt cx="9047707" cy="5346031"/>
          </a:xfrm>
        </p:grpSpPr>
        <p:pic>
          <p:nvPicPr>
            <p:cNvPr id="1026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28"/>
            <a:stretch/>
          </p:blipFill>
          <p:spPr bwMode="auto">
            <a:xfrm>
              <a:off x="6309519" y="3370127"/>
              <a:ext cx="9047707" cy="446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ự nhiên xã hội lớp 3 Bài 13 trang 57 Khám phá - Kết nối tri thứ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5" t="83472" r="26251"/>
            <a:stretch/>
          </p:blipFill>
          <p:spPr bwMode="auto">
            <a:xfrm>
              <a:off x="8482263" y="7832558"/>
              <a:ext cx="4499812" cy="88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0691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319" y="1774133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2451242"/>
            <a:ext cx="14706600" cy="6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9751" y="609600"/>
            <a:ext cx="1470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00924"/>
              </p:ext>
            </p:extLst>
          </p:nvPr>
        </p:nvGraphicFramePr>
        <p:xfrm>
          <a:off x="612775" y="1524000"/>
          <a:ext cx="148209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8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80479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05466"/>
              </p:ext>
            </p:extLst>
          </p:nvPr>
        </p:nvGraphicFramePr>
        <p:xfrm>
          <a:off x="746919" y="1219200"/>
          <a:ext cx="146304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dài,hẹp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ngải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70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vót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đuôi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viền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71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6628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118905"/>
              </p:ext>
            </p:extLst>
          </p:nvPr>
        </p:nvGraphicFramePr>
        <p:xfrm>
          <a:off x="823119" y="1828800"/>
          <a:ext cx="14859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374">
                  <a:extLst>
                    <a:ext uri="{9D8B030D-6E8A-4147-A177-3AD203B41FA5}">
                      <a16:colId xmlns:a16="http://schemas.microsoft.com/office/drawing/2014/main" val="3133976723"/>
                    </a:ext>
                  </a:extLst>
                </a:gridCol>
                <a:gridCol w="7393858">
                  <a:extLst>
                    <a:ext uri="{9D8B030D-6E8A-4147-A177-3AD203B41FA5}">
                      <a16:colId xmlns:a16="http://schemas.microsoft.com/office/drawing/2014/main" val="3332864380"/>
                    </a:ext>
                  </a:extLst>
                </a:gridCol>
                <a:gridCol w="2483111">
                  <a:extLst>
                    <a:ext uri="{9D8B030D-6E8A-4147-A177-3AD203B41FA5}">
                      <a16:colId xmlns:a16="http://schemas.microsoft.com/office/drawing/2014/main" val="255686502"/>
                    </a:ext>
                  </a:extLst>
                </a:gridCol>
                <a:gridCol w="2307657">
                  <a:extLst>
                    <a:ext uri="{9D8B030D-6E8A-4147-A177-3AD203B41FA5}">
                      <a16:colId xmlns:a16="http://schemas.microsoft.com/office/drawing/2014/main" val="274666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4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36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ép lá hơi uốn lượn, gân tỏa tròn, nổi rõ ở mặt dưới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06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chum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5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6378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319" y="1774133"/>
            <a:ext cx="14706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2967495"/>
            <a:ext cx="6229350" cy="3128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239904"/>
            <a:ext cx="6106377" cy="2779896"/>
          </a:xfrm>
          <a:prstGeom prst="rect">
            <a:avLst/>
          </a:prstGeom>
        </p:spPr>
      </p:pic>
      <p:pic>
        <p:nvPicPr>
          <p:cNvPr id="3074" name="Picture 2" descr="Tự nhiên xã hội lớp 3 Bài 13 trang 57 Khám phá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9" y="6019800"/>
            <a:ext cx="123153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40586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1219" y="1322932"/>
            <a:ext cx="12573000" cy="677108"/>
            <a:chOff x="1587778" y="1428813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87778" y="1428813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719211" y="2049028"/>
              <a:ext cx="4799487" cy="5167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67619" y="3453142"/>
            <a:ext cx="648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 Vẽ một lá cây và ghi chú các bộ phận của lá cây đó trên hình vẽ.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20" y="5715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Giới thiệu bài vẽ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7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2569416"/>
            <a:ext cx="8382000" cy="61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11585626</TotalTime>
  <Words>679</Words>
  <Application>Microsoft Office PowerPoint</Application>
  <PresentationFormat>Custom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lá hình bầu dục</vt:lpstr>
      <vt:lpstr>Nhóm lá dài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MyPC</cp:lastModifiedBy>
  <cp:revision>1130</cp:revision>
  <dcterms:created xsi:type="dcterms:W3CDTF">2008-09-09T22:52:10Z</dcterms:created>
  <dcterms:modified xsi:type="dcterms:W3CDTF">2024-12-09T08:11:35Z</dcterms:modified>
</cp:coreProperties>
</file>