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56" r:id="rId3"/>
    <p:sldId id="455" r:id="rId4"/>
    <p:sldId id="443" r:id="rId5"/>
    <p:sldId id="445" r:id="rId6"/>
    <p:sldId id="441" r:id="rId7"/>
    <p:sldId id="447" r:id="rId8"/>
    <p:sldId id="452" r:id="rId9"/>
    <p:sldId id="454" r:id="rId10"/>
    <p:sldId id="434" r:id="rId11"/>
    <p:sldId id="449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FF"/>
    <a:srgbClr val="FF006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99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887536" y="1680643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MỘT SỐ BỘ PHẬN CỦA THỰC VẬT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404519" y="5334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235702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24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5 Thực hành -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2766769"/>
            <a:ext cx="8991600" cy="43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63112"/>
              </p:ext>
            </p:extLst>
          </p:nvPr>
        </p:nvGraphicFramePr>
        <p:xfrm>
          <a:off x="518319" y="2895600"/>
          <a:ext cx="6477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699958547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1030936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535994"/>
                  </a:ext>
                </a:extLst>
              </a:tr>
              <a:tr h="309372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20665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46919" y="4670328"/>
            <a:ext cx="2226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bưởi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3646" y="4641618"/>
            <a:ext cx="2034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lúa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316" y="3810000"/>
            <a:ext cx="287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dền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1315" y="3809999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cần tây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32719" y="914400"/>
            <a:ext cx="1402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5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1752600"/>
            <a:ext cx="12496800" cy="31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19117"/>
              </p:ext>
            </p:extLst>
          </p:nvPr>
        </p:nvGraphicFramePr>
        <p:xfrm>
          <a:off x="1661319" y="5334000"/>
          <a:ext cx="12725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71004872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370023798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08205917"/>
                    </a:ext>
                  </a:extLst>
                </a:gridCol>
              </a:tblGrid>
              <a:tr h="33012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98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dền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</a:p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Lớn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0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522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FA5382-B280-4CF9-8936-16E151AEEB49}"/>
              </a:ext>
            </a:extLst>
          </p:cNvPr>
          <p:cNvSpPr/>
          <p:nvPr/>
        </p:nvSpPr>
        <p:spPr>
          <a:xfrm>
            <a:off x="3588549" y="413595"/>
            <a:ext cx="881266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BEA61-D8CD-4AB6-8C94-F9D1E3B577CA}"/>
              </a:ext>
            </a:extLst>
          </p:cNvPr>
          <p:cNvSpPr txBox="1"/>
          <p:nvPr/>
        </p:nvSpPr>
        <p:spPr>
          <a:xfrm>
            <a:off x="1798282" y="1668584"/>
            <a:ext cx="1255556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và nói (hoặc viết) được các loại rễ cây và đặc điểm của từng loại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sánh được (hình dạng, kích thước, màu sắc,...) của rễ cây và thân cây của các thực vật khác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loại được thực vật dựa trên đặc điểm của rễ cây và thân 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2.Học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4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5519" y="85781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920" y="25969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2088" y="3161994"/>
            <a:ext cx="8274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bạn trong hình 1 đang quan sát những cây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Nêu đặc điểm của một số cây trong hình?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76519" y="2418014"/>
            <a:ext cx="7186823" cy="6581608"/>
            <a:chOff x="8976519" y="2418014"/>
            <a:chExt cx="7186823" cy="658160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1" t="23491" r="51416" b="15439"/>
            <a:stretch/>
          </p:blipFill>
          <p:spPr bwMode="auto">
            <a:xfrm>
              <a:off x="8976519" y="3079602"/>
              <a:ext cx="7186823" cy="5920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58" t="16666" r="51416" b="74766"/>
            <a:stretch/>
          </p:blipFill>
          <p:spPr bwMode="auto">
            <a:xfrm>
              <a:off x="13091319" y="2418014"/>
              <a:ext cx="3072023" cy="83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735498" y="5484674"/>
            <a:ext cx="8241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bạn đang quan sát cây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 hào.</a:t>
            </a:r>
          </a:p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bạn đang quan sát cây trầu không</a:t>
            </a:r>
          </a:p>
        </p:txBody>
      </p:sp>
    </p:spTree>
    <p:extLst>
      <p:ext uri="{BB962C8B-B14F-4D97-AF65-F5344CB8AC3E}">
        <p14:creationId xmlns:p14="http://schemas.microsoft.com/office/powerpoint/2010/main" val="26501068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775" y="2362200"/>
            <a:ext cx="70160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995211"/>
            <a:ext cx="9765160" cy="61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24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775" y="1676400"/>
            <a:ext cx="7525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19" y="1524000"/>
            <a:ext cx="7810500" cy="61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065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7919" y="914400"/>
            <a:ext cx="9525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3119" y="2102533"/>
            <a:ext cx="14761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Qua sát hinh sau và nhận xét đ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ự nhiên xã hội lớp 3 Bài 13 trang 54, 55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19" y="3259890"/>
            <a:ext cx="9906000" cy="40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8319" y="69342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215" y="8215377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Đặc điểm của rễ chùm: </a:t>
            </a:r>
            <a:r>
              <a:rPr lang="nl-NL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 nhiều rễ con.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5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2760" y="8382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 descr="Tự nhiên xã hội lớp 3 Bài 13 trang 54, 55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0" y="2057400"/>
            <a:ext cx="13716000" cy="50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239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6315" y="905769"/>
            <a:ext cx="11582399" cy="1261883"/>
            <a:chOff x="1673234" y="1011649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673234" y="1011649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94267" y="1642590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823119" y="230046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088" y="3079602"/>
            <a:ext cx="79696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Cây nào có thân dứng, thân leo, thân bò?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Cây nào có thân gỗ, thân thảo?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ự nhiên xã hội lớp 3 Bài 13 trang 56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3044666"/>
            <a:ext cx="7467601" cy="5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6912" y="4833928"/>
            <a:ext cx="80948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nào có thân đứng, thân leo, thân bò: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đứng: cây lúa, cây mít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leo: cây mướp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bò: cây dưa hấu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nào có thân gỗ, thân thảo: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gỗ: cây mít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thảo: cây lúa, cây mướp, cây dưa hấu</a:t>
            </a:r>
            <a:r>
              <a:rPr lang="en-US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3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44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ự nhiên xã hội lớp 3 Bài 13 trang 56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1295400"/>
            <a:ext cx="7467601" cy="657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2056" y="1731924"/>
            <a:ext cx="7579663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loài cây có độ lớn, màu sắc khác nhau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85" y="3276600"/>
            <a:ext cx="747680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Cây có 3 cách mọc: mọc đứng, mọc leo, mọc bò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Có 2 loại thân cây: Thân cứng (thân gỗ), thân mềm (thân thảo)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loài cây có độ lớn, màu sắc khác nhau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51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13887</TotalTime>
  <Words>770</Words>
  <Application>Microsoft Office PowerPoint</Application>
  <PresentationFormat>Custom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MyPC</cp:lastModifiedBy>
  <cp:revision>1130</cp:revision>
  <dcterms:created xsi:type="dcterms:W3CDTF">2008-09-09T22:52:10Z</dcterms:created>
  <dcterms:modified xsi:type="dcterms:W3CDTF">2024-12-09T08:10:58Z</dcterms:modified>
</cp:coreProperties>
</file>