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7" r:id="rId14"/>
    <p:sldId id="275" r:id="rId15"/>
    <p:sldId id="276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80" autoAdjust="0"/>
  </p:normalViewPr>
  <p:slideViewPr>
    <p:cSldViewPr snapToGrid="0">
      <p:cViewPr varScale="1">
        <p:scale>
          <a:sx n="80" d="100"/>
          <a:sy n="80" d="100"/>
        </p:scale>
        <p:origin x="7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4E5E-6E89-4225-8108-9A674FDF7E2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EC3A2-73C7-449B-9BD3-C39BFD2C8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725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9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01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5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95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2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8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87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985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98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8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2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15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9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2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42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46BF0-AC4F-4EE5-98D8-1CB9CD9076A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2A9D-FBA5-4318-9A1C-3FD8F036B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2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emf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7.emf"/><Relationship Id="rId2" Type="http://schemas.openxmlformats.org/officeDocument/2006/relationships/audio" Target="../media/media1.mp3"/><Relationship Id="rId16" Type="http://schemas.openxmlformats.org/officeDocument/2006/relationships/image" Target="../media/image11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39.emf"/><Relationship Id="rId5" Type="http://schemas.openxmlformats.org/officeDocument/2006/relationships/image" Target="../media/image1.emf"/><Relationship Id="rId15" Type="http://schemas.openxmlformats.org/officeDocument/2006/relationships/image" Target="../media/image10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1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emf"/><Relationship Id="rId5" Type="http://schemas.openxmlformats.org/officeDocument/2006/relationships/image" Target="../media/image6.emf"/><Relationship Id="rId4" Type="http://schemas.openxmlformats.org/officeDocument/2006/relationships/image" Target="../media/image2.emf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24" Type="http://schemas.openxmlformats.org/officeDocument/2006/relationships/image" Target="../media/image3.png"/><Relationship Id="rId5" Type="http://schemas.openxmlformats.org/officeDocument/2006/relationships/image" Target="../media/image14.gif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18" Type="http://schemas.openxmlformats.org/officeDocument/2006/relationships/image" Target="../media/image32.png"/><Relationship Id="rId26" Type="http://schemas.microsoft.com/office/2007/relationships/hdphoto" Target="../media/hdphoto3.wdp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slide" Target="slide7.xml"/><Relationship Id="rId25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29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microsoft.com/office/2007/relationships/hdphoto" Target="../media/hdphoto2.wdp"/><Relationship Id="rId24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25.png"/><Relationship Id="rId28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openxmlformats.org/officeDocument/2006/relationships/slide" Target="slide4.xml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30.png"/><Relationship Id="rId22" Type="http://schemas.openxmlformats.org/officeDocument/2006/relationships/image" Target="../media/image24.png"/><Relationship Id="rId27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12" Type="http://schemas.openxmlformats.org/officeDocument/2006/relationships/image" Target="../media/image7.emf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11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39.emf"/><Relationship Id="rId5" Type="http://schemas.openxmlformats.org/officeDocument/2006/relationships/image" Target="../media/image1.emf"/><Relationship Id="rId15" Type="http://schemas.openxmlformats.org/officeDocument/2006/relationships/image" Target="../media/image10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5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0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52423" y="2112386"/>
            <a:ext cx="434599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endParaRPr lang="en-US" sz="7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98"/>
            <a:ext cx="12116353" cy="5708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860" y="2661311"/>
            <a:ext cx="561813" cy="601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049" y="4315939"/>
            <a:ext cx="561813" cy="60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683" y="2661311"/>
            <a:ext cx="561813" cy="601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9509" y="4393728"/>
            <a:ext cx="18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4589" y="2739100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142" y="2739100"/>
            <a:ext cx="732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30729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7" y="0"/>
            <a:ext cx="10763795" cy="6335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62" y="5230222"/>
            <a:ext cx="561813" cy="601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997" y="5831231"/>
            <a:ext cx="561813" cy="601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737" y="5299893"/>
            <a:ext cx="11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601" y="5922198"/>
            <a:ext cx="1069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121238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7916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26" y="337590"/>
            <a:ext cx="6652590" cy="31240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273" y="3775166"/>
            <a:ext cx="282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ml – 20 ml 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6273" y="4519749"/>
            <a:ext cx="198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ml x 3 =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0999"/>
            <a:ext cx="12192000" cy="1561905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162">
            <a:off x="10190718" y="1735214"/>
            <a:ext cx="900374" cy="1135648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5744">
            <a:off x="9656834" y="524049"/>
            <a:ext cx="828716" cy="687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8045" y="3775166"/>
            <a:ext cx="141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13462" y="4519749"/>
            <a:ext cx="113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ml</a:t>
            </a:r>
          </a:p>
        </p:txBody>
      </p:sp>
    </p:spTree>
    <p:extLst>
      <p:ext uri="{BB962C8B-B14F-4D97-AF65-F5344CB8AC3E}">
        <p14:creationId xmlns:p14="http://schemas.microsoft.com/office/powerpoint/2010/main" val="45323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17" y="2387047"/>
            <a:ext cx="6096000" cy="235756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Lượng dầu đã dùng để nấu ăn là: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750-350</a:t>
            </a:r>
            <a:r>
              <a:rPr lang="nl-NL" sz="3200">
                <a:latin typeface="Times New Roman" panose="02020603050405020304" pitchFamily="18" charset="0"/>
                <a:ea typeface="Times New Roman" panose="02020603050405020304" pitchFamily="18" charset="0"/>
              </a:rPr>
              <a:t>= 400(ml)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Đáp số : 400ml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5529943" y="123987"/>
            <a:ext cx="6096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Tóm tắt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Chai có:  750 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Đã dùng: 350ml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 lại:    ? ml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27024"/>
            <a:ext cx="5043502" cy="2360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2543175"/>
            <a:ext cx="6115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3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5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29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660g – 230g = ?g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430g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530g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550g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9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7000g = ? kg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7kg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77g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70kg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Con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-gam 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2kg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3kg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4kg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7184" y="1015311"/>
            <a:ext cx="3996656" cy="178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4418"/>
            <a:ext cx="12192000" cy="18527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31266" y="1495695"/>
            <a:ext cx="2036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/>
              <a:t>Toán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2546454" y="2900195"/>
            <a:ext cx="8634549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r>
              <a:rPr lang="en-US" sz="8800" dirty="0"/>
              <a:t>Bài 32: MI-LI-LÍT</a:t>
            </a:r>
          </a:p>
        </p:txBody>
      </p:sp>
      <p:pic>
        <p:nvPicPr>
          <p:cNvPr id="1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5621">
            <a:off x="0" y="272124"/>
            <a:ext cx="3075000" cy="30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91" y="289826"/>
            <a:ext cx="9653068" cy="4726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533" y="5140867"/>
            <a:ext cx="5962083" cy="1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134</Words>
  <Application>Microsoft Office PowerPoint</Application>
  <PresentationFormat>Widescreen</PresentationFormat>
  <Paragraphs>42</Paragraphs>
  <Slides>16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Arial</vt:lpstr>
      <vt:lpstr>Bubblegum Sans</vt:lpstr>
      <vt:lpstr>Calibri</vt:lpstr>
      <vt:lpstr>Calibri Light</vt:lpstr>
      <vt:lpstr>Coiny</vt:lpstr>
      <vt:lpstr>Lato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MyPC</cp:lastModifiedBy>
  <cp:revision>12</cp:revision>
  <dcterms:created xsi:type="dcterms:W3CDTF">2022-08-11T04:43:53Z</dcterms:created>
  <dcterms:modified xsi:type="dcterms:W3CDTF">2024-12-04T08:31:23Z</dcterms:modified>
</cp:coreProperties>
</file>