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5" r:id="rId2"/>
    <p:sldId id="264" r:id="rId3"/>
    <p:sldId id="273" r:id="rId4"/>
    <p:sldId id="263" r:id="rId5"/>
    <p:sldId id="276" r:id="rId6"/>
    <p:sldId id="277" r:id="rId7"/>
    <p:sldId id="278" r:id="rId8"/>
    <p:sldId id="259" r:id="rId9"/>
    <p:sldId id="279" r:id="rId10"/>
    <p:sldId id="280" r:id="rId11"/>
    <p:sldId id="266" r:id="rId12"/>
    <p:sldId id="267" r:id="rId13"/>
    <p:sldId id="272" r:id="rId14"/>
    <p:sldId id="271" r:id="rId15"/>
    <p:sldId id="274" r:id="rId16"/>
    <p:sldId id="281" r:id="rId17"/>
    <p:sldId id="275" r:id="rId18"/>
    <p:sldId id="282" r:id="rId19"/>
  </p:sldIdLst>
  <p:sldSz cx="12192000" cy="6858000"/>
  <p:notesSz cx="6858000" cy="9144000"/>
  <p:embeddedFontLst>
    <p:embeddedFont>
      <p:font typeface="Calibri Light" charset="0"/>
      <p:regular r:id="rId21"/>
      <p:italic r:id="rId22"/>
    </p:embeddedFont>
    <p:embeddedFont>
      <p:font typeface="等线" charset="-122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B779-1BF0-4892-AE02-18119734E850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1AE9-E3BA-49B2-9FAA-53819216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6.xml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5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5.xm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5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5.xm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2779A-1249-B061-C9D9-EAAF8061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569344"/>
            <a:ext cx="11710218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– LỚP 3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100, 1000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 T.3)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xmlns="" id="{35091325-5C40-59D9-47C4-FD3089E495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563" y="437118"/>
            <a:ext cx="7208874" cy="528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429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0" y="3048000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4800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219200"/>
            <a:ext cx="6858000" cy="6858000"/>
          </a:xfrm>
          <a:prstGeom prst="rect">
            <a:avLst/>
          </a:prstGeom>
        </p:spPr>
      </p:pic>
      <p:pic>
        <p:nvPicPr>
          <p:cNvPr id="8" name="Picture 7" descr="5631c7a98ca2287e2d680a324b15e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1284" y="1258138"/>
            <a:ext cx="1219200" cy="1823329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2639313"/>
            <a:ext cx="1828800" cy="1981200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286001"/>
            <a:ext cx="1447800" cy="11201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6108" y="3853671"/>
            <a:ext cx="1447800" cy="1295781"/>
          </a:xfrm>
          <a:prstGeom prst="rect">
            <a:avLst/>
          </a:prstGeom>
        </p:spPr>
      </p:pic>
      <p:pic>
        <p:nvPicPr>
          <p:cNvPr id="24" name="Picture 23" descr="43b282e5574b9381f3f2c3655d492a4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0"/>
            <a:ext cx="990600" cy="99060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0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6700" y="6790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77300" y="6790"/>
            <a:ext cx="990600" cy="990600"/>
          </a:xfrm>
          <a:prstGeom prst="rect">
            <a:avLst/>
          </a:prstGeom>
        </p:spPr>
      </p:pic>
      <p:pic>
        <p:nvPicPr>
          <p:cNvPr id="2" name="Picture 1" descr="c5de90e1154b99c9c5351bef2fda6586.png">
            <a:extLst>
              <a:ext uri="{FF2B5EF4-FFF2-40B4-BE49-F238E27FC236}">
                <a16:creationId xmlns:a16="http://schemas.microsoft.com/office/drawing/2014/main" xmlns="" id="{0774C38D-462A-6B98-D1A3-F67D8CA9C5C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76308" y="1327771"/>
            <a:ext cx="3797931" cy="37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7;p33">
            <a:extLst>
              <a:ext uri="{FF2B5EF4-FFF2-40B4-BE49-F238E27FC236}">
                <a16:creationId xmlns:a16="http://schemas.microsoft.com/office/drawing/2014/main" xmlns="" id="{FAD77BE1-126B-C534-D8D1-5A89694D793E}"/>
              </a:ext>
            </a:extLst>
          </p:cNvPr>
          <p:cNvSpPr txBox="1">
            <a:spLocks/>
          </p:cNvSpPr>
          <p:nvPr/>
        </p:nvSpPr>
        <p:spPr>
          <a:xfrm>
            <a:off x="1405755" y="701874"/>
            <a:ext cx="8652385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Google Shape;487;p33">
            <a:extLst>
              <a:ext uri="{FF2B5EF4-FFF2-40B4-BE49-F238E27FC236}">
                <a16:creationId xmlns:a16="http://schemas.microsoft.com/office/drawing/2014/main" xmlns="" id="{21403F42-5196-A085-3598-BFFA29BCF11F}"/>
              </a:ext>
            </a:extLst>
          </p:cNvPr>
          <p:cNvSpPr txBox="1">
            <a:spLocks/>
          </p:cNvSpPr>
          <p:nvPr/>
        </p:nvSpPr>
        <p:spPr>
          <a:xfrm>
            <a:off x="4516824" y="1418067"/>
            <a:ext cx="2054272" cy="80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5BF290-F6D5-160F-3995-6C74272DBFFC}"/>
              </a:ext>
            </a:extLst>
          </p:cNvPr>
          <p:cNvSpPr txBox="1"/>
          <p:nvPr/>
        </p:nvSpPr>
        <p:spPr>
          <a:xfrm>
            <a:off x="4175760" y="2352251"/>
            <a:ext cx="682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115)     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2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49949A-6815-0600-DDE2-90DDA1B1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757237"/>
            <a:ext cx="10201275" cy="4433888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0C6A3B3C-0FFC-5B73-6F9B-93F10FE5678A}"/>
              </a:ext>
            </a:extLst>
          </p:cNvPr>
          <p:cNvSpPr/>
          <p:nvPr/>
        </p:nvSpPr>
        <p:spPr>
          <a:xfrm>
            <a:off x="4362450" y="1933575"/>
            <a:ext cx="476250" cy="47625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63B7A788-CAE2-734F-6367-04961488488E}"/>
              </a:ext>
            </a:extLst>
          </p:cNvPr>
          <p:cNvSpPr/>
          <p:nvPr/>
        </p:nvSpPr>
        <p:spPr>
          <a:xfrm>
            <a:off x="9648824" y="3021806"/>
            <a:ext cx="514351" cy="47625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3B36ACB3-E387-A66B-1068-24C00BB45094}"/>
              </a:ext>
            </a:extLst>
          </p:cNvPr>
          <p:cNvSpPr/>
          <p:nvPr/>
        </p:nvSpPr>
        <p:spPr>
          <a:xfrm>
            <a:off x="6848474" y="4105275"/>
            <a:ext cx="533401" cy="53578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85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8636797" cy="959931"/>
            <a:chOff x="1190170" y="1148456"/>
            <a:chExt cx="8636797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xmlns="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8636797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chưa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xmlns="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20DCA0-CEC0-80D9-39F8-69D0F4BC2EB6}"/>
              </a:ext>
            </a:extLst>
          </p:cNvPr>
          <p:cNvSpPr txBox="1"/>
          <p:nvPr/>
        </p:nvSpPr>
        <p:spPr>
          <a:xfrm>
            <a:off x="678654" y="1422096"/>
            <a:ext cx="588172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34E88A-0E08-8A42-F754-21F33261771F}"/>
              </a:ext>
            </a:extLst>
          </p:cNvPr>
          <p:cNvSpPr txBox="1"/>
          <p:nvPr/>
        </p:nvSpPr>
        <p:spPr>
          <a:xfrm>
            <a:off x="6096000" y="1490965"/>
            <a:ext cx="588172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5CDC9D-4C0F-C520-0396-8815C902ED5D}"/>
              </a:ext>
            </a:extLst>
          </p:cNvPr>
          <p:cNvSpPr txBox="1"/>
          <p:nvPr/>
        </p:nvSpPr>
        <p:spPr>
          <a:xfrm>
            <a:off x="2999186" y="4130587"/>
            <a:ext cx="588172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5253758-B9D6-7A6F-9BC7-D9296CB134F5}"/>
              </a:ext>
            </a:extLst>
          </p:cNvPr>
          <p:cNvSpPr txBox="1"/>
          <p:nvPr/>
        </p:nvSpPr>
        <p:spPr>
          <a:xfrm>
            <a:off x="3124200" y="2157679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186  :  6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2870A62-5B00-AFC8-EE69-440C9B12DBEB}"/>
              </a:ext>
            </a:extLst>
          </p:cNvPr>
          <p:cNvGrpSpPr/>
          <p:nvPr/>
        </p:nvGrpSpPr>
        <p:grpSpPr>
          <a:xfrm>
            <a:off x="1266826" y="1505561"/>
            <a:ext cx="3952874" cy="597913"/>
            <a:chOff x="1266826" y="1505561"/>
            <a:chExt cx="3952874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970FC7A-9411-FE51-3A52-E5D9AF895D3D}"/>
                </a:ext>
              </a:extLst>
            </p:cNvPr>
            <p:cNvSpPr txBox="1"/>
            <p:nvPr/>
          </p:nvSpPr>
          <p:spPr>
            <a:xfrm>
              <a:off x="1266826" y="1505561"/>
              <a:ext cx="39528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 6   = 186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E5CD6BE7-D6D5-798C-AD39-32F629DE5B80}"/>
                </a:ext>
              </a:extLst>
            </p:cNvPr>
            <p:cNvSpPr/>
            <p:nvPr/>
          </p:nvSpPr>
          <p:spPr>
            <a:xfrm>
              <a:off x="1638302" y="1563644"/>
              <a:ext cx="504824" cy="5098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?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9E64354-F29A-342E-FDF0-D1DFCB3327D0}"/>
              </a:ext>
            </a:extLst>
          </p:cNvPr>
          <p:cNvSpPr/>
          <p:nvPr/>
        </p:nvSpPr>
        <p:spPr>
          <a:xfrm>
            <a:off x="1638302" y="2148419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2B13F7B-01EF-B800-D385-F600D03E7D35}"/>
              </a:ext>
            </a:extLst>
          </p:cNvPr>
          <p:cNvSpPr/>
          <p:nvPr/>
        </p:nvSpPr>
        <p:spPr>
          <a:xfrm>
            <a:off x="1638302" y="2733742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373D5F-A602-0102-C836-72879A247DAF}"/>
              </a:ext>
            </a:extLst>
          </p:cNvPr>
          <p:cNvSpPr txBox="1"/>
          <p:nvPr/>
        </p:nvSpPr>
        <p:spPr>
          <a:xfrm>
            <a:off x="3124200" y="2757298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29B1520-E17B-BE27-C2E9-64B86C616A00}"/>
              </a:ext>
            </a:extLst>
          </p:cNvPr>
          <p:cNvGrpSpPr/>
          <p:nvPr/>
        </p:nvGrpSpPr>
        <p:grpSpPr>
          <a:xfrm>
            <a:off x="6684172" y="1514340"/>
            <a:ext cx="3431378" cy="610029"/>
            <a:chOff x="6684172" y="1514340"/>
            <a:chExt cx="3431378" cy="596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AC7A274-85E9-EAFB-EFAA-E77C61B948A1}"/>
                </a:ext>
              </a:extLst>
            </p:cNvPr>
            <p:cNvSpPr txBox="1"/>
            <p:nvPr/>
          </p:nvSpPr>
          <p:spPr>
            <a:xfrm>
              <a:off x="6684172" y="1526190"/>
              <a:ext cx="343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7  =  105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7E83A168-46CF-7674-0DF2-85AE5D1693F0}"/>
                </a:ext>
              </a:extLst>
            </p:cNvPr>
            <p:cNvSpPr/>
            <p:nvPr/>
          </p:nvSpPr>
          <p:spPr>
            <a:xfrm>
              <a:off x="6900868" y="1514340"/>
              <a:ext cx="504824" cy="5098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?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0F5AC101-8177-EFB1-D442-22EB8FD79722}"/>
              </a:ext>
            </a:extLst>
          </p:cNvPr>
          <p:cNvSpPr/>
          <p:nvPr/>
        </p:nvSpPr>
        <p:spPr>
          <a:xfrm>
            <a:off x="6900868" y="2078422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91F7605-49AF-FFE5-C098-302781BFDB1E}"/>
              </a:ext>
            </a:extLst>
          </p:cNvPr>
          <p:cNvSpPr txBox="1"/>
          <p:nvPr/>
        </p:nvSpPr>
        <p:spPr>
          <a:xfrm>
            <a:off x="8365340" y="2040968"/>
            <a:ext cx="343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105 x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00E6A505-1BE1-8DCD-FCA1-3E0B5B6C704C}"/>
              </a:ext>
            </a:extLst>
          </p:cNvPr>
          <p:cNvSpPr/>
          <p:nvPr/>
        </p:nvSpPr>
        <p:spPr>
          <a:xfrm>
            <a:off x="6900868" y="2642504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00F62D9-06B0-4CAC-6CE4-B0F1C4DE5C9E}"/>
              </a:ext>
            </a:extLst>
          </p:cNvPr>
          <p:cNvSpPr txBox="1"/>
          <p:nvPr/>
        </p:nvSpPr>
        <p:spPr>
          <a:xfrm>
            <a:off x="8365340" y="2626556"/>
            <a:ext cx="235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735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9BC0DF4-2E06-AB41-89B1-29A7A5CCA6B2}"/>
              </a:ext>
            </a:extLst>
          </p:cNvPr>
          <p:cNvGrpSpPr/>
          <p:nvPr/>
        </p:nvGrpSpPr>
        <p:grpSpPr>
          <a:xfrm>
            <a:off x="3380191" y="4097021"/>
            <a:ext cx="3431378" cy="584775"/>
            <a:chOff x="3380191" y="4097021"/>
            <a:chExt cx="3431378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222C5CF-65B4-EFC1-BA32-7AB66EC1F61A}"/>
                </a:ext>
              </a:extLst>
            </p:cNvPr>
            <p:cNvSpPr txBox="1"/>
            <p:nvPr/>
          </p:nvSpPr>
          <p:spPr>
            <a:xfrm>
              <a:off x="3380191" y="4097021"/>
              <a:ext cx="343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72 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=  8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CEFA6773-11D6-B403-92E5-6009AA5B2531}"/>
                </a:ext>
              </a:extLst>
            </p:cNvPr>
            <p:cNvSpPr/>
            <p:nvPr/>
          </p:nvSpPr>
          <p:spPr>
            <a:xfrm>
              <a:off x="4843468" y="4115447"/>
              <a:ext cx="504824" cy="5098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?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734C7D2E-0AD9-E064-C73E-C4A19A1D2EB6}"/>
              </a:ext>
            </a:extLst>
          </p:cNvPr>
          <p:cNvSpPr/>
          <p:nvPr/>
        </p:nvSpPr>
        <p:spPr>
          <a:xfrm>
            <a:off x="4843468" y="4689528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5E4D41E-53BF-1A9E-C60A-7B6732576955}"/>
              </a:ext>
            </a:extLst>
          </p:cNvPr>
          <p:cNvSpPr txBox="1"/>
          <p:nvPr/>
        </p:nvSpPr>
        <p:spPr>
          <a:xfrm>
            <a:off x="5429256" y="4732652"/>
            <a:ext cx="192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72 : 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0AA51A92-C696-7FC8-C3C3-99CA61223BB2}"/>
              </a:ext>
            </a:extLst>
          </p:cNvPr>
          <p:cNvSpPr/>
          <p:nvPr/>
        </p:nvSpPr>
        <p:spPr>
          <a:xfrm>
            <a:off x="4843468" y="5277185"/>
            <a:ext cx="504824" cy="5098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?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4ECDE0E-8FEC-C77A-EC5B-352C5BC3B523}"/>
              </a:ext>
            </a:extLst>
          </p:cNvPr>
          <p:cNvSpPr txBox="1"/>
          <p:nvPr/>
        </p:nvSpPr>
        <p:spPr>
          <a:xfrm>
            <a:off x="5429256" y="5320309"/>
            <a:ext cx="192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9</a:t>
            </a:r>
          </a:p>
        </p:txBody>
      </p:sp>
    </p:spTree>
    <p:extLst>
      <p:ext uri="{BB962C8B-B14F-4D97-AF65-F5344CB8AC3E}">
        <p14:creationId xmlns:p14="http://schemas.microsoft.com/office/powerpoint/2010/main" val="7997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2" grpId="0"/>
      <p:bldP spid="23" grpId="0"/>
      <p:bldP spid="27" grpId="0" animBg="1"/>
      <p:bldP spid="28" grpId="0" animBg="1"/>
      <p:bldP spid="29" grpId="0"/>
      <p:bldP spid="35" grpId="0" animBg="1"/>
      <p:bldP spid="36" grpId="0"/>
      <p:bldP spid="37" grpId="0" animBg="1"/>
      <p:bldP spid="38" grpId="0"/>
      <p:bldP spid="41" grpId="0" animBg="1"/>
      <p:bldP spid="42" grpId="0"/>
      <p:bldP spid="43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D1CDFF9E-F433-0BF8-FB21-D6847614906D}"/>
              </a:ext>
            </a:extLst>
          </p:cNvPr>
          <p:cNvSpPr/>
          <p:nvPr/>
        </p:nvSpPr>
        <p:spPr>
          <a:xfrm>
            <a:off x="381000" y="426720"/>
            <a:ext cx="802640" cy="64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71360E-F365-311C-8041-2A33DF0E5FB8}"/>
              </a:ext>
            </a:extLst>
          </p:cNvPr>
          <p:cNvSpPr txBox="1"/>
          <p:nvPr/>
        </p:nvSpPr>
        <p:spPr>
          <a:xfrm>
            <a:off x="1183640" y="426720"/>
            <a:ext cx="6539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hoa,Mai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769A90-A8E9-3590-DD8C-6363A8AB8CBE}"/>
              </a:ext>
            </a:extLst>
          </p:cNvPr>
          <p:cNvSpPr txBox="1"/>
          <p:nvPr/>
        </p:nvSpPr>
        <p:spPr>
          <a:xfrm>
            <a:off x="2148840" y="2673921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8891DE-5AA5-0AE9-B81C-19DFA568F941}"/>
              </a:ext>
            </a:extLst>
          </p:cNvPr>
          <p:cNvSpPr txBox="1"/>
          <p:nvPr/>
        </p:nvSpPr>
        <p:spPr>
          <a:xfrm>
            <a:off x="1067435" y="3535011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25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077D73-03F3-33A0-B708-21D0946B86B8}"/>
              </a:ext>
            </a:extLst>
          </p:cNvPr>
          <p:cNvSpPr txBox="1"/>
          <p:nvPr/>
        </p:nvSpPr>
        <p:spPr>
          <a:xfrm>
            <a:off x="1147447" y="4134332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799B031-F92F-A720-E8F8-DA9119DC04DB}"/>
              </a:ext>
            </a:extLst>
          </p:cNvPr>
          <p:cNvCxnSpPr/>
          <p:nvPr/>
        </p:nvCxnSpPr>
        <p:spPr>
          <a:xfrm>
            <a:off x="5253990" y="2273463"/>
            <a:ext cx="81280" cy="3573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3BDF7B-5964-15DC-3030-742EA62C4B5C}"/>
              </a:ext>
            </a:extLst>
          </p:cNvPr>
          <p:cNvSpPr txBox="1"/>
          <p:nvPr/>
        </p:nvSpPr>
        <p:spPr>
          <a:xfrm>
            <a:off x="7482840" y="2673921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193A55-79C3-2565-4E90-3C0E8784F807}"/>
              </a:ext>
            </a:extLst>
          </p:cNvPr>
          <p:cNvSpPr txBox="1"/>
          <p:nvPr/>
        </p:nvSpPr>
        <p:spPr>
          <a:xfrm>
            <a:off x="5684520" y="3514690"/>
            <a:ext cx="610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173E02-7CD2-72D6-3A78-6ECEA11DBB1E}"/>
              </a:ext>
            </a:extLst>
          </p:cNvPr>
          <p:cNvSpPr txBox="1"/>
          <p:nvPr/>
        </p:nvSpPr>
        <p:spPr>
          <a:xfrm>
            <a:off x="6332220" y="4103711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x   3   =   75 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1156F9-FB25-4C58-5A9C-9A654135BE6F}"/>
              </a:ext>
            </a:extLst>
          </p:cNvPr>
          <p:cNvSpPr txBox="1"/>
          <p:nvPr/>
        </p:nvSpPr>
        <p:spPr>
          <a:xfrm>
            <a:off x="1183640" y="4738986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6FF238-5277-FEE4-F442-77B6C79D801B}"/>
              </a:ext>
            </a:extLst>
          </p:cNvPr>
          <p:cNvSpPr txBox="1"/>
          <p:nvPr/>
        </p:nvSpPr>
        <p:spPr>
          <a:xfrm>
            <a:off x="5253990" y="4641695"/>
            <a:ext cx="7299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8E79AA-1E1B-5CB7-0E57-DD8F81BAD075}"/>
              </a:ext>
            </a:extLst>
          </p:cNvPr>
          <p:cNvSpPr txBox="1"/>
          <p:nvPr/>
        </p:nvSpPr>
        <p:spPr>
          <a:xfrm>
            <a:off x="6332220" y="5280018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+   75   =   100 (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D4150A-622F-48E3-38FB-60F6C5A94D44}"/>
              </a:ext>
            </a:extLst>
          </p:cNvPr>
          <p:cNvSpPr txBox="1"/>
          <p:nvPr/>
        </p:nvSpPr>
        <p:spPr>
          <a:xfrm>
            <a:off x="8185150" y="5864793"/>
            <a:ext cx="40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C8B175-5FDB-234E-10F2-4CF3BF9E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4" y="528703"/>
            <a:ext cx="4270484" cy="1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67FC69F-A5D2-14CD-74A5-EFA24FFA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88" y="977348"/>
            <a:ext cx="11312278" cy="32766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844794A-5BFB-5186-3C11-994A41F0AB48}"/>
              </a:ext>
            </a:extLst>
          </p:cNvPr>
          <p:cNvSpPr/>
          <p:nvPr/>
        </p:nvSpPr>
        <p:spPr>
          <a:xfrm>
            <a:off x="4026739" y="1878230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6F43136-8E60-116B-005D-091CC7F0084A}"/>
              </a:ext>
            </a:extLst>
          </p:cNvPr>
          <p:cNvSpPr/>
          <p:nvPr/>
        </p:nvSpPr>
        <p:spPr>
          <a:xfrm>
            <a:off x="4026739" y="3011705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90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8C08AA-3A8C-E4A8-F1AF-B7539B233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857248"/>
            <a:ext cx="11125200" cy="34194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1A211DE-5D85-487B-CF85-6FBFB94CEDF3}"/>
              </a:ext>
            </a:extLst>
          </p:cNvPr>
          <p:cNvSpPr/>
          <p:nvPr/>
        </p:nvSpPr>
        <p:spPr>
          <a:xfrm>
            <a:off x="7646239" y="2024061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C9708A8-644E-FD8E-3218-DDC151B4C602}"/>
              </a:ext>
            </a:extLst>
          </p:cNvPr>
          <p:cNvSpPr/>
          <p:nvPr/>
        </p:nvSpPr>
        <p:spPr>
          <a:xfrm>
            <a:off x="8884489" y="1859180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C50694F-561D-9DA5-749D-41641B8C757B}"/>
              </a:ext>
            </a:extLst>
          </p:cNvPr>
          <p:cNvSpPr/>
          <p:nvPr/>
        </p:nvSpPr>
        <p:spPr>
          <a:xfrm>
            <a:off x="10760914" y="2024061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026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6002 0.0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30846 0.03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41627 0.119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748C324-9C1D-0F8E-F7F4-8DC16992A9A6}"/>
              </a:ext>
            </a:extLst>
          </p:cNvPr>
          <p:cNvSpPr/>
          <p:nvPr/>
        </p:nvSpPr>
        <p:spPr>
          <a:xfrm>
            <a:off x="2794000" y="1270000"/>
            <a:ext cx="6553200" cy="259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259962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27D0E7-69DC-4A48-A0F8-639B921BF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TẠM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52062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392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590" y="4191944"/>
            <a:ext cx="1976659" cy="2441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B23EEB-2A68-6A40-9D9A-4797E255F279}"/>
              </a:ext>
            </a:extLst>
          </p:cNvPr>
          <p:cNvSpPr txBox="1"/>
          <p:nvPr/>
        </p:nvSpPr>
        <p:spPr>
          <a:xfrm>
            <a:off x="5030334" y="1803359"/>
            <a:ext cx="171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F0AA228-2AAE-4B1D-AA88-C1C4B44C07D1}"/>
              </a:ext>
            </a:extLst>
          </p:cNvPr>
          <p:cNvSpPr/>
          <p:nvPr/>
        </p:nvSpPr>
        <p:spPr>
          <a:xfrm>
            <a:off x="1179871" y="2967335"/>
            <a:ext cx="97486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100, 1000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( T.3)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CD6FD8-81AA-42B8-272D-7BE7593F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740" y="2316480"/>
            <a:ext cx="6710680" cy="177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41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5de90e1154b99c9c5351bef2fda65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1" y="1173480"/>
            <a:ext cx="6110703" cy="60198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696200" y="0"/>
            <a:ext cx="394716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7543800" y="1371600"/>
            <a:ext cx="152400" cy="1524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EA09967-4D05-BC89-B8F0-E0402F8EF120}"/>
              </a:ext>
            </a:extLst>
          </p:cNvPr>
          <p:cNvSpPr/>
          <p:nvPr/>
        </p:nvSpPr>
        <p:spPr>
          <a:xfrm>
            <a:off x="0" y="274320"/>
            <a:ext cx="6645176" cy="1127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BẾP TRỔ TÀI!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b2181ee0ddf3198d036ec9f3094f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0" y="3048000"/>
            <a:ext cx="2286000" cy="3810000"/>
          </a:xfrm>
          <a:prstGeom prst="rect">
            <a:avLst/>
          </a:prstGeom>
        </p:spPr>
      </p:pic>
      <p:pic>
        <p:nvPicPr>
          <p:cNvPr id="18" name="Picture 17" descr="2b2181ee0ddf3198d036ec9f3094f0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48000"/>
            <a:ext cx="2239192" cy="3810000"/>
          </a:xfrm>
          <a:prstGeom prst="rect">
            <a:avLst/>
          </a:prstGeom>
        </p:spPr>
      </p:pic>
      <p:pic>
        <p:nvPicPr>
          <p:cNvPr id="6" name="Picture 5" descr="ae22ebc57a38542b1b8a66c597ea74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219200"/>
            <a:ext cx="6858000" cy="6858000"/>
          </a:xfrm>
          <a:prstGeom prst="rect">
            <a:avLst/>
          </a:prstGeom>
        </p:spPr>
      </p:pic>
      <p:pic>
        <p:nvPicPr>
          <p:cNvPr id="8" name="Picture 7" descr="5631c7a98ca2287e2d680a324b15e38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1284" y="1258138"/>
            <a:ext cx="1219200" cy="1823329"/>
          </a:xfrm>
          <a:prstGeom prst="rect">
            <a:avLst/>
          </a:prstGeom>
        </p:spPr>
      </p:pic>
      <p:pic>
        <p:nvPicPr>
          <p:cNvPr id="10" name="Picture 9" descr="fe1747c4d7e277ba1ee4105e3bc7af1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2639313"/>
            <a:ext cx="1828800" cy="1981200"/>
          </a:xfrm>
          <a:prstGeom prst="rect">
            <a:avLst/>
          </a:prstGeom>
        </p:spPr>
      </p:pic>
      <p:pic>
        <p:nvPicPr>
          <p:cNvPr id="11" name="Picture 10" descr="f5c2a31645fd10a7bfb7180ae764b33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286001"/>
            <a:ext cx="1447800" cy="1120153"/>
          </a:xfrm>
          <a:prstGeom prst="rect">
            <a:avLst/>
          </a:prstGeom>
        </p:spPr>
      </p:pic>
      <p:pic>
        <p:nvPicPr>
          <p:cNvPr id="12" name="Picture 11" descr="a0f932e5084a2d27268758dfe1be070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6108" y="3853671"/>
            <a:ext cx="1447800" cy="1295781"/>
          </a:xfrm>
          <a:prstGeom prst="rect">
            <a:avLst/>
          </a:prstGeom>
        </p:spPr>
      </p:pic>
      <p:pic>
        <p:nvPicPr>
          <p:cNvPr id="24" name="Picture 23" descr="43b282e5574b9381f3f2c3655d492a4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0"/>
            <a:ext cx="990600" cy="990600"/>
          </a:xfrm>
          <a:prstGeom prst="rect">
            <a:avLst/>
          </a:prstGeom>
        </p:spPr>
      </p:pic>
      <p:pic>
        <p:nvPicPr>
          <p:cNvPr id="25" name="Picture 24" descr="43b282e5574b9381f3f2c3655d492a4e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0"/>
            <a:ext cx="990600" cy="990600"/>
          </a:xfrm>
          <a:prstGeom prst="rect">
            <a:avLst/>
          </a:prstGeom>
        </p:spPr>
      </p:pic>
      <p:pic>
        <p:nvPicPr>
          <p:cNvPr id="26" name="Picture 25" descr="43b282e5574b9381f3f2c3655d492a4e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6700" y="6790"/>
            <a:ext cx="990600" cy="990600"/>
          </a:xfrm>
          <a:prstGeom prst="rect">
            <a:avLst/>
          </a:prstGeom>
        </p:spPr>
      </p:pic>
      <p:pic>
        <p:nvPicPr>
          <p:cNvPr id="27" name="Picture 26" descr="43b282e5574b9381f3f2c3655d492a4e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77300" y="679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33900" y="111017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 x 2 =  ?</a:t>
            </a: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6019800"/>
            <a:ext cx="533400" cy="533400"/>
          </a:xfrm>
          <a:prstGeom prst="rect">
            <a:avLst/>
          </a:prstGeom>
        </p:spPr>
      </p:pic>
      <p:sp>
        <p:nvSpPr>
          <p:cNvPr id="39" name="5-Point Star 38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31" name="Picture 3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6250" y="330271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411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2900" y="5115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800" y="604591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54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762500" y="103246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600 : 3 = ?</a:t>
            </a:r>
          </a:p>
        </p:txBody>
      </p:sp>
      <p:sp>
        <p:nvSpPr>
          <p:cNvPr id="40" name="5-Point Star 39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42" name="Picture 41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029200"/>
            <a:ext cx="685800" cy="685800"/>
          </a:xfrm>
          <a:prstGeom prst="rect">
            <a:avLst/>
          </a:prstGeom>
        </p:spPr>
      </p:pic>
      <p:pic>
        <p:nvPicPr>
          <p:cNvPr id="43" name="Picture 42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048000"/>
            <a:ext cx="685800" cy="685800"/>
          </a:xfrm>
          <a:prstGeom prst="rect">
            <a:avLst/>
          </a:prstGeom>
        </p:spPr>
      </p:pic>
      <p:pic>
        <p:nvPicPr>
          <p:cNvPr id="44" name="Picture 43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33863" y="3302710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4152900"/>
            <a:ext cx="129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69568" y="5183730"/>
            <a:ext cx="110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9568" y="6045910"/>
            <a:ext cx="150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107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7778" y="1111140"/>
            <a:ext cx="358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102 x 5 = ? </a:t>
            </a: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943600"/>
            <a:ext cx="533400" cy="533400"/>
          </a:xfrm>
          <a:prstGeom prst="rect">
            <a:avLst/>
          </a:prstGeom>
        </p:spPr>
      </p:pic>
      <p:sp>
        <p:nvSpPr>
          <p:cNvPr id="32" name="5-Point Star 31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0386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953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0550" y="32867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1488" y="4170140"/>
            <a:ext cx="141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7278" y="5163205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3598" y="6072020"/>
            <a:ext cx="96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6750" y="13114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360 : 3 = ?</a:t>
            </a: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6019800"/>
            <a:ext cx="533400" cy="533400"/>
          </a:xfrm>
          <a:prstGeom prst="rect">
            <a:avLst/>
          </a:prstGeom>
        </p:spPr>
      </p:pic>
      <p:sp>
        <p:nvSpPr>
          <p:cNvPr id="37" name="5-Point Star 36">
            <a:hlinkClick r:id="rId11" action="ppaction://hlinksldjump"/>
          </p:cNvPr>
          <p:cNvSpPr/>
          <p:nvPr/>
        </p:nvSpPr>
        <p:spPr>
          <a:xfrm>
            <a:off x="9906000" y="6172200"/>
            <a:ext cx="762000" cy="6858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114800"/>
            <a:ext cx="685800" cy="685800"/>
          </a:xfrm>
          <a:prstGeom prst="rect">
            <a:avLst/>
          </a:prstGeom>
        </p:spPr>
      </p:pic>
      <p:pic>
        <p:nvPicPr>
          <p:cNvPr id="39" name="Picture 38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124200"/>
            <a:ext cx="685800" cy="685800"/>
          </a:xfrm>
          <a:prstGeom prst="rect">
            <a:avLst/>
          </a:prstGeom>
        </p:spPr>
      </p:pic>
      <p:pic>
        <p:nvPicPr>
          <p:cNvPr id="40" name="Picture 39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105400"/>
            <a:ext cx="685800" cy="685800"/>
          </a:xfrm>
          <a:prstGeom prst="rect">
            <a:avLst/>
          </a:prstGeom>
        </p:spPr>
      </p:pic>
      <p:pic>
        <p:nvPicPr>
          <p:cNvPr id="41" name="Picture 40" descr="43b282e5574b9381f3f2c3655d492a4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5943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294</Words>
  <Application>Microsoft Office PowerPoint</Application>
  <PresentationFormat>Custom</PresentationFormat>
  <Paragraphs>92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Bubblegum Sans</vt:lpstr>
      <vt:lpstr>Calibri Light</vt:lpstr>
      <vt:lpstr>等线</vt:lpstr>
      <vt:lpstr>Times New Roman</vt:lpstr>
      <vt:lpstr>Calibri</vt:lpstr>
      <vt:lpstr>Office Theme</vt:lpstr>
      <vt:lpstr>MÔN TOÁN – LỚP 3 Ôn tập phép nhân, phép chia trong phạm vi 100, 1000     ( T.3)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</cp:lastModifiedBy>
  <cp:revision>25</cp:revision>
  <dcterms:created xsi:type="dcterms:W3CDTF">2018-05-01T14:03:50Z</dcterms:created>
  <dcterms:modified xsi:type="dcterms:W3CDTF">2024-06-22T09:01:16Z</dcterms:modified>
</cp:coreProperties>
</file>