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27" r:id="rId3"/>
    <p:sldId id="286" r:id="rId4"/>
    <p:sldId id="270" r:id="rId5"/>
    <p:sldId id="288" r:id="rId6"/>
    <p:sldId id="400" r:id="rId7"/>
    <p:sldId id="391" r:id="rId8"/>
    <p:sldId id="393" r:id="rId9"/>
    <p:sldId id="394" r:id="rId10"/>
    <p:sldId id="395" r:id="rId11"/>
    <p:sldId id="396" r:id="rId12"/>
    <p:sldId id="333" r:id="rId13"/>
    <p:sldId id="397" r:id="rId14"/>
    <p:sldId id="398" r:id="rId15"/>
    <p:sldId id="399" r:id="rId16"/>
    <p:sldId id="309" r:id="rId17"/>
  </p:sldIdLst>
  <p:sldSz cx="12192000" cy="6858000"/>
  <p:notesSz cx="6858000" cy="9144000"/>
  <p:embeddedFontLst>
    <p:embeddedFont>
      <p:font typeface="等线" panose="02010600030101010101" pitchFamily="2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Black" pitchFamily="2" charset="0"/>
      <p:bold r:id="rId25"/>
      <p:boldItalic r:id="rId26"/>
    </p:embeddedFont>
    <p:embeddedFont>
      <p:font typeface="Sigmar One" panose="020B0604020202020204" charset="0"/>
      <p:regular r:id="rId27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8000"/>
    <a:srgbClr val="FFFFCC"/>
    <a:srgbClr val="F92D67"/>
    <a:srgbClr val="DFDFDF"/>
    <a:srgbClr val="FDD9BB"/>
    <a:srgbClr val="F9C9BF"/>
    <a:srgbClr val="00FF00"/>
    <a:srgbClr val="ECF3C5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834" y="48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4882-D493-4686-9120-9C4F070B6F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8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4882-D493-4686-9120-9C4F070B6F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29.sv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150698"/>
            <a:ext cx="10553886" cy="6486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860293"/>
            <a:ext cx="3617925" cy="3997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75965" y="4430058"/>
            <a:ext cx="3716035" cy="248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3505200" y="1393201"/>
            <a:ext cx="6364915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92D67"/>
                </a:solidFill>
                <a:latin typeface="Sigmar One" panose="00000500000000000000" pitchFamily="2" charset="0"/>
              </a:rPr>
              <a:t>Viết</a:t>
            </a:r>
            <a:r>
              <a:rPr lang="en-US" sz="5400" dirty="0">
                <a:solidFill>
                  <a:srgbClr val="F92D67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F92D67"/>
                </a:solidFill>
                <a:latin typeface="Sigmar One" panose="00000500000000000000" pitchFamily="2" charset="0"/>
              </a:rPr>
              <a:t>thư</a:t>
            </a:r>
            <a:r>
              <a:rPr lang="en-US" sz="5400" dirty="0">
                <a:solidFill>
                  <a:srgbClr val="F92D67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F92D67"/>
                </a:solidFill>
                <a:latin typeface="Sigmar One" panose="00000500000000000000" pitchFamily="2" charset="0"/>
              </a:rPr>
              <a:t>và</a:t>
            </a:r>
            <a:r>
              <a:rPr lang="en-US" sz="5400" dirty="0">
                <a:solidFill>
                  <a:srgbClr val="F92D67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F92D67"/>
                </a:solidFill>
                <a:latin typeface="Sigmar One" panose="00000500000000000000" pitchFamily="2" charset="0"/>
              </a:rPr>
              <a:t>phong</a:t>
            </a:r>
            <a:r>
              <a:rPr lang="en-US" sz="5400" dirty="0">
                <a:solidFill>
                  <a:srgbClr val="F92D67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F92D67"/>
                </a:solidFill>
                <a:latin typeface="Sigmar One" panose="00000500000000000000" pitchFamily="2" charset="0"/>
              </a:rPr>
              <a:t>bì</a:t>
            </a:r>
            <a:r>
              <a:rPr lang="en-US" sz="5400" dirty="0">
                <a:solidFill>
                  <a:srgbClr val="F92D67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>
                <a:solidFill>
                  <a:srgbClr val="F92D67"/>
                </a:solidFill>
                <a:latin typeface="Sigmar One" panose="00000500000000000000" pitchFamily="2" charset="0"/>
              </a:rPr>
              <a:t>thư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052728" y="533400"/>
            <a:ext cx="9785354" cy="919401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3: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Chia sẻ bức thư của em trong nhóm và nghe góp ý của các bạn để chỉnh sửa.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88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150698"/>
            <a:ext cx="10553886" cy="6486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860293"/>
            <a:ext cx="3617925" cy="3997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75965" y="4430058"/>
            <a:ext cx="3716035" cy="248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3998285" y="2242392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5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95600" y="943299"/>
            <a:ext cx="6212546" cy="5057361"/>
            <a:chOff x="2637881" y="621382"/>
            <a:chExt cx="6586796" cy="4796574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3EE35B2-FEA7-DFC2-B2E4-52FA99DE8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881" y="621382"/>
              <a:ext cx="6586796" cy="4480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979313-83FB-F3EB-1880-0FD34EF83B28}"/>
                </a:ext>
              </a:extLst>
            </p:cNvPr>
            <p:cNvSpPr txBox="1"/>
            <p:nvPr/>
          </p:nvSpPr>
          <p:spPr>
            <a:xfrm>
              <a:off x="3250205" y="1769134"/>
              <a:ext cx="5598864" cy="364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  <a:latin typeface="Nunito Black" pitchFamily="2" charset="0"/>
                </a:rPr>
                <a:t>Vận dụng</a:t>
              </a:r>
              <a:endParaRPr lang="vi-VN" sz="2800" dirty="0">
                <a:solidFill>
                  <a:srgbClr val="FF0000"/>
                </a:solidFill>
                <a:latin typeface="Nunito Black" pitchFamily="2" charset="0"/>
              </a:endParaRPr>
            </a:p>
            <a:p>
              <a:r>
                <a:rPr lang="vi-VN" sz="2800" b="1" dirty="0">
                  <a:solidFill>
                    <a:srgbClr val="002060"/>
                  </a:solidFill>
                  <a:latin typeface="Nunito Black" pitchFamily="2" charset="0"/>
                </a:rPr>
                <a:t>Tự làm phong bì thư để gửi cho một người bạn. Viết các thông tin trên phong bì.</a:t>
              </a:r>
              <a:endParaRPr lang="vi-VN" sz="2800" dirty="0">
                <a:solidFill>
                  <a:srgbClr val="002060"/>
                </a:solidFill>
                <a:latin typeface="Nunito Black" pitchFamily="2" charset="0"/>
              </a:endParaRPr>
            </a:p>
            <a:p>
              <a:br>
                <a:rPr lang="vi-VN" dirty="0"/>
              </a:br>
              <a:br>
                <a:rPr lang="vi-VN" dirty="0"/>
              </a:br>
              <a:b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Black" panose="020B0604020202020204" charset="0"/>
                </a:rPr>
              </a:b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anose="020B0604020202020204" charset="0"/>
                </a:rPr>
              </a:b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29C1535-A8CA-1D6D-0DAD-FEEC60D6A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52400"/>
            <a:ext cx="1011292" cy="87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4521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36944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tham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khảo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cách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phong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bì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sau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C1535-A8CA-1D6D-0DAD-FEEC60D6A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1011292" cy="87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2" descr="https://img.loigiaihay.com/picture/2022/0316/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08" y="838041"/>
            <a:ext cx="4542558" cy="5486559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4527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tin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C1535-A8CA-1D6D-0DAD-FEEC60D6A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1011292" cy="87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907" y="1246195"/>
            <a:ext cx="6847650" cy="4087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5512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3B0C3CC5-48A3-46FC-9342-7716E9C27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65444"/>
            <a:ext cx="6553200" cy="1392555"/>
          </a:xfrm>
          <a:prstGeom prst="rect">
            <a:avLst/>
          </a:prstGeom>
        </p:spPr>
      </p:pic>
      <p:pic>
        <p:nvPicPr>
          <p:cNvPr id="4" name="图片 20">
            <a:extLst>
              <a:ext uri="{FF2B5EF4-FFF2-40B4-BE49-F238E27FC236}">
                <a16:creationId xmlns:a16="http://schemas.microsoft.com/office/drawing/2014/main" id="{14406A6C-0B95-4C04-BFCB-D7777048F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9" y="5229602"/>
            <a:ext cx="3333123" cy="1628396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881C1095-6703-493A-9C44-10D243FBE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7" y="0"/>
            <a:ext cx="3855975" cy="250190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08F00190-ECA4-41F0-98B3-4D7A8B983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7" y="2636241"/>
            <a:ext cx="2305034" cy="452293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72D621DE-A165-4C44-B769-90F66E055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57" y="5819859"/>
            <a:ext cx="2122488" cy="1042437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62210B5A-AE84-4921-9048-A5D73A6E2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01" y="3838326"/>
            <a:ext cx="1620998" cy="3011270"/>
          </a:xfrm>
          <a:prstGeom prst="rect">
            <a:avLst/>
          </a:prstGeom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id="{A59E5213-1875-4A66-98CF-B36BC8E57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1" y="5751349"/>
            <a:ext cx="2349501" cy="1106649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E8C36A1E-AE7C-4A34-90C2-75A3A72A0F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4813" y="0"/>
            <a:ext cx="787187" cy="845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07A898-0BFE-B1A9-F0F9-3DAB2F4121B6}"/>
              </a:ext>
            </a:extLst>
          </p:cNvPr>
          <p:cNvSpPr txBox="1"/>
          <p:nvPr/>
        </p:nvSpPr>
        <p:spPr>
          <a:xfrm>
            <a:off x="3657600" y="2105561"/>
            <a:ext cx="5657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C56"/>
                </a:solidFill>
                <a:ea typeface="印品黑体" panose="00000500000000000000" pitchFamily="2" charset="-122"/>
                <a:cs typeface="Calibri" panose="020F0502020204030204" pitchFamily="34" charset="0"/>
              </a:rPr>
              <a:t>KHỞI 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702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6">
            <a:extLst>
              <a:ext uri="{FF2B5EF4-FFF2-40B4-BE49-F238E27FC236}">
                <a16:creationId xmlns:a16="http://schemas.microsoft.com/office/drawing/2014/main" id="{2B0965FC-DF6B-4994-A1CA-E6985A23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610"/>
            <a:ext cx="12192000" cy="1144389"/>
          </a:xfrm>
          <a:prstGeom prst="rect">
            <a:avLst/>
          </a:prstGeom>
        </p:spPr>
      </p:pic>
      <p:pic>
        <p:nvPicPr>
          <p:cNvPr id="39" name="图片 25">
            <a:extLst>
              <a:ext uri="{FF2B5EF4-FFF2-40B4-BE49-F238E27FC236}">
                <a16:creationId xmlns:a16="http://schemas.microsoft.com/office/drawing/2014/main" id="{9F7FB3A6-AB8E-45A0-8698-83FD392E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21200"/>
            <a:ext cx="12192000" cy="2336800"/>
          </a:xfrm>
          <a:prstGeom prst="rect">
            <a:avLst/>
          </a:prstGeom>
        </p:spPr>
      </p:pic>
      <p:pic>
        <p:nvPicPr>
          <p:cNvPr id="40" name="图片 26">
            <a:extLst>
              <a:ext uri="{FF2B5EF4-FFF2-40B4-BE49-F238E27FC236}">
                <a16:creationId xmlns:a16="http://schemas.microsoft.com/office/drawing/2014/main" id="{F4C60B19-4E8D-4124-B7A8-D37B5B03A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6293164"/>
            <a:ext cx="1162054" cy="570731"/>
          </a:xfrm>
          <a:prstGeom prst="rect">
            <a:avLst/>
          </a:prstGeom>
        </p:spPr>
      </p:pic>
      <p:pic>
        <p:nvPicPr>
          <p:cNvPr id="41" name="图片 27">
            <a:extLst>
              <a:ext uri="{FF2B5EF4-FFF2-40B4-BE49-F238E27FC236}">
                <a16:creationId xmlns:a16="http://schemas.microsoft.com/office/drawing/2014/main" id="{14570E40-9686-4772-882E-B21EDD5C7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898" y="6310656"/>
            <a:ext cx="1162053" cy="54734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CCE9AA0F-A837-459E-A30E-388C1893A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2" y="6272547"/>
            <a:ext cx="1738086" cy="597244"/>
          </a:xfrm>
          <a:prstGeom prst="rect">
            <a:avLst/>
          </a:prstGeom>
        </p:spPr>
      </p:pic>
      <p:sp>
        <p:nvSpPr>
          <p:cNvPr id="43" name="文本框 29">
            <a:extLst>
              <a:ext uri="{FF2B5EF4-FFF2-40B4-BE49-F238E27FC236}">
                <a16:creationId xmlns:a16="http://schemas.microsoft.com/office/drawing/2014/main" id="{171D095A-D397-4A71-895C-56B9F46F1147}"/>
              </a:ext>
            </a:extLst>
          </p:cNvPr>
          <p:cNvSpPr txBox="1"/>
          <p:nvPr/>
        </p:nvSpPr>
        <p:spPr>
          <a:xfrm>
            <a:off x="139699" y="139388"/>
            <a:ext cx="1130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altLang="zh-CN" sz="3200" b="1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5" name="图片 31">
            <a:extLst>
              <a:ext uri="{FF2B5EF4-FFF2-40B4-BE49-F238E27FC236}">
                <a16:creationId xmlns:a16="http://schemas.microsoft.com/office/drawing/2014/main" id="{5853DD61-0591-4F42-A0B0-658EA8EAC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3214" y="0"/>
            <a:ext cx="787187" cy="845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9EF06-AD49-4074-BEE1-08CE1DB86B21}"/>
              </a:ext>
            </a:extLst>
          </p:cNvPr>
          <p:cNvSpPr txBox="1"/>
          <p:nvPr/>
        </p:nvSpPr>
        <p:spPr>
          <a:xfrm>
            <a:off x="76200" y="1003632"/>
            <a:ext cx="37397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</a:t>
            </a:r>
            <a:r>
              <a:rPr lang="vi-VN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. Bạn  Nga viết thư cho ai?</a:t>
            </a:r>
          </a:p>
          <a:p>
            <a:pPr algn="just"/>
            <a:r>
              <a:rPr lang="vi-VN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b.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Đầu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bức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thư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ghi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gì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?</a:t>
            </a:r>
            <a:endParaRPr lang="vi-VN" sz="26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c.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ấy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viết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thư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gì</a:t>
            </a:r>
            <a:r>
              <a:rPr lang="en-US" sz="2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Calibri" panose="020F0502020204030204" pitchFamily="34" charset="0"/>
              </a:rPr>
              <a:t>?</a:t>
            </a:r>
            <a:endParaRPr lang="vi-VN" sz="26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7C01F-1420-91DA-1511-F2D0942A3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175" y="625323"/>
            <a:ext cx="8280525" cy="62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9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6">
            <a:extLst>
              <a:ext uri="{FF2B5EF4-FFF2-40B4-BE49-F238E27FC236}">
                <a16:creationId xmlns:a16="http://schemas.microsoft.com/office/drawing/2014/main" id="{2B0965FC-DF6B-4994-A1CA-E6985A23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1159"/>
            <a:ext cx="12192000" cy="1144389"/>
          </a:xfrm>
          <a:prstGeom prst="rect">
            <a:avLst/>
          </a:prstGeom>
        </p:spPr>
      </p:pic>
      <p:pic>
        <p:nvPicPr>
          <p:cNvPr id="39" name="图片 25">
            <a:extLst>
              <a:ext uri="{FF2B5EF4-FFF2-40B4-BE49-F238E27FC236}">
                <a16:creationId xmlns:a16="http://schemas.microsoft.com/office/drawing/2014/main" id="{9F7FB3A6-AB8E-45A0-8698-83FD392E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86636"/>
            <a:ext cx="12192000" cy="2336800"/>
          </a:xfrm>
          <a:prstGeom prst="rect">
            <a:avLst/>
          </a:prstGeom>
        </p:spPr>
      </p:pic>
      <p:pic>
        <p:nvPicPr>
          <p:cNvPr id="40" name="图片 26">
            <a:extLst>
              <a:ext uri="{FF2B5EF4-FFF2-40B4-BE49-F238E27FC236}">
                <a16:creationId xmlns:a16="http://schemas.microsoft.com/office/drawing/2014/main" id="{F4C60B19-4E8D-4124-B7A8-D37B5B03AD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42" y="6505629"/>
            <a:ext cx="1162054" cy="570731"/>
          </a:xfrm>
          <a:prstGeom prst="rect">
            <a:avLst/>
          </a:prstGeom>
        </p:spPr>
      </p:pic>
      <p:pic>
        <p:nvPicPr>
          <p:cNvPr id="41" name="图片 27">
            <a:extLst>
              <a:ext uri="{FF2B5EF4-FFF2-40B4-BE49-F238E27FC236}">
                <a16:creationId xmlns:a16="http://schemas.microsoft.com/office/drawing/2014/main" id="{14570E40-9686-4772-882E-B21EDD5C7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898" y="6310656"/>
            <a:ext cx="1162053" cy="54734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CCE9AA0F-A837-459E-A30E-388C1893A6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09" y="6374732"/>
            <a:ext cx="1738086" cy="597244"/>
          </a:xfrm>
          <a:prstGeom prst="rect">
            <a:avLst/>
          </a:prstGeom>
        </p:spPr>
      </p:pic>
      <p:pic>
        <p:nvPicPr>
          <p:cNvPr id="45" name="图片 31">
            <a:extLst>
              <a:ext uri="{FF2B5EF4-FFF2-40B4-BE49-F238E27FC236}">
                <a16:creationId xmlns:a16="http://schemas.microsoft.com/office/drawing/2014/main" id="{5853DD61-0591-4F42-A0B0-658EA8EAC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3214" y="0"/>
            <a:ext cx="787187" cy="8458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9E7A03-5075-46A6-C3AA-22C21B9D0A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1118" y="1183901"/>
            <a:ext cx="7221560" cy="448181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5E5EE69-CC05-B6D2-071F-D369E01919C6}"/>
              </a:ext>
            </a:extLst>
          </p:cNvPr>
          <p:cNvSpPr txBox="1"/>
          <p:nvPr/>
        </p:nvSpPr>
        <p:spPr>
          <a:xfrm>
            <a:off x="2598817" y="140085"/>
            <a:ext cx="722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Bố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cục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bức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101"/>
                </a:solidFill>
                <a:effectLst/>
                <a:uLnTx/>
                <a:uFillTx/>
                <a:ea typeface="White Xmas PERSONAL USE" pitchFamily="50" charset="0"/>
                <a:cs typeface="Baloo" panose="03080902040302020200" pitchFamily="66" charset="0"/>
              </a:rPr>
              <a:t>thư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101"/>
              </a:solidFill>
              <a:effectLst/>
              <a:uLnTx/>
              <a:uFillTx/>
              <a:ea typeface="White Xmas PERSONAL USE" pitchFamily="50" charset="0"/>
              <a:cs typeface="Baloo" panose="03080902040302020200" pitchFamily="66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246648-EB94-160D-178A-1220BE3E3AC1}"/>
              </a:ext>
            </a:extLst>
          </p:cNvPr>
          <p:cNvCxnSpPr>
            <a:cxnSpLocks/>
          </p:cNvCxnSpPr>
          <p:nvPr/>
        </p:nvCxnSpPr>
        <p:spPr>
          <a:xfrm>
            <a:off x="6096000" y="1654628"/>
            <a:ext cx="3826678" cy="0"/>
          </a:xfrm>
          <a:prstGeom prst="straightConnector1">
            <a:avLst/>
          </a:prstGeom>
          <a:ln w="28575">
            <a:solidFill>
              <a:srgbClr val="D76A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224BC59-E954-16FF-EE17-0B78063AD685}"/>
              </a:ext>
            </a:extLst>
          </p:cNvPr>
          <p:cNvSpPr txBox="1"/>
          <p:nvPr/>
        </p:nvSpPr>
        <p:spPr>
          <a:xfrm>
            <a:off x="9922678" y="1281254"/>
            <a:ext cx="8744856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Ngày tháng năm</a:t>
            </a:r>
            <a:endParaRPr lang="en-US" sz="2400" b="1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D1AF80-D710-16A2-C8D4-33EA44989EA7}"/>
              </a:ext>
            </a:extLst>
          </p:cNvPr>
          <p:cNvCxnSpPr>
            <a:cxnSpLocks/>
          </p:cNvCxnSpPr>
          <p:nvPr/>
        </p:nvCxnSpPr>
        <p:spPr>
          <a:xfrm flipH="1">
            <a:off x="2609852" y="1849914"/>
            <a:ext cx="2610757" cy="0"/>
          </a:xfrm>
          <a:prstGeom prst="straightConnector1">
            <a:avLst/>
          </a:prstGeom>
          <a:ln w="28575">
            <a:solidFill>
              <a:srgbClr val="D76A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802EC17-0A67-F9BF-3F98-3017D4B5B6CA}"/>
              </a:ext>
            </a:extLst>
          </p:cNvPr>
          <p:cNvSpPr txBox="1"/>
          <p:nvPr/>
        </p:nvSpPr>
        <p:spPr>
          <a:xfrm>
            <a:off x="1327227" y="1496663"/>
            <a:ext cx="1470613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Lời chào</a:t>
            </a:r>
            <a:endParaRPr lang="en-US" sz="2400" b="1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DAA91721-BAC0-3A19-10DF-567EEF37CB89}"/>
              </a:ext>
            </a:extLst>
          </p:cNvPr>
          <p:cNvSpPr/>
          <p:nvPr/>
        </p:nvSpPr>
        <p:spPr>
          <a:xfrm>
            <a:off x="2894144" y="1929511"/>
            <a:ext cx="318839" cy="908874"/>
          </a:xfrm>
          <a:prstGeom prst="leftBrace">
            <a:avLst>
              <a:gd name="adj1" fmla="val 34732"/>
              <a:gd name="adj2" fmla="val 47942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A33744B-5EB6-73AA-3011-C3FB109BB287}"/>
              </a:ext>
            </a:extLst>
          </p:cNvPr>
          <p:cNvCxnSpPr>
            <a:cxnSpLocks/>
          </p:cNvCxnSpPr>
          <p:nvPr/>
        </p:nvCxnSpPr>
        <p:spPr>
          <a:xfrm flipH="1">
            <a:off x="2303072" y="2430818"/>
            <a:ext cx="398046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0EF7E32-0300-45AF-4BA8-667901936A58}"/>
              </a:ext>
            </a:extLst>
          </p:cNvPr>
          <p:cNvSpPr txBox="1"/>
          <p:nvPr/>
        </p:nvSpPr>
        <p:spPr>
          <a:xfrm>
            <a:off x="425937" y="2114946"/>
            <a:ext cx="200331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Lời hỏi thăm</a:t>
            </a:r>
            <a:endParaRPr lang="en-US" sz="2400" b="1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4" name="Left Brace 53">
            <a:extLst>
              <a:ext uri="{FF2B5EF4-FFF2-40B4-BE49-F238E27FC236}">
                <a16:creationId xmlns:a16="http://schemas.microsoft.com/office/drawing/2014/main" id="{57ACFD38-6594-A19A-8310-658B615BA237}"/>
              </a:ext>
            </a:extLst>
          </p:cNvPr>
          <p:cNvSpPr/>
          <p:nvPr/>
        </p:nvSpPr>
        <p:spPr>
          <a:xfrm>
            <a:off x="2894144" y="2880433"/>
            <a:ext cx="318839" cy="1403406"/>
          </a:xfrm>
          <a:prstGeom prst="leftBrace">
            <a:avLst>
              <a:gd name="adj1" fmla="val 34732"/>
              <a:gd name="adj2" fmla="val 4794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195BBDE-622C-EC03-275E-4E2E5FD31844}"/>
              </a:ext>
            </a:extLst>
          </p:cNvPr>
          <p:cNvCxnSpPr>
            <a:cxnSpLocks/>
          </p:cNvCxnSpPr>
          <p:nvPr/>
        </p:nvCxnSpPr>
        <p:spPr>
          <a:xfrm flipH="1">
            <a:off x="2399794" y="3564730"/>
            <a:ext cx="39804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B69D325-6D93-9991-DEEB-3C3A3B7AAE6B}"/>
              </a:ext>
            </a:extLst>
          </p:cNvPr>
          <p:cNvSpPr txBox="1"/>
          <p:nvPr/>
        </p:nvSpPr>
        <p:spPr>
          <a:xfrm>
            <a:off x="396482" y="2945822"/>
            <a:ext cx="2003312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Kể về mình và gia đình</a:t>
            </a:r>
            <a:endParaRPr lang="en-US" sz="2400" b="1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3D5210F0-A577-5B9B-5900-B4DA2D81911E}"/>
              </a:ext>
            </a:extLst>
          </p:cNvPr>
          <p:cNvSpPr/>
          <p:nvPr/>
        </p:nvSpPr>
        <p:spPr>
          <a:xfrm>
            <a:off x="2797840" y="4317922"/>
            <a:ext cx="507422" cy="533672"/>
          </a:xfrm>
          <a:prstGeom prst="leftBrace">
            <a:avLst>
              <a:gd name="adj1" fmla="val 7636"/>
              <a:gd name="adj2" fmla="val 4637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8C6C653-6595-A0E5-0FE1-BF2BBD9D6FF0}"/>
              </a:ext>
            </a:extLst>
          </p:cNvPr>
          <p:cNvCxnSpPr>
            <a:cxnSpLocks/>
          </p:cNvCxnSpPr>
          <p:nvPr/>
        </p:nvCxnSpPr>
        <p:spPr>
          <a:xfrm flipH="1">
            <a:off x="2429249" y="4584758"/>
            <a:ext cx="3439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4B58FC2-4E52-444D-AEAD-D63E7974915E}"/>
              </a:ext>
            </a:extLst>
          </p:cNvPr>
          <p:cNvSpPr txBox="1"/>
          <p:nvPr/>
        </p:nvSpPr>
        <p:spPr>
          <a:xfrm>
            <a:off x="425937" y="4243290"/>
            <a:ext cx="2003312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Lời chúc và mong ước của mình</a:t>
            </a:r>
            <a:endParaRPr lang="en-US" sz="2400" b="1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DA49C0B8-977B-7242-BAD1-2F2AA03A12B7}"/>
              </a:ext>
            </a:extLst>
          </p:cNvPr>
          <p:cNvSpPr/>
          <p:nvPr/>
        </p:nvSpPr>
        <p:spPr>
          <a:xfrm flipH="1">
            <a:off x="9096906" y="4851594"/>
            <a:ext cx="507422" cy="533672"/>
          </a:xfrm>
          <a:prstGeom prst="leftBrace">
            <a:avLst>
              <a:gd name="adj1" fmla="val 7636"/>
              <a:gd name="adj2" fmla="val 46370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B1E535-F29C-6DFB-6852-A9CCA81FA244}"/>
              </a:ext>
            </a:extLst>
          </p:cNvPr>
          <p:cNvSpPr txBox="1"/>
          <p:nvPr/>
        </p:nvSpPr>
        <p:spPr>
          <a:xfrm>
            <a:off x="9688128" y="4790528"/>
            <a:ext cx="2003312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Kí tên</a:t>
            </a:r>
            <a:endParaRPr lang="en-US" sz="2400" b="1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2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30" grpId="0" animBg="1"/>
      <p:bldP spid="53" grpId="0"/>
      <p:bldP spid="54" grpId="0" animBg="1"/>
      <p:bldP spid="56" grpId="0"/>
      <p:bldP spid="57" grpId="0" animBg="1"/>
      <p:bldP spid="59" grpId="0"/>
      <p:bldP spid="63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3B0C3CC5-48A3-46FC-9342-7716E9C27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65444"/>
            <a:ext cx="6553200" cy="1392555"/>
          </a:xfrm>
          <a:prstGeom prst="rect">
            <a:avLst/>
          </a:prstGeom>
        </p:spPr>
      </p:pic>
      <p:pic>
        <p:nvPicPr>
          <p:cNvPr id="4" name="图片 20">
            <a:extLst>
              <a:ext uri="{FF2B5EF4-FFF2-40B4-BE49-F238E27FC236}">
                <a16:creationId xmlns:a16="http://schemas.microsoft.com/office/drawing/2014/main" id="{14406A6C-0B95-4C04-BFCB-D7777048F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79" y="5229602"/>
            <a:ext cx="3333123" cy="1628396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881C1095-6703-493A-9C44-10D243FBE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7" y="0"/>
            <a:ext cx="3855975" cy="250190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08F00190-ECA4-41F0-98B3-4D7A8B983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7" y="2636241"/>
            <a:ext cx="2305034" cy="452293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72D621DE-A165-4C44-B769-90F66E055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57" y="5819859"/>
            <a:ext cx="2122488" cy="1042437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62210B5A-AE84-4921-9048-A5D73A6E2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01" y="3838326"/>
            <a:ext cx="1620998" cy="3011270"/>
          </a:xfrm>
          <a:prstGeom prst="rect">
            <a:avLst/>
          </a:prstGeom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id="{A59E5213-1875-4A66-98CF-B36BC8E57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1" y="5751349"/>
            <a:ext cx="2349501" cy="1106649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E8C36A1E-AE7C-4A34-90C2-75A3A72A0F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4813" y="0"/>
            <a:ext cx="787187" cy="845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07A898-0BFE-B1A9-F0F9-3DAB2F4121B6}"/>
              </a:ext>
            </a:extLst>
          </p:cNvPr>
          <p:cNvSpPr txBox="1"/>
          <p:nvPr/>
        </p:nvSpPr>
        <p:spPr>
          <a:xfrm>
            <a:off x="3657600" y="2105561"/>
            <a:ext cx="56571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ea typeface="印品黑体" panose="00000500000000000000" pitchFamily="2" charset="-122"/>
                <a:cs typeface="Calibri" panose="020F0502020204030204" pitchFamily="34" charset="0"/>
              </a:rPr>
              <a:t>LUYỆN 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524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7737" y="266879"/>
            <a:ext cx="9781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1: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Viết thư cho bạn (hoặc cho người thân) ở xa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668703"/>
            <a:ext cx="5801765" cy="615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ular Callout 14"/>
          <p:cNvSpPr/>
          <p:nvPr/>
        </p:nvSpPr>
        <p:spPr>
          <a:xfrm>
            <a:off x="1600200" y="1620805"/>
            <a:ext cx="3360541" cy="1123712"/>
          </a:xfrm>
          <a:prstGeom prst="wedgeRoundRectCallout">
            <a:avLst>
              <a:gd name="adj1" fmla="val 63683"/>
              <a:gd name="adj2" fmla="val 95789"/>
              <a:gd name="adj3" fmla="val 16667"/>
            </a:avLst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Nunito Black" pitchFamily="2" charset="0"/>
              </a:rPr>
              <a:t>Em dựa vào gợi ý để viết thư cho người than hoặc bạn đang ở xa.</a:t>
            </a:r>
            <a:endParaRPr lang="en-US" sz="2000" dirty="0">
              <a:latin typeface="Nunito Black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2788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7947" y="23812"/>
            <a:ext cx="5823995" cy="6453188"/>
            <a:chOff x="3900487" y="1294407"/>
            <a:chExt cx="3871913" cy="49301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00487" y="1294407"/>
              <a:ext cx="3871913" cy="49301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43400" y="1828800"/>
              <a:ext cx="2950533" cy="35814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45691" y="32392"/>
            <a:ext cx="5836565" cy="6558729"/>
            <a:chOff x="7391400" y="927030"/>
            <a:chExt cx="4038600" cy="50063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1400" y="927030"/>
              <a:ext cx="4038600" cy="50063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72400" y="1532225"/>
              <a:ext cx="3124200" cy="3801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353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600282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2: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Tập viết phòng bì thư.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1533824"/>
            <a:ext cx="7395137" cy="448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593067" y="1542418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M:</a:t>
            </a:r>
          </a:p>
        </p:txBody>
      </p:sp>
    </p:spTree>
    <p:extLst>
      <p:ext uri="{BB962C8B-B14F-4D97-AF65-F5344CB8AC3E}">
        <p14:creationId xmlns:p14="http://schemas.microsoft.com/office/powerpoint/2010/main" val="3508317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600282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2: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Tập viết phòng bì thư.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3067" y="1542418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6553" y="1392423"/>
            <a:ext cx="7719447" cy="4608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722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208</Words>
  <Application>Microsoft Office PowerPoint</Application>
  <PresentationFormat>Widescreen</PresentationFormat>
  <Paragraphs>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Calibri</vt:lpstr>
      <vt:lpstr>等线</vt:lpstr>
      <vt:lpstr>Nunito Black</vt:lpstr>
      <vt:lpstr>Sigmar One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Administrator</cp:lastModifiedBy>
  <cp:revision>110</cp:revision>
  <dcterms:created xsi:type="dcterms:W3CDTF">2006-08-16T00:00:00Z</dcterms:created>
  <dcterms:modified xsi:type="dcterms:W3CDTF">2022-12-23T06:23:52Z</dcterms:modified>
  <dc:identifier>DAFDiO2oNAs</dc:identifier>
</cp:coreProperties>
</file>