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211BB-CCFA-4A97-821F-599D776C635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749B7-74A9-4B05-8F7B-01B87872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2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FA2-CE85-4230-9787-0C9EE26F503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3F66-D4F0-4761-9509-6C46553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7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FA2-CE85-4230-9787-0C9EE26F503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3F66-D4F0-4761-9509-6C46553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1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FA2-CE85-4230-9787-0C9EE26F503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3F66-D4F0-4761-9509-6C46553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89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5"/>
            <a:ext cx="9144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2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5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FA2-CE85-4230-9787-0C9EE26F503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3F66-D4F0-4761-9509-6C46553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1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FA2-CE85-4230-9787-0C9EE26F503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3F66-D4F0-4761-9509-6C46553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6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FA2-CE85-4230-9787-0C9EE26F503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3F66-D4F0-4761-9509-6C46553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9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FA2-CE85-4230-9787-0C9EE26F503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3F66-D4F0-4761-9509-6C46553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3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FA2-CE85-4230-9787-0C9EE26F503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3F66-D4F0-4761-9509-6C46553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2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FA2-CE85-4230-9787-0C9EE26F503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3F66-D4F0-4761-9509-6C46553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FA2-CE85-4230-9787-0C9EE26F503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3F66-D4F0-4761-9509-6C46553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FA2-CE85-4230-9787-0C9EE26F503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3F66-D4F0-4761-9509-6C46553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7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CEFA2-CE85-4230-9787-0C9EE26F503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B3F66-D4F0-4761-9509-6C46553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9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600199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06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6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923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–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03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57" y="3478530"/>
            <a:ext cx="587573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11" y="255590"/>
            <a:ext cx="2445924" cy="1843667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12" y="2779277"/>
            <a:ext cx="1788533" cy="2321804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866" y="389850"/>
            <a:ext cx="1922171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256" y="3940180"/>
            <a:ext cx="526923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356" y="6208400"/>
            <a:ext cx="6886932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70857" y="2475532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66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5" y="3084872"/>
            <a:ext cx="8600340" cy="354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80" y="76647"/>
            <a:ext cx="8500055" cy="351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940935" y="1068946"/>
            <a:ext cx="115909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14334" y="1543318"/>
            <a:ext cx="127661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46798" y="1966175"/>
            <a:ext cx="96913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58856" y="1966175"/>
            <a:ext cx="96913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97547" y="2453425"/>
            <a:ext cx="96913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35917" y="2453425"/>
            <a:ext cx="85161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0876" y="2889161"/>
            <a:ext cx="143277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96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3697" y="824249"/>
            <a:ext cx="41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8718" y="824248"/>
            <a:ext cx="34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3175" y="1285913"/>
            <a:ext cx="34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551" y="1677902"/>
            <a:ext cx="34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7685" y="1677901"/>
            <a:ext cx="34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62" y="3649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4576783" y="1461753"/>
            <a:ext cx="82623" cy="3541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596953" y="1262131"/>
            <a:ext cx="333241" cy="3992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027144" y="2232213"/>
            <a:ext cx="141195" cy="4168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3697" y="824249"/>
            <a:ext cx="41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62" y="3649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8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4490145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41794" y="981633"/>
            <a:ext cx="1432112" cy="8875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094"/>
            <a:ext cx="9144000" cy="49417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sp>
        <p:nvSpPr>
          <p:cNvPr id="5" name="Oval 4"/>
          <p:cNvSpPr/>
          <p:nvPr/>
        </p:nvSpPr>
        <p:spPr>
          <a:xfrm>
            <a:off x="1988082" y="3904387"/>
            <a:ext cx="569891" cy="8242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47741" y="3989045"/>
            <a:ext cx="569891" cy="824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8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6" y="914401"/>
            <a:ext cx="9056594" cy="355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4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85" y="1321177"/>
            <a:ext cx="8251031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24" y="1605806"/>
            <a:ext cx="81527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</Words>
  <Application>Microsoft Office PowerPoint</Application>
  <PresentationFormat>On-screen Show (4:3)</PresentationFormat>
  <Paragraphs>13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</cp:revision>
  <dcterms:created xsi:type="dcterms:W3CDTF">2024-11-14T00:45:29Z</dcterms:created>
  <dcterms:modified xsi:type="dcterms:W3CDTF">2024-11-14T00:47:52Z</dcterms:modified>
</cp:coreProperties>
</file>