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60910-C0DE-46E1-9B77-4D712786436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811C2-4EAB-4944-B104-30EDA79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7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0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7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1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7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5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1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DDC9-8CE3-4A5D-9E7C-4223856ECA0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A416-6E29-4746-99E3-3147790DC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00199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23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–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47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44841"/>
            <a:ext cx="3136526" cy="8098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UTM Americana EB" panose="02040603050506020204" pitchFamily="18" charset="0"/>
              </a:rPr>
              <a:t>1.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mericana EB" panose="02040603050506020204" pitchFamily="18" charset="0"/>
              </a:rPr>
              <a:t>Làm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mericana EB" panose="020406030505060202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mericana EB" panose="02040603050506020204" pitchFamily="18" charset="0"/>
              </a:rPr>
              <a:t>quen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UTM Americana EB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1477" y="4031867"/>
            <a:ext cx="2718563" cy="9109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UTM Americana EB" panose="02040603050506020204" pitchFamily="18" charset="0"/>
              </a:rPr>
              <a:t>đèn</a:t>
            </a:r>
            <a:r>
              <a:rPr lang="en-US" sz="4800" dirty="0" smtClean="0">
                <a:solidFill>
                  <a:schemeClr val="tx1"/>
                </a:solidFill>
                <a:latin typeface="UTM Americana EB" panose="02040603050506020204" pitchFamily="18" charset="0"/>
              </a:rPr>
              <a:t> pin</a:t>
            </a:r>
            <a:endParaRPr lang="en-US" sz="4800" dirty="0">
              <a:solidFill>
                <a:schemeClr val="tx1"/>
              </a:solidFill>
              <a:latin typeface="UTM Americana EB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1477" y="4875429"/>
            <a:ext cx="1359281" cy="7453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8000"/>
                </a:solidFill>
                <a:latin typeface="UTM Americana EB" panose="02040603050506020204" pitchFamily="18" charset="0"/>
              </a:rPr>
              <a:t>p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083611" y="4873863"/>
            <a:ext cx="1376429" cy="7453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FF0000"/>
                </a:solidFill>
                <a:latin typeface="UTM Americana EB" panose="02040603050506020204" pitchFamily="18" charset="0"/>
              </a:rPr>
              <a:t>i</a:t>
            </a:r>
            <a:r>
              <a:rPr lang="en-US" sz="4400" dirty="0" smtClean="0">
                <a:solidFill>
                  <a:srgbClr val="FF0000"/>
                </a:solidFill>
                <a:latin typeface="UTM Americana EB" panose="02040603050506020204" pitchFamily="18" charset="0"/>
              </a:rPr>
              <a:t>n</a:t>
            </a:r>
            <a:endParaRPr lang="en-US" sz="4400" dirty="0">
              <a:solidFill>
                <a:srgbClr val="FF0000"/>
              </a:solidFill>
              <a:latin typeface="UTM Americana EB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2921" y="5768299"/>
            <a:ext cx="277907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UTM Avo" panose="02040603050506020204" pitchFamily="18" charset="0"/>
              </a:rPr>
              <a:t>  </a:t>
            </a:r>
            <a:r>
              <a:rPr lang="en-US" sz="3600" dirty="0" err="1" smtClean="0">
                <a:latin typeface="UTM Americana EB" panose="02040603050506020204" pitchFamily="18" charset="0"/>
              </a:rPr>
              <a:t>pờ</a:t>
            </a:r>
            <a:r>
              <a:rPr lang="en-US" sz="3600" dirty="0" smtClean="0">
                <a:latin typeface="UTM Americana EB" panose="02040603050506020204" pitchFamily="18" charset="0"/>
              </a:rPr>
              <a:t> - in - </a:t>
            </a:r>
            <a:r>
              <a:rPr lang="en-US" sz="3600" dirty="0" smtClean="0">
                <a:latin typeface="UTM Americana EB" panose="02040603050506020204" pitchFamily="18" charset="0"/>
              </a:rPr>
              <a:t>pin </a:t>
            </a:r>
            <a:endParaRPr lang="en-US" sz="3600" dirty="0">
              <a:latin typeface="UTM Americana EB" panose="02040603050506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1477" y="4030986"/>
            <a:ext cx="273571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UTM Americana EB" panose="02040603050506020204" pitchFamily="18" charset="0"/>
              </a:rPr>
              <a:t>      p</a:t>
            </a:r>
            <a:r>
              <a:rPr lang="en-US" sz="4800" dirty="0" smtClean="0">
                <a:solidFill>
                  <a:srgbClr val="FF0000"/>
                </a:solidFill>
                <a:latin typeface="UTM Americana EB" panose="02040603050506020204" pitchFamily="18" charset="0"/>
              </a:rPr>
              <a:t>in</a:t>
            </a:r>
            <a:endParaRPr lang="vi-VN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1673"/>
            <a:ext cx="3886200" cy="26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8419"/>
            <a:ext cx="4495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572177" y="4663448"/>
            <a:ext cx="1359281" cy="9300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008000"/>
                </a:solidFill>
                <a:latin typeface="UTM Americana EB" panose="02040603050506020204" pitchFamily="18" charset="0"/>
              </a:rPr>
              <a:t>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40033" y="4848114"/>
            <a:ext cx="1376429" cy="7453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latin typeface="UTM Americana EB" panose="02040603050506020204" pitchFamily="18" charset="0"/>
              </a:rPr>
              <a:t>ít</a:t>
            </a:r>
            <a:endParaRPr lang="en-US" sz="4400" dirty="0">
              <a:solidFill>
                <a:srgbClr val="FF0000"/>
              </a:solidFill>
              <a:latin typeface="UTM Americana EB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5716351"/>
            <a:ext cx="49529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mericana EB" panose="02040603050506020204" pitchFamily="18" charset="0"/>
              </a:rPr>
              <a:t>  </a:t>
            </a:r>
            <a:r>
              <a:rPr lang="en-US" sz="3600" dirty="0" err="1" smtClean="0">
                <a:latin typeface="UTM Americana EB" panose="02040603050506020204" pitchFamily="18" charset="0"/>
              </a:rPr>
              <a:t>mờ</a:t>
            </a:r>
            <a:r>
              <a:rPr lang="en-US" sz="3600" dirty="0" smtClean="0">
                <a:latin typeface="UTM Americana EB" panose="02040603050506020204" pitchFamily="18" charset="0"/>
              </a:rPr>
              <a:t> - </a:t>
            </a:r>
            <a:r>
              <a:rPr lang="en-US" sz="3600" dirty="0" err="1" smtClean="0">
                <a:latin typeface="UTM Americana EB" panose="02040603050506020204" pitchFamily="18" charset="0"/>
              </a:rPr>
              <a:t>ít</a:t>
            </a:r>
            <a:r>
              <a:rPr lang="en-US" sz="3600" dirty="0" smtClean="0">
                <a:latin typeface="UTM Americana EB" panose="02040603050506020204" pitchFamily="18" charset="0"/>
              </a:rPr>
              <a:t> – </a:t>
            </a:r>
            <a:r>
              <a:rPr lang="en-US" sz="3600" dirty="0" err="1" smtClean="0">
                <a:latin typeface="UTM Americana EB" panose="02040603050506020204" pitchFamily="18" charset="0"/>
              </a:rPr>
              <a:t>mít</a:t>
            </a:r>
            <a:r>
              <a:rPr lang="en-US" sz="3600" dirty="0" smtClean="0">
                <a:latin typeface="UTM Americana EB" panose="02040603050506020204" pitchFamily="18" charset="0"/>
              </a:rPr>
              <a:t> - </a:t>
            </a:r>
            <a:r>
              <a:rPr lang="en-US" sz="3600" dirty="0" err="1" smtClean="0">
                <a:latin typeface="UTM Americana EB" panose="02040603050506020204" pitchFamily="18" charset="0"/>
              </a:rPr>
              <a:t>sắc</a:t>
            </a:r>
            <a:r>
              <a:rPr lang="en-US" sz="3600" dirty="0" smtClean="0">
                <a:latin typeface="UTM Americana EB" panose="02040603050506020204" pitchFamily="18" charset="0"/>
              </a:rPr>
              <a:t> - </a:t>
            </a:r>
            <a:r>
              <a:rPr lang="en-US" sz="3600" dirty="0" err="1" smtClean="0">
                <a:latin typeface="UTM Americana EB" panose="02040603050506020204" pitchFamily="18" charset="0"/>
              </a:rPr>
              <a:t>mít</a:t>
            </a:r>
            <a:r>
              <a:rPr lang="en-US" sz="3600" dirty="0" smtClean="0">
                <a:latin typeface="UTM Americana EB" panose="02040603050506020204" pitchFamily="18" charset="0"/>
              </a:rPr>
              <a:t> </a:t>
            </a:r>
            <a:endParaRPr lang="en-US" sz="3600" dirty="0">
              <a:latin typeface="UTM Americana EB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6473" y="4058147"/>
            <a:ext cx="2718563" cy="9109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UTM Americana EB" panose="02040603050506020204" pitchFamily="18" charset="0"/>
              </a:rPr>
              <a:t>q</a:t>
            </a:r>
            <a:r>
              <a:rPr lang="en-US" sz="4800" dirty="0" err="1" smtClean="0">
                <a:solidFill>
                  <a:schemeClr val="tx1"/>
                </a:solidFill>
                <a:latin typeface="UTM Americana EB" panose="02040603050506020204" pitchFamily="18" charset="0"/>
              </a:rPr>
              <a:t>uả</a:t>
            </a:r>
            <a:r>
              <a:rPr lang="en-US" sz="4800" dirty="0" smtClean="0">
                <a:solidFill>
                  <a:schemeClr val="tx1"/>
                </a:solidFill>
                <a:latin typeface="UTM Americana EB" panose="020406030505060202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UTM Americana EB" panose="02040603050506020204" pitchFamily="18" charset="0"/>
              </a:rPr>
              <a:t>mít</a:t>
            </a:r>
            <a:endParaRPr lang="en-US" sz="4800" dirty="0">
              <a:solidFill>
                <a:schemeClr val="tx1"/>
              </a:solidFill>
              <a:latin typeface="UTM Americana EB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751" y="4098143"/>
            <a:ext cx="273571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UTM Americana EB" panose="02040603050506020204" pitchFamily="18" charset="0"/>
              </a:rPr>
              <a:t>      </a:t>
            </a:r>
            <a:r>
              <a:rPr lang="en-US" sz="4800" dirty="0" err="1" smtClean="0">
                <a:solidFill>
                  <a:srgbClr val="FF0000"/>
                </a:solidFill>
                <a:latin typeface="UTM Americana EB" panose="02040603050506020204" pitchFamily="18" charset="0"/>
              </a:rPr>
              <a:t>mít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47" grpId="0" animBg="1"/>
      <p:bldP spid="48" grpId="0" animBg="1"/>
      <p:bldP spid="41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88"/>
            <a:ext cx="9144000" cy="39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3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13" y="365127"/>
            <a:ext cx="6241774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1989787" y="2949262"/>
            <a:ext cx="212501" cy="106894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989786" y="2150772"/>
            <a:ext cx="1052848" cy="186743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04087" y="1687132"/>
            <a:ext cx="1981736" cy="248347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218387" y="2653048"/>
            <a:ext cx="4803819" cy="166996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19353" y="2980385"/>
            <a:ext cx="2202287" cy="121276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21063" y="2180824"/>
            <a:ext cx="1332963" cy="198978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6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2E9656-0F27-06F9-C4D1-43A47D08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082998" cy="1325563"/>
          </a:xfrm>
        </p:spPr>
        <p:txBody>
          <a:bodyPr>
            <a:noAutofit/>
          </a:bodyPr>
          <a:lstStyle/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Những tiếng có chứa vần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F59EF3-C807-BDF9-4852-8FEB266F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" y="1825625"/>
            <a:ext cx="9072563" cy="18415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tin, 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746FDBCD-0FDB-F617-8A27-A41380CD341E}"/>
              </a:ext>
            </a:extLst>
          </p:cNvPr>
          <p:cNvSpPr txBox="1">
            <a:spLocks/>
          </p:cNvSpPr>
          <p:nvPr/>
        </p:nvSpPr>
        <p:spPr>
          <a:xfrm>
            <a:off x="228600" y="33528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Những tiếng có chứa vần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B7647BFE-CB05-9114-2E5A-B5BA1FEFEE7D}"/>
              </a:ext>
            </a:extLst>
          </p:cNvPr>
          <p:cNvSpPr txBox="1">
            <a:spLocks/>
          </p:cNvSpPr>
          <p:nvPr/>
        </p:nvSpPr>
        <p:spPr>
          <a:xfrm>
            <a:off x="71437" y="5016500"/>
            <a:ext cx="9186863" cy="184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6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3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</Words>
  <Application>Microsoft Office PowerPoint</Application>
  <PresentationFormat>On-screen Show (4:3)</PresentationFormat>
  <Paragraphs>21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tiếng có chứa vần 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6</cp:revision>
  <dcterms:created xsi:type="dcterms:W3CDTF">2024-11-14T00:38:57Z</dcterms:created>
  <dcterms:modified xsi:type="dcterms:W3CDTF">2024-11-14T00:45:11Z</dcterms:modified>
</cp:coreProperties>
</file>