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A00CD-F3D7-459B-95FA-A8092310C4B2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C116A-F3B5-42BC-85AB-14A7BFAF6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31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999D-C775-41B7-9926-D5668CF736B8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A27C-8FC8-4495-925C-ECC36069F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8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999D-C775-41B7-9926-D5668CF736B8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A27C-8FC8-4495-925C-ECC36069F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54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999D-C775-41B7-9926-D5668CF736B8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A27C-8FC8-4495-925C-ECC36069F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04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5"/>
            <a:ext cx="9144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2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09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999D-C775-41B7-9926-D5668CF736B8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A27C-8FC8-4495-925C-ECC36069F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18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999D-C775-41B7-9926-D5668CF736B8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A27C-8FC8-4495-925C-ECC36069F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5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999D-C775-41B7-9926-D5668CF736B8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A27C-8FC8-4495-925C-ECC36069F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74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999D-C775-41B7-9926-D5668CF736B8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A27C-8FC8-4495-925C-ECC36069F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2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999D-C775-41B7-9926-D5668CF736B8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A27C-8FC8-4495-925C-ECC36069F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8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999D-C775-41B7-9926-D5668CF736B8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A27C-8FC8-4495-925C-ECC36069F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29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999D-C775-41B7-9926-D5668CF736B8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A27C-8FC8-4495-925C-ECC36069F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94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999D-C775-41B7-9926-D5668CF736B8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A27C-8FC8-4495-925C-ECC36069F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3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999D-C775-41B7-9926-D5668CF736B8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DA27C-8FC8-4495-925C-ECC36069F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3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600199" y="2824390"/>
            <a:ext cx="5862661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6" y="4953006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3" y="4165376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923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iên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–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iêt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19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5727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2" t="16079" r="28771" b="46038"/>
          <a:stretch/>
        </p:blipFill>
        <p:spPr>
          <a:xfrm>
            <a:off x="2756507" y="457424"/>
            <a:ext cx="3883611" cy="257338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" y="0"/>
            <a:ext cx="2756507" cy="846266"/>
            <a:chOff x="4000467" y="260140"/>
            <a:chExt cx="3675343" cy="846266"/>
          </a:xfrm>
        </p:grpSpPr>
        <p:sp>
          <p:nvSpPr>
            <p:cNvPr id="3" name="Rounded Rectangle 2"/>
            <p:cNvSpPr/>
            <p:nvPr/>
          </p:nvSpPr>
          <p:spPr>
            <a:xfrm>
              <a:off x="5409129" y="412817"/>
              <a:ext cx="2266681" cy="54091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 smtClean="0">
                  <a:solidFill>
                    <a:srgbClr val="002060"/>
                  </a:solidFill>
                  <a:latin typeface="UTM Avo" panose="02040603050506020204" pitchFamily="18" charset="0"/>
                </a:rPr>
                <a:t>Tập đọc</a:t>
              </a:r>
              <a:endParaRPr lang="en-US" sz="3200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467" y="260140"/>
              <a:ext cx="1712256" cy="846266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1" t="30462" r="16624" b="36737"/>
          <a:stretch/>
        </p:blipFill>
        <p:spPr>
          <a:xfrm>
            <a:off x="744583" y="3266972"/>
            <a:ext cx="7680959" cy="2926080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 flipH="1">
            <a:off x="3053443" y="5747658"/>
            <a:ext cx="52252" cy="3091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4330335" y="3266973"/>
            <a:ext cx="146959" cy="391885"/>
            <a:chOff x="11234055" y="1094182"/>
            <a:chExt cx="126272" cy="329669"/>
          </a:xfrm>
        </p:grpSpPr>
        <p:cxnSp>
          <p:nvCxnSpPr>
            <p:cNvPr id="31" name="Straight Connector 30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7227024" y="3261795"/>
            <a:ext cx="146959" cy="391885"/>
            <a:chOff x="11234055" y="1094182"/>
            <a:chExt cx="126272" cy="329669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7863838" y="3863510"/>
            <a:ext cx="146959" cy="391885"/>
            <a:chOff x="11234055" y="1094182"/>
            <a:chExt cx="126272" cy="329669"/>
          </a:xfrm>
        </p:grpSpPr>
        <p:cxnSp>
          <p:nvCxnSpPr>
            <p:cNvPr id="39" name="Straight Connector 38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2181495" y="4468755"/>
            <a:ext cx="146959" cy="391885"/>
            <a:chOff x="11234055" y="1094182"/>
            <a:chExt cx="126272" cy="329669"/>
          </a:xfrm>
        </p:grpSpPr>
        <p:cxnSp>
          <p:nvCxnSpPr>
            <p:cNvPr id="42" name="Straight Connector 41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5541915" y="4463577"/>
            <a:ext cx="146959" cy="391885"/>
            <a:chOff x="11234055" y="1094182"/>
            <a:chExt cx="126272" cy="329669"/>
          </a:xfrm>
        </p:grpSpPr>
        <p:cxnSp>
          <p:nvCxnSpPr>
            <p:cNvPr id="45" name="Straight Connector 44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3641270" y="5051464"/>
            <a:ext cx="146959" cy="391885"/>
            <a:chOff x="11234055" y="1094182"/>
            <a:chExt cx="126272" cy="329669"/>
          </a:xfrm>
        </p:grpSpPr>
        <p:cxnSp>
          <p:nvCxnSpPr>
            <p:cNvPr id="48" name="Straight Connector 47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8352062" y="5051464"/>
            <a:ext cx="146959" cy="391885"/>
            <a:chOff x="11234055" y="1094182"/>
            <a:chExt cx="126272" cy="329669"/>
          </a:xfrm>
        </p:grpSpPr>
        <p:cxnSp>
          <p:nvCxnSpPr>
            <p:cNvPr id="51" name="Straight Connector 50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Straight Connector 52"/>
          <p:cNvCxnSpPr/>
          <p:nvPr/>
        </p:nvCxnSpPr>
        <p:spPr>
          <a:xfrm flipH="1">
            <a:off x="3086100" y="3936707"/>
            <a:ext cx="52252" cy="3091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6404985" y="5670539"/>
            <a:ext cx="146959" cy="391885"/>
            <a:chOff x="11234055" y="1094182"/>
            <a:chExt cx="126272" cy="329669"/>
          </a:xfrm>
        </p:grpSpPr>
        <p:cxnSp>
          <p:nvCxnSpPr>
            <p:cNvPr id="55" name="Straight Connector 54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403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1" t="46631" r="26493" b="17103"/>
          <a:stretch/>
        </p:blipFill>
        <p:spPr>
          <a:xfrm>
            <a:off x="152400" y="2063931"/>
            <a:ext cx="8839200" cy="39580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410" y="203272"/>
            <a:ext cx="781731" cy="125244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667000" y="609600"/>
            <a:ext cx="3505200" cy="613955"/>
          </a:xfrm>
          <a:prstGeom prst="roundRect">
            <a:avLst/>
          </a:prstGeom>
          <a:noFill/>
          <a:ln w="28575">
            <a:solidFill>
              <a:srgbClr val="24ADC3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Những ý nào đúng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96635" y="3835532"/>
            <a:ext cx="411480" cy="5486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26621" y="5189131"/>
            <a:ext cx="411480" cy="5486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4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27255" y="0"/>
            <a:ext cx="2890220" cy="1554564"/>
            <a:chOff x="4036340" y="35415"/>
            <a:chExt cx="3853626" cy="1554564"/>
          </a:xfrm>
        </p:grpSpPr>
        <p:sp>
          <p:nvSpPr>
            <p:cNvPr id="6" name="Rounded Rectangle 5"/>
            <p:cNvSpPr/>
            <p:nvPr/>
          </p:nvSpPr>
          <p:spPr>
            <a:xfrm>
              <a:off x="5172893" y="732439"/>
              <a:ext cx="2717073" cy="6923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dirty="0" smtClean="0">
                  <a:solidFill>
                    <a:srgbClr val="002060"/>
                  </a:solidFill>
                  <a:latin typeface="UTM Avo" panose="02040603050506020204" pitchFamily="18" charset="0"/>
                </a:rPr>
                <a:t>Tập viết</a:t>
              </a:r>
              <a:endParaRPr lang="en-US" sz="4000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7" name="Picture 6" descr="Phim Hoạt Hình Học Sinh Học Sinh Cậu Bé, Phim Hoạt Hình, Nhà, Suốt ..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187" b="96250" l="9844" r="91719">
                          <a14:foregroundMark x1="42031" y1="53125" x2="71406" y2="82500"/>
                          <a14:foregroundMark x1="64219" y1="50469" x2="36094" y2="79219"/>
                          <a14:foregroundMark x1="46563" y1="49063" x2="57031" y2="49844"/>
                          <a14:foregroundMark x1="39375" y1="53125" x2="40000" y2="576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6340" y="35415"/>
              <a:ext cx="1554564" cy="1554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1" t="24749" r="16883" b="56541"/>
          <a:stretch/>
        </p:blipFill>
        <p:spPr>
          <a:xfrm>
            <a:off x="76200" y="2775350"/>
            <a:ext cx="9067800" cy="166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3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757" y="3478530"/>
            <a:ext cx="587573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11" y="255590"/>
            <a:ext cx="2445924" cy="1843667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12" y="2779277"/>
            <a:ext cx="1788533" cy="2321804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1866" y="389850"/>
            <a:ext cx="1922171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0256" y="3940180"/>
            <a:ext cx="526923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8356" y="6208400"/>
            <a:ext cx="6886932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170857" y="2475532"/>
            <a:ext cx="680192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8800" b="1" i="0" u="none" strike="noStrike" kern="1200" cap="none" spc="0" normalizeH="0" noProof="0" dirty="0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noProof="0" dirty="0" err="1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8800" b="1" i="0" u="none" strike="noStrike" kern="1200" cap="none" spc="0" normalizeH="0" noProof="0" dirty="0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con!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911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37</Words>
  <Application>Microsoft Office PowerPoint</Application>
  <PresentationFormat>On-screen Show (4:3)</PresentationFormat>
  <Paragraphs>8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3</cp:revision>
  <dcterms:created xsi:type="dcterms:W3CDTF">2024-11-14T00:53:23Z</dcterms:created>
  <dcterms:modified xsi:type="dcterms:W3CDTF">2024-11-14T00:55:54Z</dcterms:modified>
</cp:coreProperties>
</file>