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1" r:id="rId5"/>
    <p:sldId id="263" r:id="rId6"/>
    <p:sldId id="266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CBC39-59E8-4095-A5C8-34C1C82CF3D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3D445-1578-4F35-A505-8E7846E1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BDD4-B1CC-403D-A5D5-ED71D94933C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F699-B146-4C4B-923E-2E21CEB4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2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BDD4-B1CC-403D-A5D5-ED71D94933C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F699-B146-4C4B-923E-2E21CEB4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BDD4-B1CC-403D-A5D5-ED71D94933C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F699-B146-4C4B-923E-2E21CEB4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17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5"/>
            <a:ext cx="9144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2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BDD4-B1CC-403D-A5D5-ED71D94933C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F699-B146-4C4B-923E-2E21CEB4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BDD4-B1CC-403D-A5D5-ED71D94933C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F699-B146-4C4B-923E-2E21CEB4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7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BDD4-B1CC-403D-A5D5-ED71D94933C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F699-B146-4C4B-923E-2E21CEB4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2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BDD4-B1CC-403D-A5D5-ED71D94933C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F699-B146-4C4B-923E-2E21CEB4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4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BDD4-B1CC-403D-A5D5-ED71D94933C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F699-B146-4C4B-923E-2E21CEB4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BDD4-B1CC-403D-A5D5-ED71D94933C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F699-B146-4C4B-923E-2E21CEB4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9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BDD4-B1CC-403D-A5D5-ED71D94933C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F699-B146-4C4B-923E-2E21CEB4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7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BDD4-B1CC-403D-A5D5-ED71D94933C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F699-B146-4C4B-923E-2E21CEB4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7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BBDD4-B1CC-403D-A5D5-ED71D94933C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9F699-B146-4C4B-923E-2E21CEB4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5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600199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06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6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923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–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36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5481" y="4869251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 smtClean="0">
                <a:latin typeface="UTM Avo" panose="02040603050506020204" pitchFamily="18" charset="0"/>
              </a:rPr>
              <a:t> cô tiên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9739" y="4869251"/>
            <a:ext cx="10695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iên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1156" y="1234960"/>
            <a:ext cx="1653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latin typeface="UTM Avo" panose="02040603050506020204" pitchFamily="18" charset="0"/>
              </a:rPr>
              <a:t>tiên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95333" y="2377898"/>
            <a:ext cx="2394779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tiên</a:t>
              </a:r>
              <a:endParaRPr lang="en-US" sz="54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t</a:t>
              </a:r>
              <a:endParaRPr lang="en-US" sz="54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iên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03537" y="4804856"/>
            <a:ext cx="4640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>
                <a:latin typeface="UTM Avo" panose="02040603050506020204" pitchFamily="18" charset="0"/>
              </a:rPr>
              <a:t>(tờ - iên - tiên)</a:t>
            </a:r>
            <a:endParaRPr lang="en-US" sz="5400" dirty="0"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2" t="24111" r="55826" b="37629"/>
          <a:stretch/>
        </p:blipFill>
        <p:spPr>
          <a:xfrm>
            <a:off x="152400" y="0"/>
            <a:ext cx="4114800" cy="491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46510" y="4861722"/>
            <a:ext cx="57708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 smtClean="0">
                <a:latin typeface="UTM Avo" panose="02040603050506020204" pitchFamily="18" charset="0"/>
              </a:rPr>
              <a:t>(vờ - iêt - viêt - nặng - việt)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6638" y="4861722"/>
            <a:ext cx="24656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 smtClean="0">
                <a:latin typeface="UTM Avo" panose="02040603050506020204" pitchFamily="18" charset="0"/>
              </a:rPr>
              <a:t>Việt Nam</a:t>
            </a:r>
            <a:endParaRPr lang="en-US" sz="4400" b="1" dirty="0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8202" y="4861722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18569" y="1037619"/>
            <a:ext cx="1232387" cy="1569660"/>
            <a:chOff x="7814875" y="1234960"/>
            <a:chExt cx="2332611" cy="1569660"/>
          </a:xfrm>
        </p:grpSpPr>
        <p:sp>
          <p:nvSpPr>
            <p:cNvPr id="8" name="TextBox 7"/>
            <p:cNvSpPr txBox="1"/>
            <p:nvPr/>
          </p:nvSpPr>
          <p:spPr>
            <a:xfrm>
              <a:off x="7814875" y="1234960"/>
              <a:ext cx="232190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latin typeface="UTM Avo" panose="02040603050506020204" pitchFamily="18" charset="0"/>
                </a:rPr>
                <a:t>Việt</a:t>
              </a:r>
              <a:endParaRPr lang="en-US" sz="4800" b="1" dirty="0"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69147" y="1234960"/>
              <a:ext cx="157833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48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iêt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85137" y="2328229"/>
            <a:ext cx="2746882" cy="2057806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Việt</a:t>
              </a:r>
              <a:endParaRPr lang="en-US" sz="48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Viêt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.</a:t>
              </a:r>
              <a:endParaRPr lang="en-US" sz="48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2" t="22972" r="26121" b="39451"/>
          <a:stretch/>
        </p:blipFill>
        <p:spPr>
          <a:xfrm>
            <a:off x="228600" y="76200"/>
            <a:ext cx="3223649" cy="47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8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75" y="0"/>
            <a:ext cx="4671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t="15072" r="10242" b="15083"/>
          <a:stretch/>
        </p:blipFill>
        <p:spPr>
          <a:xfrm>
            <a:off x="135228" y="843754"/>
            <a:ext cx="8618702" cy="601424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98593" y="1"/>
            <a:ext cx="1549607" cy="976897"/>
            <a:chOff x="390727" y="2611311"/>
            <a:chExt cx="2066142" cy="976897"/>
          </a:xfrm>
        </p:grpSpPr>
        <p:sp>
          <p:nvSpPr>
            <p:cNvPr id="14" name="TextBox 13"/>
            <p:cNvSpPr txBox="1"/>
            <p:nvPr/>
          </p:nvSpPr>
          <p:spPr>
            <a:xfrm>
              <a:off x="824235" y="2854778"/>
              <a:ext cx="1632634" cy="707886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dirty="0" smtClean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Nối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6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/>
          </p:blipFill>
          <p:spPr bwMode="auto">
            <a:xfrm>
              <a:off x="390727" y="2611311"/>
              <a:ext cx="599679" cy="976897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cxnSp>
        <p:nvCxnSpPr>
          <p:cNvPr id="4" name="Straight Connector 3"/>
          <p:cNvCxnSpPr/>
          <p:nvPr/>
        </p:nvCxnSpPr>
        <p:spPr>
          <a:xfrm>
            <a:off x="2588654" y="1814114"/>
            <a:ext cx="1709671" cy="24359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568889" y="3296993"/>
            <a:ext cx="1729436" cy="3353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588654" y="1309691"/>
            <a:ext cx="1729436" cy="46145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61409" y="2246718"/>
            <a:ext cx="1428411" cy="6510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641643" y="976898"/>
            <a:ext cx="1448177" cy="43291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641644" y="5177307"/>
            <a:ext cx="1525450" cy="1120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7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2E9656-0F27-06F9-C4D1-43A47D088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70" y="381000"/>
            <a:ext cx="8387798" cy="1325563"/>
          </a:xfrm>
        </p:spPr>
        <p:txBody>
          <a:bodyPr>
            <a:noAutofit/>
          </a:bodyPr>
          <a:lstStyle/>
          <a:p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Những tiếng có chứa vần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iên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F59EF3-C807-BDF9-4852-8FEB266F5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" y="1825625"/>
            <a:ext cx="9072563" cy="1841500"/>
          </a:xfrm>
        </p:spPr>
        <p:txBody>
          <a:bodyPr>
            <a:no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746FDBCD-0FDB-F617-8A27-A41380CD341E}"/>
              </a:ext>
            </a:extLst>
          </p:cNvPr>
          <p:cNvSpPr txBox="1">
            <a:spLocks/>
          </p:cNvSpPr>
          <p:nvPr/>
        </p:nvSpPr>
        <p:spPr>
          <a:xfrm>
            <a:off x="713525" y="33528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Những tiếng có chứa vần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B7647BFE-CB05-9114-2E5A-B5BA1FEFEE7D}"/>
              </a:ext>
            </a:extLst>
          </p:cNvPr>
          <p:cNvSpPr txBox="1">
            <a:spLocks/>
          </p:cNvSpPr>
          <p:nvPr/>
        </p:nvSpPr>
        <p:spPr>
          <a:xfrm>
            <a:off x="71437" y="5016500"/>
            <a:ext cx="9186863" cy="1841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757" y="3478530"/>
            <a:ext cx="587573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11" y="255590"/>
            <a:ext cx="2445924" cy="1843667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12" y="2779277"/>
            <a:ext cx="1788533" cy="2321804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866" y="389850"/>
            <a:ext cx="1922171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256" y="3940180"/>
            <a:ext cx="526923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356" y="6208400"/>
            <a:ext cx="6886932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70857" y="2475532"/>
            <a:ext cx="680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con!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274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91</Words>
  <Application>Microsoft Office PowerPoint</Application>
  <PresentationFormat>On-screen Show (4:3)</PresentationFormat>
  <Paragraphs>25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tiếng có chứa vần iên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5</cp:revision>
  <dcterms:created xsi:type="dcterms:W3CDTF">2024-11-14T00:48:28Z</dcterms:created>
  <dcterms:modified xsi:type="dcterms:W3CDTF">2024-11-14T00:53:11Z</dcterms:modified>
</cp:coreProperties>
</file>