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20" r:id="rId3"/>
    <p:sldId id="258" r:id="rId4"/>
    <p:sldId id="311" r:id="rId5"/>
    <p:sldId id="312" r:id="rId6"/>
    <p:sldId id="335" r:id="rId7"/>
    <p:sldId id="314" r:id="rId8"/>
    <p:sldId id="261" r:id="rId9"/>
    <p:sldId id="262" r:id="rId10"/>
    <p:sldId id="263" r:id="rId11"/>
    <p:sldId id="264" r:id="rId12"/>
    <p:sldId id="294" r:id="rId13"/>
    <p:sldId id="266" r:id="rId14"/>
    <p:sldId id="267" r:id="rId15"/>
    <p:sldId id="295" r:id="rId16"/>
    <p:sldId id="269" r:id="rId17"/>
    <p:sldId id="272" r:id="rId18"/>
    <p:sldId id="289" r:id="rId19"/>
    <p:sldId id="337" r:id="rId20"/>
    <p:sldId id="333" r:id="rId21"/>
    <p:sldId id="341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7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8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3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748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687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004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481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822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754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407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0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330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08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852" r:id="rId4"/>
    <p:sldLayoutId id="2147483849" r:id="rId5"/>
    <p:sldLayoutId id="2147483848" r:id="rId6"/>
    <p:sldLayoutId id="2147483847" r:id="rId7"/>
    <p:sldLayoutId id="2147483846" r:id="rId8"/>
    <p:sldLayoutId id="2147483845" r:id="rId9"/>
    <p:sldLayoutId id="2147483842" r:id="rId10"/>
    <p:sldLayoutId id="2147483837" r:id="rId11"/>
    <p:sldLayoutId id="2147483833" r:id="rId12"/>
    <p:sldLayoutId id="2147483832" r:id="rId13"/>
    <p:sldLayoutId id="2147483831" r:id="rId14"/>
    <p:sldLayoutId id="2147483830" r:id="rId15"/>
    <p:sldLayoutId id="2147483826" r:id="rId16"/>
    <p:sldLayoutId id="2147483818" r:id="rId17"/>
    <p:sldLayoutId id="2147483817" r:id="rId18"/>
    <p:sldLayoutId id="2147483816" r:id="rId19"/>
    <p:sldLayoutId id="2147483811" r:id="rId20"/>
    <p:sldLayoutId id="2147483810" r:id="rId21"/>
    <p:sldLayoutId id="2147483806" r:id="rId22"/>
    <p:sldLayoutId id="2147483804" r:id="rId23"/>
    <p:sldLayoutId id="2147483802" r:id="rId24"/>
    <p:sldLayoutId id="2147483798" r:id="rId25"/>
    <p:sldLayoutId id="2147483797" r:id="rId26"/>
    <p:sldLayoutId id="2147483796" r:id="rId27"/>
    <p:sldLayoutId id="2147483795" r:id="rId28"/>
    <p:sldLayoutId id="2147483794" r:id="rId29"/>
    <p:sldLayoutId id="2147483793" r:id="rId30"/>
    <p:sldLayoutId id="2147483792" r:id="rId31"/>
    <p:sldLayoutId id="2147483788" r:id="rId32"/>
    <p:sldLayoutId id="2147483787" r:id="rId33"/>
    <p:sldLayoutId id="2147483783" r:id="rId34"/>
    <p:sldLayoutId id="2147483782" r:id="rId35"/>
    <p:sldLayoutId id="2147483781" r:id="rId36"/>
    <p:sldLayoutId id="2147483780" r:id="rId37"/>
    <p:sldLayoutId id="2147483779" r:id="rId38"/>
    <p:sldLayoutId id="2147483778" r:id="rId39"/>
    <p:sldLayoutId id="2147483775" r:id="rId40"/>
    <p:sldLayoutId id="2147483771" r:id="rId41"/>
    <p:sldLayoutId id="2147483770" r:id="rId42"/>
    <p:sldLayoutId id="2147483768" r:id="rId43"/>
    <p:sldLayoutId id="2147483765" r:id="rId44"/>
    <p:sldLayoutId id="2147483764" r:id="rId45"/>
    <p:sldLayoutId id="2147483759" r:id="rId46"/>
    <p:sldLayoutId id="2147483756" r:id="rId47"/>
    <p:sldLayoutId id="2147483755" r:id="rId48"/>
    <p:sldLayoutId id="2147483752" r:id="rId49"/>
    <p:sldLayoutId id="2147483751" r:id="rId50"/>
    <p:sldLayoutId id="2147483750" r:id="rId51"/>
    <p:sldLayoutId id="2147483749" r:id="rId52"/>
    <p:sldLayoutId id="2147483748" r:id="rId53"/>
    <p:sldLayoutId id="2147483747" r:id="rId54"/>
    <p:sldLayoutId id="2147483746" r:id="rId55"/>
    <p:sldLayoutId id="2147483745" r:id="rId56"/>
    <p:sldLayoutId id="2147483744" r:id="rId57"/>
    <p:sldLayoutId id="2147483743" r:id="rId58"/>
    <p:sldLayoutId id="2147483742" r:id="rId59"/>
    <p:sldLayoutId id="2147483740" r:id="rId60"/>
    <p:sldLayoutId id="2147483738" r:id="rId61"/>
    <p:sldLayoutId id="2147483737" r:id="rId62"/>
    <p:sldLayoutId id="2147483736" r:id="rId63"/>
    <p:sldLayoutId id="2147483735" r:id="rId64"/>
    <p:sldLayoutId id="2147483731" r:id="rId65"/>
    <p:sldLayoutId id="2147483719" r:id="rId66"/>
    <p:sldLayoutId id="2147483713" r:id="rId67"/>
    <p:sldLayoutId id="2147483708" r:id="rId68"/>
    <p:sldLayoutId id="2147483707" r:id="rId69"/>
    <p:sldLayoutId id="2147483702" r:id="rId70"/>
    <p:sldLayoutId id="2147483694" r:id="rId71"/>
    <p:sldLayoutId id="2147483691" r:id="rId72"/>
    <p:sldLayoutId id="2147483690" r:id="rId73"/>
    <p:sldLayoutId id="2147483682" r:id="rId74"/>
    <p:sldLayoutId id="2147483681" r:id="rId75"/>
    <p:sldLayoutId id="2147483673" r:id="rId76"/>
    <p:sldLayoutId id="2147483672" r:id="rId77"/>
    <p:sldLayoutId id="2147483662" r:id="rId78"/>
    <p:sldLayoutId id="2147483661" r:id="rId79"/>
    <p:sldLayoutId id="2147483651" r:id="rId80"/>
    <p:sldLayoutId id="2147483652" r:id="rId81"/>
    <p:sldLayoutId id="2147483653" r:id="rId82"/>
    <p:sldLayoutId id="2147483654" r:id="rId83"/>
    <p:sldLayoutId id="2147483655" r:id="rId84"/>
    <p:sldLayoutId id="2147483857" r:id="rId85"/>
    <p:sldLayoutId id="2147483856" r:id="rId86"/>
    <p:sldLayoutId id="2147483855" r:id="rId87"/>
    <p:sldLayoutId id="2147483854" r:id="rId88"/>
    <p:sldLayoutId id="2147483853" r:id="rId89"/>
    <p:sldLayoutId id="2147483851" r:id="rId90"/>
    <p:sldLayoutId id="2147483850" r:id="rId91"/>
    <p:sldLayoutId id="2147483844" r:id="rId92"/>
    <p:sldLayoutId id="2147483843" r:id="rId93"/>
    <p:sldLayoutId id="2147483841" r:id="rId94"/>
    <p:sldLayoutId id="2147483840" r:id="rId95"/>
    <p:sldLayoutId id="2147483839" r:id="rId96"/>
    <p:sldLayoutId id="2147483838" r:id="rId97"/>
    <p:sldLayoutId id="2147483836" r:id="rId98"/>
    <p:sldLayoutId id="2147483835" r:id="rId99"/>
    <p:sldLayoutId id="2147483834" r:id="rId100"/>
    <p:sldLayoutId id="2147483829" r:id="rId101"/>
    <p:sldLayoutId id="2147483828" r:id="rId102"/>
    <p:sldLayoutId id="2147483827" r:id="rId103"/>
    <p:sldLayoutId id="2147483825" r:id="rId104"/>
    <p:sldLayoutId id="2147483824" r:id="rId105"/>
    <p:sldLayoutId id="2147483823" r:id="rId106"/>
    <p:sldLayoutId id="2147483822" r:id="rId107"/>
    <p:sldLayoutId id="2147483821" r:id="rId108"/>
    <p:sldLayoutId id="2147483820" r:id="rId109"/>
    <p:sldLayoutId id="2147483819" r:id="rId110"/>
    <p:sldLayoutId id="2147483815" r:id="rId111"/>
    <p:sldLayoutId id="2147483814" r:id="rId112"/>
    <p:sldLayoutId id="2147483813" r:id="rId113"/>
    <p:sldLayoutId id="2147483812" r:id="rId114"/>
    <p:sldLayoutId id="2147483809" r:id="rId115"/>
    <p:sldLayoutId id="2147483808" r:id="rId116"/>
    <p:sldLayoutId id="2147483807" r:id="rId117"/>
    <p:sldLayoutId id="2147483805" r:id="rId118"/>
    <p:sldLayoutId id="2147483803" r:id="rId119"/>
    <p:sldLayoutId id="2147483801" r:id="rId120"/>
    <p:sldLayoutId id="2147483800" r:id="rId121"/>
    <p:sldLayoutId id="2147483799" r:id="rId122"/>
    <p:sldLayoutId id="2147483791" r:id="rId123"/>
    <p:sldLayoutId id="2147483790" r:id="rId124"/>
    <p:sldLayoutId id="2147483789" r:id="rId125"/>
    <p:sldLayoutId id="2147483786" r:id="rId126"/>
    <p:sldLayoutId id="2147483785" r:id="rId127"/>
    <p:sldLayoutId id="2147483784" r:id="rId128"/>
    <p:sldLayoutId id="2147483777" r:id="rId129"/>
    <p:sldLayoutId id="2147483776" r:id="rId130"/>
    <p:sldLayoutId id="2147483774" r:id="rId131"/>
    <p:sldLayoutId id="2147483773" r:id="rId132"/>
    <p:sldLayoutId id="2147483772" r:id="rId133"/>
    <p:sldLayoutId id="2147483769" r:id="rId134"/>
    <p:sldLayoutId id="2147483767" r:id="rId135"/>
    <p:sldLayoutId id="2147483766" r:id="rId136"/>
    <p:sldLayoutId id="2147483763" r:id="rId137"/>
    <p:sldLayoutId id="2147483762" r:id="rId138"/>
    <p:sldLayoutId id="2147483761" r:id="rId139"/>
    <p:sldLayoutId id="2147483760" r:id="rId140"/>
    <p:sldLayoutId id="2147483758" r:id="rId141"/>
    <p:sldLayoutId id="2147483757" r:id="rId142"/>
    <p:sldLayoutId id="2147483754" r:id="rId143"/>
    <p:sldLayoutId id="2147483753" r:id="rId144"/>
    <p:sldLayoutId id="2147483741" r:id="rId145"/>
    <p:sldLayoutId id="2147483739" r:id="rId146"/>
    <p:sldLayoutId id="2147483734" r:id="rId147"/>
    <p:sldLayoutId id="2147483733" r:id="rId148"/>
    <p:sldLayoutId id="2147483732" r:id="rId149"/>
    <p:sldLayoutId id="2147483730" r:id="rId150"/>
    <p:sldLayoutId id="2147483729" r:id="rId151"/>
    <p:sldLayoutId id="2147483728" r:id="rId152"/>
    <p:sldLayoutId id="2147483727" r:id="rId153"/>
    <p:sldLayoutId id="2147483726" r:id="rId154"/>
    <p:sldLayoutId id="2147483725" r:id="rId155"/>
    <p:sldLayoutId id="2147483724" r:id="rId156"/>
    <p:sldLayoutId id="2147483723" r:id="rId157"/>
    <p:sldLayoutId id="2147483722" r:id="rId158"/>
    <p:sldLayoutId id="2147483721" r:id="rId159"/>
    <p:sldLayoutId id="2147483720" r:id="rId160"/>
    <p:sldLayoutId id="2147483718" r:id="rId161"/>
    <p:sldLayoutId id="2147483717" r:id="rId162"/>
    <p:sldLayoutId id="2147483716" r:id="rId163"/>
    <p:sldLayoutId id="2147483715" r:id="rId164"/>
    <p:sldLayoutId id="2147483714" r:id="rId165"/>
    <p:sldLayoutId id="2147483712" r:id="rId166"/>
    <p:sldLayoutId id="2147483711" r:id="rId167"/>
    <p:sldLayoutId id="2147483710" r:id="rId168"/>
    <p:sldLayoutId id="2147483709" r:id="rId169"/>
    <p:sldLayoutId id="2147483706" r:id="rId170"/>
    <p:sldLayoutId id="2147483705" r:id="rId171"/>
    <p:sldLayoutId id="2147483704" r:id="rId172"/>
    <p:sldLayoutId id="2147483703" r:id="rId173"/>
    <p:sldLayoutId id="2147483701" r:id="rId174"/>
    <p:sldLayoutId id="2147483699" r:id="rId175"/>
    <p:sldLayoutId id="2147483698" r:id="rId176"/>
    <p:sldLayoutId id="2147483697" r:id="rId177"/>
    <p:sldLayoutId id="2147483696" r:id="rId178"/>
    <p:sldLayoutId id="2147483695" r:id="rId179"/>
    <p:sldLayoutId id="2147483693" r:id="rId180"/>
    <p:sldLayoutId id="2147483692" r:id="rId181"/>
    <p:sldLayoutId id="2147483689" r:id="rId182"/>
    <p:sldLayoutId id="2147483688" r:id="rId183"/>
    <p:sldLayoutId id="2147483687" r:id="rId184"/>
    <p:sldLayoutId id="2147483686" r:id="rId185"/>
    <p:sldLayoutId id="2147483685" r:id="rId186"/>
    <p:sldLayoutId id="2147483684" r:id="rId187"/>
    <p:sldLayoutId id="2147483683" r:id="rId188"/>
    <p:sldLayoutId id="2147483680" r:id="rId189"/>
    <p:sldLayoutId id="2147483679" r:id="rId190"/>
    <p:sldLayoutId id="2147483678" r:id="rId191"/>
    <p:sldLayoutId id="2147483677" r:id="rId192"/>
    <p:sldLayoutId id="2147483676" r:id="rId193"/>
    <p:sldLayoutId id="2147483675" r:id="rId194"/>
    <p:sldLayoutId id="2147483674" r:id="rId195"/>
    <p:sldLayoutId id="2147483671" r:id="rId196"/>
    <p:sldLayoutId id="2147483670" r:id="rId197"/>
    <p:sldLayoutId id="2147483669" r:id="rId198"/>
    <p:sldLayoutId id="2147483668" r:id="rId199"/>
    <p:sldLayoutId id="2147483664" r:id="rId200"/>
    <p:sldLayoutId id="2147483663" r:id="rId201"/>
    <p:sldLayoutId id="2147483656" r:id="rId202"/>
    <p:sldLayoutId id="2147483657" r:id="rId203"/>
    <p:sldLayoutId id="2147483658" r:id="rId204"/>
    <p:sldLayoutId id="2147483659" r:id="rId205"/>
    <p:sldLayoutId id="2147483660" r:id="rId206"/>
    <p:sldLayoutId id="2147483667" r:id="rId207"/>
    <p:sldLayoutId id="2147483666" r:id="rId208"/>
    <p:sldLayoutId id="2147483665" r:id="rId209"/>
    <p:sldLayoutId id="2147483858" r:id="rId2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ma"/><Relationship Id="rId3" Type="http://schemas.microsoft.com/office/2007/relationships/media" Target="../media/media3.wma"/><Relationship Id="rId7" Type="http://schemas.microsoft.com/office/2007/relationships/media" Target="../media/media5.wma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audio" Target="../media/media4.wma"/><Relationship Id="rId11" Type="http://schemas.openxmlformats.org/officeDocument/2006/relationships/image" Target="../media/image14.png"/><Relationship Id="rId5" Type="http://schemas.microsoft.com/office/2007/relationships/media" Target="../media/media4.wma"/><Relationship Id="rId10" Type="http://schemas.openxmlformats.org/officeDocument/2006/relationships/image" Target="../media/image20.png"/><Relationship Id="rId4" Type="http://schemas.openxmlformats.org/officeDocument/2006/relationships/audio" Target="../media/media3.wma"/><Relationship Id="rId9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7.mp3"/><Relationship Id="rId7" Type="http://schemas.openxmlformats.org/officeDocument/2006/relationships/image" Target="../media/image14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84.xml"/><Relationship Id="rId4" Type="http://schemas.openxmlformats.org/officeDocument/2006/relationships/audio" Target="../media/media7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19200" y="238658"/>
            <a:ext cx="3849493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uông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uông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uô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95400" y="4960964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chuông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6670" y="4953117"/>
            <a:ext cx="27432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uông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574" t="31250" r="38872" b="14584"/>
          <a:stretch/>
        </p:blipFill>
        <p:spPr>
          <a:xfrm>
            <a:off x="1512304" y="1836761"/>
            <a:ext cx="354476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5945" t="29166" r="38287" b="10417"/>
          <a:stretch/>
        </p:blipFill>
        <p:spPr>
          <a:xfrm>
            <a:off x="2098364" y="1237367"/>
            <a:ext cx="2851851" cy="375925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70617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uôc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uôc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uô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57400" y="5048071"/>
            <a:ext cx="398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</a:t>
            </a:r>
            <a:r>
              <a:rPr lang="en-US" sz="7200" b="1" noProof="0">
                <a:latin typeface="UTM Avo" panose="02040603050506020204" pitchFamily="18" charset="0"/>
              </a:rPr>
              <a:t>uốc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2174" y="5041063"/>
            <a:ext cx="248771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uôc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5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8878" y="1872330"/>
            <a:ext cx="2667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uô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1872330"/>
            <a:ext cx="26713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uô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4878" y="1872330"/>
            <a:ext cx="2617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ng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46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c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219200" y="238658"/>
            <a:ext cx="3849493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uông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960964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chuông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2711" y="4960961"/>
            <a:ext cx="27432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uông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6574" t="31250" r="38872" b="14584"/>
          <a:stretch/>
        </p:blipFill>
        <p:spPr>
          <a:xfrm>
            <a:off x="1512304" y="1836761"/>
            <a:ext cx="3544765" cy="3124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5945" t="29166" r="38287" b="10417"/>
          <a:stretch/>
        </p:blipFill>
        <p:spPr>
          <a:xfrm>
            <a:off x="7772400" y="1201702"/>
            <a:ext cx="2851851" cy="3759259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7544653" y="256179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uôc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1436" y="5012406"/>
            <a:ext cx="398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</a:t>
            </a:r>
            <a:r>
              <a:rPr lang="en-US" sz="7200" b="1" noProof="0">
                <a:latin typeface="UTM Avo" panose="02040603050506020204" pitchFamily="18" charset="0"/>
              </a:rPr>
              <a:t>uốc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55666" y="5012406"/>
            <a:ext cx="248771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uôc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uông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uôc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8529" y="304800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583" y="3679984"/>
            <a:ext cx="6662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chuông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3675175"/>
            <a:ext cx="470887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solidFill>
                  <a:srgbClr val="0070C0"/>
                </a:solidFill>
                <a:latin typeface="UTM Avo" panose="02040603050506020204" pitchFamily="18" charset="0"/>
              </a:rPr>
              <a:t>uông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367998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đ</a:t>
            </a:r>
            <a:r>
              <a:rPr lang="en-US" sz="9600" b="1" noProof="0">
                <a:latin typeface="UTM Avo" panose="02040603050506020204" pitchFamily="18" charset="0"/>
              </a:rPr>
              <a:t>uốc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0599" y="3686442"/>
            <a:ext cx="273485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solidFill>
                  <a:srgbClr val="FF0000"/>
                </a:solidFill>
                <a:latin typeface="UTM Avo" panose="02040603050506020204" pitchFamily="18" charset="0"/>
              </a:rPr>
              <a:t>uôc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23645" t="30209" r="23060" b="7292"/>
          <a:stretch/>
        </p:blipFill>
        <p:spPr>
          <a:xfrm>
            <a:off x="838200" y="-11625"/>
            <a:ext cx="10515600" cy="686962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7924800" y="1600200"/>
            <a:ext cx="1602783" cy="152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90800" y="1752600"/>
            <a:ext cx="1981200" cy="116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2217630"/>
            <a:ext cx="5105400" cy="4493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33600" y="2449478"/>
            <a:ext cx="1981200" cy="10415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267200" y="2021591"/>
            <a:ext cx="5260382" cy="6454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630332" y="2449478"/>
            <a:ext cx="2047068" cy="10589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91800" y="5029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91400" y="62484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38600" y="6212114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81200" y="541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0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4275" t="38542" r="9005" b="7292"/>
          <a:stretch/>
        </p:blipFill>
        <p:spPr>
          <a:xfrm>
            <a:off x="533400" y="1066800"/>
            <a:ext cx="11325958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424468" y="1981200"/>
            <a:ext cx="1543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009138" y="2743200"/>
            <a:ext cx="1508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cuốc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8000" y="2442865"/>
            <a:ext cx="609600" cy="609600"/>
          </a:xfrm>
          <a:prstGeom prst="rect">
            <a:avLst/>
          </a:prstGeom>
        </p:spPr>
      </p:pic>
      <p:pic>
        <p:nvPicPr>
          <p:cNvPr id="8" name="Tiếng cuốc kê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8000" y="3175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2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90. uông - uôc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103" t="28125" r="10177" b="7291"/>
          <a:stretch/>
        </p:blipFill>
        <p:spPr>
          <a:xfrm>
            <a:off x="228600" y="488050"/>
            <a:ext cx="11538246" cy="54608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400800" y="1524000"/>
            <a:ext cx="22098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35302" y="5257802"/>
            <a:ext cx="233721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429597" y="5867399"/>
            <a:ext cx="192320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347315" y="2819400"/>
            <a:ext cx="165040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458200" y="4648201"/>
            <a:ext cx="1676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71800" y="4038601"/>
            <a:ext cx="1752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43216" y="5257801"/>
            <a:ext cx="168728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488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0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103" t="28125" r="10177" b="7291"/>
          <a:stretch/>
        </p:blipFill>
        <p:spPr>
          <a:xfrm>
            <a:off x="228600" y="488050"/>
            <a:ext cx="11538246" cy="54608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15240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8743" y="21336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2133599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400382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48196" y="3400382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0400" y="39624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44200" y="39624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8743" y="5276764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9012" y="517713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0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05200" y="2060064"/>
            <a:ext cx="3982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871036"/>
            <a:ext cx="8563239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chúc mừng          thực phẩm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1110297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Thu về, cúc nở vàng rực cả góc vườn.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303816" y="275274"/>
            <a:ext cx="5791200" cy="840314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Giải câu đố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6378" y="1453580"/>
            <a:ext cx="4448484" cy="336234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000099"/>
                </a:solidFill>
              </a:rPr>
              <a:t>Cái mình sặc sỡ</a:t>
            </a:r>
            <a:br>
              <a:rPr lang="en-US" sz="4400">
                <a:solidFill>
                  <a:srgbClr val="000099"/>
                </a:solidFill>
              </a:rPr>
            </a:br>
            <a:r>
              <a:rPr lang="en-US" sz="4400">
                <a:solidFill>
                  <a:srgbClr val="000099"/>
                </a:solidFill>
              </a:rPr>
              <a:t>Cái mỏ ánh kim</a:t>
            </a:r>
          </a:p>
          <a:p>
            <a:r>
              <a:rPr lang="en-US" sz="4400">
                <a:solidFill>
                  <a:srgbClr val="000099"/>
                </a:solidFill>
              </a:rPr>
              <a:t>Xuống tắm ao sâu</a:t>
            </a:r>
            <a:br>
              <a:rPr lang="en-US" sz="4400">
                <a:solidFill>
                  <a:srgbClr val="000099"/>
                </a:solidFill>
              </a:rPr>
            </a:br>
            <a:r>
              <a:rPr lang="en-US" sz="4400">
                <a:solidFill>
                  <a:srgbClr val="000099"/>
                </a:solidFill>
              </a:rPr>
              <a:t>Lên cày ruộng cạn.</a:t>
            </a:r>
            <a:br>
              <a:rPr lang="en-US" sz="4400">
                <a:solidFill>
                  <a:srgbClr val="000099"/>
                </a:solidFill>
              </a:rPr>
            </a:br>
            <a:r>
              <a:rPr lang="en-US" sz="4400">
                <a:solidFill>
                  <a:srgbClr val="000099"/>
                </a:solidFill>
              </a:rPr>
              <a:t>              </a:t>
            </a:r>
            <a:r>
              <a:rPr lang="en-US" sz="4400" i="1">
                <a:solidFill>
                  <a:srgbClr val="000099"/>
                </a:solidFill>
              </a:rPr>
              <a:t>Là cái gì ?</a:t>
            </a:r>
            <a:endParaRPr lang="vi-VN" sz="4400" b="1" i="1">
              <a:solidFill>
                <a:srgbClr val="0000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26" name="Picture 2" descr="Tip hướng dẫn cách thay ngòi bút máy, bút mực nhanh chóng và tiện lợ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53580"/>
            <a:ext cx="4531138" cy="33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một câu có tiếng chứa 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ư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ng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90. uông - uôc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706563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182</Words>
  <Application>Microsoft Office PowerPoint</Application>
  <PresentationFormat>Widescreen</PresentationFormat>
  <Paragraphs>65</Paragraphs>
  <Slides>22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123</cp:revision>
  <dcterms:created xsi:type="dcterms:W3CDTF">2021-11-07T09:12:58Z</dcterms:created>
  <dcterms:modified xsi:type="dcterms:W3CDTF">2024-12-27T05:34:13Z</dcterms:modified>
</cp:coreProperties>
</file>