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320" r:id="rId3"/>
    <p:sldId id="258" r:id="rId4"/>
    <p:sldId id="311" r:id="rId5"/>
    <p:sldId id="312" r:id="rId6"/>
    <p:sldId id="335" r:id="rId7"/>
    <p:sldId id="314" r:id="rId8"/>
    <p:sldId id="261" r:id="rId9"/>
    <p:sldId id="262" r:id="rId10"/>
    <p:sldId id="263" r:id="rId11"/>
    <p:sldId id="264" r:id="rId12"/>
    <p:sldId id="294" r:id="rId13"/>
    <p:sldId id="266" r:id="rId14"/>
    <p:sldId id="267" r:id="rId15"/>
    <p:sldId id="295" r:id="rId16"/>
    <p:sldId id="269" r:id="rId17"/>
    <p:sldId id="272" r:id="rId18"/>
    <p:sldId id="289" r:id="rId19"/>
    <p:sldId id="339" r:id="rId20"/>
    <p:sldId id="337" r:id="rId21"/>
    <p:sldId id="333" r:id="rId22"/>
    <p:sldId id="341" r:id="rId23"/>
    <p:sldId id="340" r:id="rId24"/>
    <p:sldId id="278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3" autoAdjust="0"/>
    <p:restoredTop sz="93712" autoAdjust="0"/>
  </p:normalViewPr>
  <p:slideViewPr>
    <p:cSldViewPr>
      <p:cViewPr varScale="1">
        <p:scale>
          <a:sx n="104" d="100"/>
          <a:sy n="104" d="100"/>
        </p:scale>
        <p:origin x="8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29EE-6C9A-410C-B834-9F69CAD30E1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AE1CE-4381-42D4-9197-3EB13AC0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7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91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AE1CE-4381-42D4-9197-3EB13AC06A5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736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4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6205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3928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0640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0602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3694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4763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6385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2234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6037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697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88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9302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8017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0292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9552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0043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960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6053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1376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1888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5585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81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307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3101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2441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7495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5923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8027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5042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9541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4662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4986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27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1803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7033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2259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7433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3831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862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5020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6925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8538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6779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6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1761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6572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1799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2749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4589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7925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4746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2181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3154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594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4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1632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3715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3854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8740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431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0411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1695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81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1834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2053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89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764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9737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6908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253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3756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3306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0714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1971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1953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8499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93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2591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6350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8144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9418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9276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0050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1055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4328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3991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1977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62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6360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7495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4482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7087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876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7250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6345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0577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2691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7667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79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7731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7025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7215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5064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5055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7069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190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9003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3707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5928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2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56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7863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3573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464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7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5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0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165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82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676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514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949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866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449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927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858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81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91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50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938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764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475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733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876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630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952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396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04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895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329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063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88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744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683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640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209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36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428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0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044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692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704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033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356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387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846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766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49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704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14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897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789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13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346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089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684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719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893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672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376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1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217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160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939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019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689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057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5580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9025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349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453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90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2416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890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99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1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1178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5714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0247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3154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820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8947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57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2305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9205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0115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3211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3555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0621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222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86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7267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850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14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59" Type="http://schemas.openxmlformats.org/officeDocument/2006/relationships/slideLayout" Target="../slideLayouts/slideLayout159.xml"/><Relationship Id="rId170" Type="http://schemas.openxmlformats.org/officeDocument/2006/relationships/slideLayout" Target="../slideLayouts/slideLayout170.xml"/><Relationship Id="rId191" Type="http://schemas.openxmlformats.org/officeDocument/2006/relationships/slideLayout" Target="../slideLayouts/slideLayout191.xml"/><Relationship Id="rId205" Type="http://schemas.openxmlformats.org/officeDocument/2006/relationships/slideLayout" Target="../slideLayouts/slideLayout205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181" Type="http://schemas.openxmlformats.org/officeDocument/2006/relationships/slideLayout" Target="../slideLayouts/slideLayout181.xml"/><Relationship Id="rId22" Type="http://schemas.openxmlformats.org/officeDocument/2006/relationships/slideLayout" Target="../slideLayouts/slideLayout22.xml"/><Relationship Id="rId43" Type="http://schemas.openxmlformats.org/officeDocument/2006/relationships/slideLayout" Target="../slideLayouts/slideLayout43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139" Type="http://schemas.openxmlformats.org/officeDocument/2006/relationships/slideLayout" Target="../slideLayouts/slideLayout139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71" Type="http://schemas.openxmlformats.org/officeDocument/2006/relationships/slideLayout" Target="../slideLayouts/slideLayout171.xml"/><Relationship Id="rId192" Type="http://schemas.openxmlformats.org/officeDocument/2006/relationships/slideLayout" Target="../slideLayouts/slideLayout192.xml"/><Relationship Id="rId206" Type="http://schemas.openxmlformats.org/officeDocument/2006/relationships/slideLayout" Target="../slideLayouts/slideLayout206.xml"/><Relationship Id="rId12" Type="http://schemas.openxmlformats.org/officeDocument/2006/relationships/slideLayout" Target="../slideLayouts/slideLayout12.xml"/><Relationship Id="rId33" Type="http://schemas.openxmlformats.org/officeDocument/2006/relationships/slideLayout" Target="../slideLayouts/slideLayout33.xml"/><Relationship Id="rId108" Type="http://schemas.openxmlformats.org/officeDocument/2006/relationships/slideLayout" Target="../slideLayouts/slideLayout108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5" Type="http://schemas.openxmlformats.org/officeDocument/2006/relationships/slideLayout" Target="../slideLayouts/slideLayout75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61" Type="http://schemas.openxmlformats.org/officeDocument/2006/relationships/slideLayout" Target="../slideLayouts/slideLayout161.xml"/><Relationship Id="rId182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5" Type="http://schemas.openxmlformats.org/officeDocument/2006/relationships/slideLayout" Target="../slideLayouts/slideLayout65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51" Type="http://schemas.openxmlformats.org/officeDocument/2006/relationships/slideLayout" Target="../slideLayouts/slideLayout151.xml"/><Relationship Id="rId172" Type="http://schemas.openxmlformats.org/officeDocument/2006/relationships/slideLayout" Target="../slideLayouts/slideLayout172.xml"/><Relationship Id="rId193" Type="http://schemas.openxmlformats.org/officeDocument/2006/relationships/slideLayout" Target="../slideLayouts/slideLayout193.xml"/><Relationship Id="rId207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20" Type="http://schemas.openxmlformats.org/officeDocument/2006/relationships/slideLayout" Target="../slideLayouts/slideLayout120.xml"/><Relationship Id="rId141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7.xml"/><Relationship Id="rId162" Type="http://schemas.openxmlformats.org/officeDocument/2006/relationships/slideLayout" Target="../slideLayouts/slideLayout162.xml"/><Relationship Id="rId183" Type="http://schemas.openxmlformats.org/officeDocument/2006/relationships/slideLayout" Target="../slideLayouts/slideLayout183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73" Type="http://schemas.openxmlformats.org/officeDocument/2006/relationships/slideLayout" Target="../slideLayouts/slideLayout173.xml"/><Relationship Id="rId194" Type="http://schemas.openxmlformats.org/officeDocument/2006/relationships/slideLayout" Target="../slideLayouts/slideLayout194.xml"/><Relationship Id="rId199" Type="http://schemas.openxmlformats.org/officeDocument/2006/relationships/slideLayout" Target="../slideLayouts/slideLayout199.xml"/><Relationship Id="rId203" Type="http://schemas.openxmlformats.org/officeDocument/2006/relationships/slideLayout" Target="../slideLayouts/slideLayout203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74" Type="http://schemas.openxmlformats.org/officeDocument/2006/relationships/slideLayout" Target="../slideLayouts/slideLayout174.xml"/><Relationship Id="rId179" Type="http://schemas.openxmlformats.org/officeDocument/2006/relationships/slideLayout" Target="../slideLayouts/slideLayout179.xml"/><Relationship Id="rId195" Type="http://schemas.openxmlformats.org/officeDocument/2006/relationships/slideLayout" Target="../slideLayouts/slideLayout195.xml"/><Relationship Id="rId190" Type="http://schemas.openxmlformats.org/officeDocument/2006/relationships/slideLayout" Target="../slideLayouts/slideLayout190.xml"/><Relationship Id="rId204" Type="http://schemas.openxmlformats.org/officeDocument/2006/relationships/slideLayout" Target="../slideLayouts/slideLayout204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64" Type="http://schemas.openxmlformats.org/officeDocument/2006/relationships/slideLayout" Target="../slideLayouts/slideLayout164.xml"/><Relationship Id="rId169" Type="http://schemas.openxmlformats.org/officeDocument/2006/relationships/slideLayout" Target="../slideLayouts/slideLayout169.xml"/><Relationship Id="rId185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80" Type="http://schemas.openxmlformats.org/officeDocument/2006/relationships/slideLayout" Target="../slideLayouts/slideLayout180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196" Type="http://schemas.openxmlformats.org/officeDocument/2006/relationships/slideLayout" Target="../slideLayouts/slideLayout196.xml"/><Relationship Id="rId200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16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186" Type="http://schemas.openxmlformats.org/officeDocument/2006/relationships/slideLayout" Target="../slideLayouts/slideLayout186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97" Type="http://schemas.openxmlformats.org/officeDocument/2006/relationships/slideLayout" Target="../slideLayouts/slideLayout197.xml"/><Relationship Id="rId201" Type="http://schemas.openxmlformats.org/officeDocument/2006/relationships/slideLayout" Target="../slideLayouts/slideLayout201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87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60" Type="http://schemas.openxmlformats.org/officeDocument/2006/relationships/slideLayout" Target="../slideLayouts/slideLayout60.xml"/><Relationship Id="rId81" Type="http://schemas.openxmlformats.org/officeDocument/2006/relationships/slideLayout" Target="../slideLayouts/slideLayout81.xml"/><Relationship Id="rId135" Type="http://schemas.openxmlformats.org/officeDocument/2006/relationships/slideLayout" Target="../slideLayouts/slideLayout135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98" Type="http://schemas.openxmlformats.org/officeDocument/2006/relationships/slideLayout" Target="../slideLayouts/slideLayout198.xml"/><Relationship Id="rId202" Type="http://schemas.openxmlformats.org/officeDocument/2006/relationships/slideLayout" Target="../slideLayouts/slideLayout202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50" Type="http://schemas.openxmlformats.org/officeDocument/2006/relationships/slideLayout" Target="../slideLayouts/slideLayout50.xml"/><Relationship Id="rId104" Type="http://schemas.openxmlformats.org/officeDocument/2006/relationships/slideLayout" Target="../slideLayouts/slideLayout104.xml"/><Relationship Id="rId125" Type="http://schemas.openxmlformats.org/officeDocument/2006/relationships/slideLayout" Target="../slideLayouts/slideLayout125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4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650" r:id="rId3"/>
    <p:sldLayoutId id="2147483848" r:id="rId4"/>
    <p:sldLayoutId id="2147483845" r:id="rId5"/>
    <p:sldLayoutId id="2147483844" r:id="rId6"/>
    <p:sldLayoutId id="2147483843" r:id="rId7"/>
    <p:sldLayoutId id="2147483842" r:id="rId8"/>
    <p:sldLayoutId id="2147483837" r:id="rId9"/>
    <p:sldLayoutId id="2147483833" r:id="rId10"/>
    <p:sldLayoutId id="2147483832" r:id="rId11"/>
    <p:sldLayoutId id="2147483831" r:id="rId12"/>
    <p:sldLayoutId id="2147483830" r:id="rId13"/>
    <p:sldLayoutId id="2147483826" r:id="rId14"/>
    <p:sldLayoutId id="2147483818" r:id="rId15"/>
    <p:sldLayoutId id="2147483817" r:id="rId16"/>
    <p:sldLayoutId id="2147483816" r:id="rId17"/>
    <p:sldLayoutId id="2147483811" r:id="rId18"/>
    <p:sldLayoutId id="2147483810" r:id="rId19"/>
    <p:sldLayoutId id="2147483806" r:id="rId20"/>
    <p:sldLayoutId id="2147483804" r:id="rId21"/>
    <p:sldLayoutId id="2147483802" r:id="rId22"/>
    <p:sldLayoutId id="2147483798" r:id="rId23"/>
    <p:sldLayoutId id="2147483797" r:id="rId24"/>
    <p:sldLayoutId id="2147483796" r:id="rId25"/>
    <p:sldLayoutId id="2147483795" r:id="rId26"/>
    <p:sldLayoutId id="2147483794" r:id="rId27"/>
    <p:sldLayoutId id="2147483793" r:id="rId28"/>
    <p:sldLayoutId id="2147483792" r:id="rId29"/>
    <p:sldLayoutId id="2147483788" r:id="rId30"/>
    <p:sldLayoutId id="2147483787" r:id="rId31"/>
    <p:sldLayoutId id="2147483783" r:id="rId32"/>
    <p:sldLayoutId id="2147483782" r:id="rId33"/>
    <p:sldLayoutId id="2147483781" r:id="rId34"/>
    <p:sldLayoutId id="2147483780" r:id="rId35"/>
    <p:sldLayoutId id="2147483779" r:id="rId36"/>
    <p:sldLayoutId id="2147483778" r:id="rId37"/>
    <p:sldLayoutId id="2147483775" r:id="rId38"/>
    <p:sldLayoutId id="2147483771" r:id="rId39"/>
    <p:sldLayoutId id="2147483770" r:id="rId40"/>
    <p:sldLayoutId id="2147483768" r:id="rId41"/>
    <p:sldLayoutId id="2147483765" r:id="rId42"/>
    <p:sldLayoutId id="2147483764" r:id="rId43"/>
    <p:sldLayoutId id="2147483759" r:id="rId44"/>
    <p:sldLayoutId id="2147483756" r:id="rId45"/>
    <p:sldLayoutId id="2147483755" r:id="rId46"/>
    <p:sldLayoutId id="2147483752" r:id="rId47"/>
    <p:sldLayoutId id="2147483751" r:id="rId48"/>
    <p:sldLayoutId id="2147483750" r:id="rId49"/>
    <p:sldLayoutId id="2147483749" r:id="rId50"/>
    <p:sldLayoutId id="2147483748" r:id="rId51"/>
    <p:sldLayoutId id="2147483747" r:id="rId52"/>
    <p:sldLayoutId id="2147483746" r:id="rId53"/>
    <p:sldLayoutId id="2147483745" r:id="rId54"/>
    <p:sldLayoutId id="2147483744" r:id="rId55"/>
    <p:sldLayoutId id="2147483743" r:id="rId56"/>
    <p:sldLayoutId id="2147483742" r:id="rId57"/>
    <p:sldLayoutId id="2147483740" r:id="rId58"/>
    <p:sldLayoutId id="2147483738" r:id="rId59"/>
    <p:sldLayoutId id="2147483737" r:id="rId60"/>
    <p:sldLayoutId id="2147483736" r:id="rId61"/>
    <p:sldLayoutId id="2147483735" r:id="rId62"/>
    <p:sldLayoutId id="2147483731" r:id="rId63"/>
    <p:sldLayoutId id="2147483719" r:id="rId64"/>
    <p:sldLayoutId id="2147483713" r:id="rId65"/>
    <p:sldLayoutId id="2147483708" r:id="rId66"/>
    <p:sldLayoutId id="2147483707" r:id="rId67"/>
    <p:sldLayoutId id="2147483702" r:id="rId68"/>
    <p:sldLayoutId id="2147483694" r:id="rId69"/>
    <p:sldLayoutId id="2147483691" r:id="rId70"/>
    <p:sldLayoutId id="2147483690" r:id="rId71"/>
    <p:sldLayoutId id="2147483682" r:id="rId72"/>
    <p:sldLayoutId id="2147483681" r:id="rId73"/>
    <p:sldLayoutId id="2147483673" r:id="rId74"/>
    <p:sldLayoutId id="2147483672" r:id="rId75"/>
    <p:sldLayoutId id="2147483662" r:id="rId76"/>
    <p:sldLayoutId id="2147483661" r:id="rId77"/>
    <p:sldLayoutId id="2147483651" r:id="rId78"/>
    <p:sldLayoutId id="2147483652" r:id="rId79"/>
    <p:sldLayoutId id="2147483653" r:id="rId80"/>
    <p:sldLayoutId id="2147483654" r:id="rId81"/>
    <p:sldLayoutId id="2147483655" r:id="rId82"/>
    <p:sldLayoutId id="2147483853" r:id="rId83"/>
    <p:sldLayoutId id="2147483852" r:id="rId84"/>
    <p:sldLayoutId id="2147483851" r:id="rId85"/>
    <p:sldLayoutId id="2147483850" r:id="rId86"/>
    <p:sldLayoutId id="2147483849" r:id="rId87"/>
    <p:sldLayoutId id="2147483847" r:id="rId88"/>
    <p:sldLayoutId id="2147483846" r:id="rId89"/>
    <p:sldLayoutId id="2147483841" r:id="rId90"/>
    <p:sldLayoutId id="2147483840" r:id="rId91"/>
    <p:sldLayoutId id="2147483839" r:id="rId92"/>
    <p:sldLayoutId id="2147483838" r:id="rId93"/>
    <p:sldLayoutId id="2147483836" r:id="rId94"/>
    <p:sldLayoutId id="2147483835" r:id="rId95"/>
    <p:sldLayoutId id="2147483834" r:id="rId96"/>
    <p:sldLayoutId id="2147483829" r:id="rId97"/>
    <p:sldLayoutId id="2147483828" r:id="rId98"/>
    <p:sldLayoutId id="2147483827" r:id="rId99"/>
    <p:sldLayoutId id="2147483825" r:id="rId100"/>
    <p:sldLayoutId id="2147483824" r:id="rId101"/>
    <p:sldLayoutId id="2147483823" r:id="rId102"/>
    <p:sldLayoutId id="2147483822" r:id="rId103"/>
    <p:sldLayoutId id="2147483821" r:id="rId104"/>
    <p:sldLayoutId id="2147483820" r:id="rId105"/>
    <p:sldLayoutId id="2147483819" r:id="rId106"/>
    <p:sldLayoutId id="2147483815" r:id="rId107"/>
    <p:sldLayoutId id="2147483814" r:id="rId108"/>
    <p:sldLayoutId id="2147483813" r:id="rId109"/>
    <p:sldLayoutId id="2147483812" r:id="rId110"/>
    <p:sldLayoutId id="2147483809" r:id="rId111"/>
    <p:sldLayoutId id="2147483808" r:id="rId112"/>
    <p:sldLayoutId id="2147483807" r:id="rId113"/>
    <p:sldLayoutId id="2147483805" r:id="rId114"/>
    <p:sldLayoutId id="2147483803" r:id="rId115"/>
    <p:sldLayoutId id="2147483801" r:id="rId116"/>
    <p:sldLayoutId id="2147483800" r:id="rId117"/>
    <p:sldLayoutId id="2147483799" r:id="rId118"/>
    <p:sldLayoutId id="2147483791" r:id="rId119"/>
    <p:sldLayoutId id="2147483790" r:id="rId120"/>
    <p:sldLayoutId id="2147483789" r:id="rId121"/>
    <p:sldLayoutId id="2147483786" r:id="rId122"/>
    <p:sldLayoutId id="2147483785" r:id="rId123"/>
    <p:sldLayoutId id="2147483784" r:id="rId124"/>
    <p:sldLayoutId id="2147483777" r:id="rId125"/>
    <p:sldLayoutId id="2147483776" r:id="rId126"/>
    <p:sldLayoutId id="2147483774" r:id="rId127"/>
    <p:sldLayoutId id="2147483773" r:id="rId128"/>
    <p:sldLayoutId id="2147483772" r:id="rId129"/>
    <p:sldLayoutId id="2147483769" r:id="rId130"/>
    <p:sldLayoutId id="2147483767" r:id="rId131"/>
    <p:sldLayoutId id="2147483766" r:id="rId132"/>
    <p:sldLayoutId id="2147483763" r:id="rId133"/>
    <p:sldLayoutId id="2147483762" r:id="rId134"/>
    <p:sldLayoutId id="2147483761" r:id="rId135"/>
    <p:sldLayoutId id="2147483760" r:id="rId136"/>
    <p:sldLayoutId id="2147483758" r:id="rId137"/>
    <p:sldLayoutId id="2147483757" r:id="rId138"/>
    <p:sldLayoutId id="2147483754" r:id="rId139"/>
    <p:sldLayoutId id="2147483753" r:id="rId140"/>
    <p:sldLayoutId id="2147483741" r:id="rId141"/>
    <p:sldLayoutId id="2147483739" r:id="rId142"/>
    <p:sldLayoutId id="2147483734" r:id="rId143"/>
    <p:sldLayoutId id="2147483733" r:id="rId144"/>
    <p:sldLayoutId id="2147483732" r:id="rId145"/>
    <p:sldLayoutId id="2147483730" r:id="rId146"/>
    <p:sldLayoutId id="2147483729" r:id="rId147"/>
    <p:sldLayoutId id="2147483728" r:id="rId148"/>
    <p:sldLayoutId id="2147483727" r:id="rId149"/>
    <p:sldLayoutId id="2147483726" r:id="rId150"/>
    <p:sldLayoutId id="2147483725" r:id="rId151"/>
    <p:sldLayoutId id="2147483724" r:id="rId152"/>
    <p:sldLayoutId id="2147483723" r:id="rId153"/>
    <p:sldLayoutId id="2147483722" r:id="rId154"/>
    <p:sldLayoutId id="2147483721" r:id="rId155"/>
    <p:sldLayoutId id="2147483720" r:id="rId156"/>
    <p:sldLayoutId id="2147483718" r:id="rId157"/>
    <p:sldLayoutId id="2147483717" r:id="rId158"/>
    <p:sldLayoutId id="2147483716" r:id="rId159"/>
    <p:sldLayoutId id="2147483715" r:id="rId160"/>
    <p:sldLayoutId id="2147483714" r:id="rId161"/>
    <p:sldLayoutId id="2147483712" r:id="rId162"/>
    <p:sldLayoutId id="2147483711" r:id="rId163"/>
    <p:sldLayoutId id="2147483710" r:id="rId164"/>
    <p:sldLayoutId id="2147483709" r:id="rId165"/>
    <p:sldLayoutId id="2147483706" r:id="rId166"/>
    <p:sldLayoutId id="2147483705" r:id="rId167"/>
    <p:sldLayoutId id="2147483704" r:id="rId168"/>
    <p:sldLayoutId id="2147483703" r:id="rId169"/>
    <p:sldLayoutId id="2147483701" r:id="rId170"/>
    <p:sldLayoutId id="2147483699" r:id="rId171"/>
    <p:sldLayoutId id="2147483698" r:id="rId172"/>
    <p:sldLayoutId id="2147483697" r:id="rId173"/>
    <p:sldLayoutId id="2147483696" r:id="rId174"/>
    <p:sldLayoutId id="2147483695" r:id="rId175"/>
    <p:sldLayoutId id="2147483693" r:id="rId176"/>
    <p:sldLayoutId id="2147483692" r:id="rId177"/>
    <p:sldLayoutId id="2147483689" r:id="rId178"/>
    <p:sldLayoutId id="2147483688" r:id="rId179"/>
    <p:sldLayoutId id="2147483687" r:id="rId180"/>
    <p:sldLayoutId id="2147483686" r:id="rId181"/>
    <p:sldLayoutId id="2147483685" r:id="rId182"/>
    <p:sldLayoutId id="2147483684" r:id="rId183"/>
    <p:sldLayoutId id="2147483683" r:id="rId184"/>
    <p:sldLayoutId id="2147483680" r:id="rId185"/>
    <p:sldLayoutId id="2147483679" r:id="rId186"/>
    <p:sldLayoutId id="2147483678" r:id="rId187"/>
    <p:sldLayoutId id="2147483677" r:id="rId188"/>
    <p:sldLayoutId id="2147483676" r:id="rId189"/>
    <p:sldLayoutId id="2147483675" r:id="rId190"/>
    <p:sldLayoutId id="2147483674" r:id="rId191"/>
    <p:sldLayoutId id="2147483671" r:id="rId192"/>
    <p:sldLayoutId id="2147483670" r:id="rId193"/>
    <p:sldLayoutId id="2147483669" r:id="rId194"/>
    <p:sldLayoutId id="2147483668" r:id="rId195"/>
    <p:sldLayoutId id="2147483664" r:id="rId196"/>
    <p:sldLayoutId id="2147483663" r:id="rId197"/>
    <p:sldLayoutId id="2147483656" r:id="rId198"/>
    <p:sldLayoutId id="2147483657" r:id="rId199"/>
    <p:sldLayoutId id="2147483658" r:id="rId200"/>
    <p:sldLayoutId id="2147483659" r:id="rId201"/>
    <p:sldLayoutId id="2147483660" r:id="rId202"/>
    <p:sldLayoutId id="2147483667" r:id="rId203"/>
    <p:sldLayoutId id="2147483666" r:id="rId204"/>
    <p:sldLayoutId id="2147483665" r:id="rId205"/>
    <p:sldLayoutId id="2147483854" r:id="rId20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6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0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124200" y="2824390"/>
            <a:ext cx="5862661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447541" y="3077126"/>
            <a:ext cx="7315200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ưng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-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7902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966085" y="201646"/>
            <a:ext cx="3268387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ưng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80420" y="348549"/>
            <a:ext cx="3024336" cy="2376264"/>
            <a:chOff x="767408" y="1052736"/>
            <a:chExt cx="3024336" cy="2376264"/>
          </a:xfrm>
        </p:grpSpPr>
        <p:sp>
          <p:nvSpPr>
            <p:cNvPr id="5" name="Rectangle 4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prstClr val="black"/>
                  </a:solidFill>
                  <a:latin typeface="UTM Avo" panose="02040603050506020204" pitchFamily="18" charset="0"/>
                </a:rPr>
                <a:t>ưng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11424" y="227687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008000"/>
                  </a:solidFill>
                  <a:latin typeface="UTM Avo" panose="02040603050506020204" pitchFamily="18" charset="0"/>
                </a:rPr>
                <a:t>ư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F40CC2"/>
                  </a:solidFill>
                  <a:latin typeface="UTM Avo" panose="02040603050506020204" pitchFamily="18" charset="0"/>
                </a:rPr>
                <a:t>ng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387236" y="4960961"/>
            <a:ext cx="2718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lưng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15912" y="4960969"/>
            <a:ext cx="2042786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 err="1">
                <a:solidFill>
                  <a:srgbClr val="0070C0"/>
                </a:solidFill>
                <a:latin typeface="UTM Avo" panose="02040603050506020204" pitchFamily="18" charset="0"/>
              </a:rPr>
              <a:t>ưng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4" r="25407" b="22690"/>
          <a:stretch/>
        </p:blipFill>
        <p:spPr>
          <a:xfrm>
            <a:off x="1493314" y="1536681"/>
            <a:ext cx="4343399" cy="319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5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130109" y="291844"/>
            <a:ext cx="303299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ưc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80420" y="348549"/>
            <a:ext cx="3024336" cy="2376264"/>
            <a:chOff x="767408" y="1052736"/>
            <a:chExt cx="3024336" cy="2376264"/>
          </a:xfrm>
        </p:grpSpPr>
        <p:sp>
          <p:nvSpPr>
            <p:cNvPr id="5" name="Rectangle 4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prstClr val="black"/>
                  </a:solidFill>
                  <a:latin typeface="UTM Avo" panose="02040603050506020204" pitchFamily="18" charset="0"/>
                </a:rPr>
                <a:t>ưc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79643" y="228861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srgbClr val="008000"/>
                  </a:solidFill>
                  <a:latin typeface="UTM Avo" panose="02040603050506020204" pitchFamily="18" charset="0"/>
                </a:rPr>
                <a:t>ư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F40CC2"/>
                  </a:solidFill>
                  <a:latin typeface="UTM Avo" panose="02040603050506020204" pitchFamily="18" charset="0"/>
                </a:rPr>
                <a:t>c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745133" y="5037515"/>
            <a:ext cx="39897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cá mực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25653" y="5037515"/>
            <a:ext cx="1810658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 err="1">
                <a:solidFill>
                  <a:srgbClr val="FF0000"/>
                </a:solidFill>
                <a:latin typeface="UTM Avo" panose="02040603050506020204" pitchFamily="18" charset="0"/>
              </a:rPr>
              <a:t>ưc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4" t="9374" r="29193" b="21876"/>
          <a:stretch/>
        </p:blipFill>
        <p:spPr>
          <a:xfrm>
            <a:off x="1447703" y="1837541"/>
            <a:ext cx="4397809" cy="322506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3352800" y="6324600"/>
            <a:ext cx="20574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77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1872330"/>
            <a:ext cx="1524000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>
                <a:latin typeface="UTM Avo" panose="02040603050506020204" pitchFamily="18" charset="0"/>
              </a:rPr>
              <a:t>ư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39409" y="1872330"/>
            <a:ext cx="2671391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>
                <a:latin typeface="UTM Avo" panose="02040603050506020204" pitchFamily="18" charset="0"/>
              </a:rPr>
              <a:t>ư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1872330"/>
            <a:ext cx="2617722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>
                <a:latin typeface="UTM Avo" panose="02040603050506020204" pitchFamily="18" charset="0"/>
              </a:rPr>
              <a:t>ng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72600" y="1872330"/>
            <a:ext cx="1066800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>
                <a:latin typeface="UTM Avo" panose="02040603050506020204" pitchFamily="18" charset="0"/>
              </a:rPr>
              <a:t>c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41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45E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45E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620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1219200" y="228600"/>
            <a:ext cx="3268387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ưng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40351" y="4987915"/>
            <a:ext cx="2718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lưng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69027" y="4987923"/>
            <a:ext cx="2042786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 err="1">
                <a:solidFill>
                  <a:srgbClr val="0070C0"/>
                </a:solidFill>
                <a:latin typeface="UTM Avo" panose="02040603050506020204" pitchFamily="18" charset="0"/>
              </a:rPr>
              <a:t>ưng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4" r="25407" b="22690"/>
          <a:stretch/>
        </p:blipFill>
        <p:spPr>
          <a:xfrm>
            <a:off x="746429" y="1563635"/>
            <a:ext cx="4343399" cy="3197973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7467600" y="304800"/>
            <a:ext cx="303299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ưc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82624" y="5050471"/>
            <a:ext cx="39897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cá mực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64030" y="5049339"/>
            <a:ext cx="1810658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 err="1">
                <a:solidFill>
                  <a:srgbClr val="FF0000"/>
                </a:solidFill>
                <a:latin typeface="UTM Avo" panose="02040603050506020204" pitchFamily="18" charset="0"/>
              </a:rPr>
              <a:t>ưc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4" t="9374" r="29193" b="21876"/>
          <a:stretch/>
        </p:blipFill>
        <p:spPr>
          <a:xfrm>
            <a:off x="6785194" y="1850497"/>
            <a:ext cx="4397809" cy="322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44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0" y="-13216"/>
            <a:ext cx="12192000" cy="6871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950208"/>
            <a:ext cx="12192000" cy="186204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>
                <a:solidFill>
                  <a:srgbClr val="0070C0"/>
                </a:solidFill>
                <a:latin typeface="UTM Avo" panose="02040603050506020204" pitchFamily="18" charset="0"/>
              </a:rPr>
              <a:t>ưng </a:t>
            </a:r>
            <a:r>
              <a:rPr lang="en-US" sz="11500" b="1">
                <a:solidFill>
                  <a:srgbClr val="00B050"/>
                </a:solidFill>
                <a:latin typeface="UTM Avo" panose="02040603050506020204" pitchFamily="18" charset="0"/>
              </a:rPr>
              <a:t>     </a:t>
            </a:r>
            <a:r>
              <a:rPr lang="en-US" sz="11500" b="1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11500" b="1">
                <a:solidFill>
                  <a:srgbClr val="FF0000"/>
                </a:solidFill>
                <a:latin typeface="UTM Avo" panose="02040603050506020204" pitchFamily="18" charset="0"/>
              </a:rPr>
              <a:t>ưc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93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-100584" y="-57244"/>
            <a:ext cx="12292584" cy="6871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8529" y="3048000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00199" y="3679984"/>
            <a:ext cx="3962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>
                <a:latin typeface="UTM Avo" panose="02040603050506020204" pitchFamily="18" charset="0"/>
              </a:rPr>
              <a:t>lưng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8993" y="3675175"/>
            <a:ext cx="3339017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noProof="0" dirty="0" err="1">
                <a:solidFill>
                  <a:srgbClr val="0070C0"/>
                </a:solidFill>
                <a:latin typeface="UTM Avo" panose="02040603050506020204" pitchFamily="18" charset="0"/>
              </a:rPr>
              <a:t>ưng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72400" y="3679984"/>
            <a:ext cx="29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>
                <a:latin typeface="UTM Avo" panose="02040603050506020204" pitchFamily="18" charset="0"/>
              </a:rPr>
              <a:t>mực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67992" y="3678384"/>
            <a:ext cx="1939264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noProof="0" dirty="0" err="1">
                <a:solidFill>
                  <a:srgbClr val="FF0000"/>
                </a:solidFill>
                <a:latin typeface="UTM Avo" panose="02040603050506020204" pitchFamily="18" charset="0"/>
              </a:rPr>
              <a:t>ưc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33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93644" y="-976861"/>
            <a:ext cx="5698487" cy="84716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88336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" y="-48078"/>
            <a:ext cx="12180626" cy="69060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404664"/>
            <a:ext cx="8187458" cy="57928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476938" y="2170150"/>
            <a:ext cx="3977677" cy="3294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7928" y="3140968"/>
            <a:ext cx="4032448" cy="748458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166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166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397145"/>
      </p:ext>
    </p:extLst>
  </p:cSld>
  <p:clrMapOvr>
    <a:masterClrMapping/>
  </p:clrMapOvr>
  <p:transition advClick="0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0"/>
            <a:ext cx="10534650" cy="68580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4267200" y="914400"/>
            <a:ext cx="990600" cy="2971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67200" y="1447800"/>
            <a:ext cx="990600" cy="609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162800" y="1676400"/>
            <a:ext cx="1066800" cy="1447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267200" y="4267200"/>
            <a:ext cx="1028700" cy="16002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200900" y="5257800"/>
            <a:ext cx="952500" cy="609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219950" y="3505200"/>
            <a:ext cx="933450" cy="27432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82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8725" y="5181600"/>
            <a:ext cx="9372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</a:rPr>
              <a:t>     </a:t>
            </a:r>
            <a:r>
              <a:rPr lang="vi-VN" sz="2800" b="1">
                <a:solidFill>
                  <a:srgbClr val="0070C0"/>
                </a:solidFill>
                <a:latin typeface="arial" panose="020B0604020202020204" pitchFamily="34" charset="0"/>
              </a:rPr>
              <a:t>Chim ưng</a:t>
            </a:r>
            <a:r>
              <a:rPr lang="vi-VN" sz="2800">
                <a:solidFill>
                  <a:srgbClr val="0070C0"/>
                </a:solidFill>
                <a:latin typeface="arial" panose="020B0604020202020204" pitchFamily="34" charset="0"/>
              </a:rPr>
              <a:t> là loài chim săn mồi thuộc bộ Ưng, chúng có khả năng săn mồi vào cả ban đêm và ban ngày với tốc độ bay đáng kinh ngạc.</a:t>
            </a:r>
            <a:endParaRPr lang="en-US" sz="2800">
              <a:solidFill>
                <a:srgbClr val="0070C0"/>
              </a:solidFill>
            </a:endParaRPr>
          </a:p>
        </p:txBody>
      </p:sp>
      <p:pic>
        <p:nvPicPr>
          <p:cNvPr id="3" name="Picture 2" descr="Chim ưng - Thông tin, đặc điểm và môi trường sống -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57200"/>
            <a:ext cx="6191250" cy="4381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842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4"/>
          <a:stretch/>
        </p:blipFill>
        <p:spPr>
          <a:xfrm>
            <a:off x="533400" y="18142"/>
            <a:ext cx="11125200" cy="68398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3200400"/>
            <a:ext cx="121920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TiẾNG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ViỆT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– LỚP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Phân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Học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vần</a:t>
            </a:r>
            <a:endParaRPr kumimoji="0" lang="en-US" sz="2800" b="1" i="0" u="none" strike="noStrike" kern="1200" cap="all" spc="0" normalizeH="0" baseline="0" noProof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4531" y="4230276"/>
            <a:ext cx="7410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>
                <a:solidFill>
                  <a:srgbClr val="FF0000"/>
                </a:solidFill>
                <a:latin typeface="UTM Avo" panose="02040603050506020204" pitchFamily="18" charset="0"/>
              </a:rPr>
              <a:t>Bài 8</a:t>
            </a:r>
            <a:r>
              <a:rPr lang="en-US" sz="3600">
                <a:solidFill>
                  <a:srgbClr val="FF0000"/>
                </a:solidFill>
                <a:latin typeface="UTM Avo" panose="02040603050506020204" pitchFamily="18" charset="0"/>
              </a:rPr>
              <a:t>9</a:t>
            </a:r>
            <a:r>
              <a:rPr lang="vi-VN" sz="3600">
                <a:solidFill>
                  <a:srgbClr val="FF0000"/>
                </a:solidFill>
                <a:latin typeface="UTM Avo" panose="02040603050506020204" pitchFamily="18" charset="0"/>
              </a:rPr>
              <a:t>. </a:t>
            </a:r>
            <a:r>
              <a:rPr lang="en-US" sz="3600">
                <a:solidFill>
                  <a:srgbClr val="FF0000"/>
                </a:solidFill>
                <a:latin typeface="UTM Avo" panose="02040603050506020204" pitchFamily="18" charset="0"/>
              </a:rPr>
              <a:t>ư</a:t>
            </a:r>
            <a:r>
              <a:rPr lang="vi-VN" sz="3600">
                <a:solidFill>
                  <a:srgbClr val="FF0000"/>
                </a:solidFill>
                <a:latin typeface="UTM Avo" panose="02040603050506020204" pitchFamily="18" charset="0"/>
              </a:rPr>
              <a:t>ng - </a:t>
            </a:r>
            <a:r>
              <a:rPr lang="en-US" sz="3600">
                <a:solidFill>
                  <a:srgbClr val="FF0000"/>
                </a:solidFill>
                <a:latin typeface="UTM Avo" panose="02040603050506020204" pitchFamily="18" charset="0"/>
              </a:rPr>
              <a:t>ư</a:t>
            </a:r>
            <a:r>
              <a:rPr lang="vi-VN" sz="3600">
                <a:solidFill>
                  <a:srgbClr val="FF0000"/>
                </a:solidFill>
                <a:latin typeface="UTM Avo" panose="02040603050506020204" pitchFamily="18" charset="0"/>
              </a:rPr>
              <a:t>c (tiết 1)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4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0"/>
    </mc:Choice>
    <mc:Fallback xmlns="">
      <p:transition spd="slow" advTm="439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55"/>
          <a:stretch/>
        </p:blipFill>
        <p:spPr>
          <a:xfrm>
            <a:off x="457200" y="381000"/>
            <a:ext cx="11353800" cy="622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60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" r="4348" b="65555"/>
          <a:stretch/>
        </p:blipFill>
        <p:spPr>
          <a:xfrm>
            <a:off x="391459" y="990600"/>
            <a:ext cx="11353800" cy="366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363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" r="4348" b="65555"/>
          <a:stretch/>
        </p:blipFill>
        <p:spPr>
          <a:xfrm>
            <a:off x="391459" y="990600"/>
            <a:ext cx="11353800" cy="366535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3657600" y="2209801"/>
            <a:ext cx="2410759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305800" y="2823277"/>
            <a:ext cx="10668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0472725" y="2823277"/>
            <a:ext cx="95727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85800" y="3429000"/>
            <a:ext cx="95727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553200" y="3429001"/>
            <a:ext cx="18288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8627717" y="3429001"/>
            <a:ext cx="2802283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85800" y="4057716"/>
            <a:ext cx="18288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114800" y="4713039"/>
            <a:ext cx="17526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586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" r="4348" b="65555"/>
          <a:stretch/>
        </p:blipFill>
        <p:spPr>
          <a:xfrm>
            <a:off x="391459" y="990600"/>
            <a:ext cx="11353800" cy="366535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38200" y="2048887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04017" y="1981200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67200" y="2797261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30653" y="2787101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38400" y="3429000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058400" y="3403600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Avo" panose="02040603050506020204" pitchFamily="18" charset="0"/>
              </a:rPr>
              <a:t>6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7896" y="3962400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Avo" panose="02040603050506020204" pitchFamily="18" charset="0"/>
              </a:rPr>
              <a:t>7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489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907112" y="1827214"/>
            <a:ext cx="39821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Dặn</a:t>
            </a: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dò</a:t>
            </a:r>
            <a:endParaRPr kumimoji="0" lang="en-US" altLang="zh-CN" sz="96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7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4" b="14445"/>
          <a:stretch/>
        </p:blipFill>
        <p:spPr>
          <a:xfrm>
            <a:off x="21771" y="-29030"/>
            <a:ext cx="12170229" cy="68870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14800" y="1600200"/>
            <a:ext cx="52578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Thử tài</a:t>
            </a:r>
          </a:p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    của bạn</a:t>
            </a:r>
          </a:p>
        </p:txBody>
      </p:sp>
    </p:spTree>
    <p:extLst>
      <p:ext uri="{BB962C8B-B14F-4D97-AF65-F5344CB8AC3E}">
        <p14:creationId xmlns:p14="http://schemas.microsoft.com/office/powerpoint/2010/main" val="296060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ro choi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Hãy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đọc các từ sau: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80961" y="3871036"/>
            <a:ext cx="8001000" cy="119446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srgbClr val="002060"/>
                </a:solidFill>
                <a:latin typeface="UTM Avo" panose="02040603050506020204" pitchFamily="18" charset="0"/>
              </a:rPr>
              <a:t>cung cấp       cần trục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03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Hãy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đọc câu sau: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0430" y="3922499"/>
            <a:ext cx="10471140" cy="11430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0099"/>
                </a:solidFill>
                <a:latin typeface="UTM Avo" panose="02040603050506020204" pitchFamily="18" charset="0"/>
              </a:rPr>
              <a:t>Đàn gà con rúc trong lòng mẹ.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43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303816" y="275274"/>
            <a:ext cx="5791200" cy="840314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Đây là bông gì?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79213" y="5251949"/>
            <a:ext cx="3445592" cy="1034551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0099"/>
                </a:solidFill>
                <a:latin typeface="UTM Avo" panose="02040603050506020204" pitchFamily="18" charset="0"/>
              </a:rPr>
              <a:t>bông súng</a:t>
            </a:r>
            <a:endParaRPr lang="vi-VN" sz="4400" b="1">
              <a:solidFill>
                <a:srgbClr val="000099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026" name="Picture 2" descr="Nguồn gốc và ý nghĩa tuyệt vời của hoa sú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016" y="1319857"/>
            <a:ext cx="4617999" cy="346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20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434376" y="854926"/>
            <a:ext cx="11300424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Nói một câu có tiếng chứa vần </a:t>
            </a:r>
            <a:r>
              <a:rPr lang="en-US" sz="4400" b="1" noProof="0">
                <a:solidFill>
                  <a:srgbClr val="000099"/>
                </a:solidFill>
                <a:latin typeface="UTM Avo" panose="02040603050506020204" pitchFamily="18" charset="0"/>
              </a:rPr>
              <a:t>uc</a:t>
            </a: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52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94665" y="1267633"/>
            <a:ext cx="9502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Bài 8</a:t>
            </a:r>
            <a:r>
              <a:rPr lang="en-US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9</a:t>
            </a:r>
            <a:r>
              <a:rPr lang="vi-VN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. </a:t>
            </a:r>
            <a:r>
              <a:rPr lang="en-US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ư</a:t>
            </a:r>
            <a:r>
              <a:rPr lang="vi-VN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ng – </a:t>
            </a:r>
            <a:r>
              <a:rPr lang="en-US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ưc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28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0" y="2590800"/>
            <a:ext cx="6821099" cy="33528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0465345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85857863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193</Words>
  <Application>Microsoft Office PowerPoint</Application>
  <PresentationFormat>Widescreen</PresentationFormat>
  <Paragraphs>62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arial</vt:lpstr>
      <vt:lpstr>Calibri</vt:lpstr>
      <vt:lpstr>Calibri Light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118</cp:revision>
  <dcterms:created xsi:type="dcterms:W3CDTF">2021-11-07T09:12:58Z</dcterms:created>
  <dcterms:modified xsi:type="dcterms:W3CDTF">2024-12-27T05:29:17Z</dcterms:modified>
</cp:coreProperties>
</file>