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9" r:id="rId2"/>
    <p:sldId id="257" r:id="rId3"/>
    <p:sldId id="320" r:id="rId4"/>
    <p:sldId id="258" r:id="rId5"/>
    <p:sldId id="311" r:id="rId6"/>
    <p:sldId id="312" r:id="rId7"/>
    <p:sldId id="335" r:id="rId8"/>
    <p:sldId id="314" r:id="rId9"/>
    <p:sldId id="261" r:id="rId10"/>
    <p:sldId id="262" r:id="rId11"/>
    <p:sldId id="263" r:id="rId12"/>
    <p:sldId id="264" r:id="rId13"/>
    <p:sldId id="294" r:id="rId14"/>
    <p:sldId id="266" r:id="rId15"/>
    <p:sldId id="267" r:id="rId16"/>
    <p:sldId id="295" r:id="rId17"/>
    <p:sldId id="269" r:id="rId18"/>
    <p:sldId id="272" r:id="rId19"/>
    <p:sldId id="289" r:id="rId20"/>
    <p:sldId id="337" r:id="rId21"/>
    <p:sldId id="333" r:id="rId22"/>
    <p:sldId id="338" r:id="rId23"/>
    <p:sldId id="27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3" autoAdjust="0"/>
    <p:restoredTop sz="93712" autoAdjust="0"/>
  </p:normalViewPr>
  <p:slideViewPr>
    <p:cSldViewPr>
      <p:cViewPr>
        <p:scale>
          <a:sx n="90" d="100"/>
          <a:sy n="90" d="100"/>
        </p:scale>
        <p:origin x="138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E1CE-4381-42D4-9197-3EB13AC06A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7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3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2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ma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39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66085" y="20164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ông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ông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ô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65407" y="4960961"/>
            <a:ext cx="586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dòng sông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5474" y="4960632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ông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3060" t="32293" r="31845" b="11457"/>
          <a:stretch/>
        </p:blipFill>
        <p:spPr>
          <a:xfrm>
            <a:off x="1143000" y="1818346"/>
            <a:ext cx="4481142" cy="3142619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/>
          </p:cNvCxnSpPr>
          <p:nvPr/>
        </p:nvCxnSpPr>
        <p:spPr>
          <a:xfrm>
            <a:off x="2971800" y="6146776"/>
            <a:ext cx="1524000" cy="1417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ôc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ôc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ô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0415" y="4931146"/>
            <a:ext cx="398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gốc đa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4021" y="4929354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ôc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2474" t="31250" r="31259" b="10417"/>
          <a:stretch/>
        </p:blipFill>
        <p:spPr>
          <a:xfrm>
            <a:off x="1081260" y="1762057"/>
            <a:ext cx="4405139" cy="312263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>
            <a:off x="1507062" y="6248400"/>
            <a:ext cx="138853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872330"/>
            <a:ext cx="1524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ô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409" y="1872330"/>
            <a:ext cx="26713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ô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872330"/>
            <a:ext cx="2617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ng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6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c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749377" y="204228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ông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407" y="4960961"/>
            <a:ext cx="5869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dòng sông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6082" y="4960988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ông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3060" t="32293" r="31845" b="11457"/>
          <a:stretch/>
        </p:blipFill>
        <p:spPr>
          <a:xfrm>
            <a:off x="1143000" y="1734181"/>
            <a:ext cx="4481142" cy="314261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879750" y="204229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ôc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9548" y="5026225"/>
            <a:ext cx="398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gốc đa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52591" y="5026233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ôc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22474" t="31250" r="31259" b="10417"/>
          <a:stretch/>
        </p:blipFill>
        <p:spPr>
          <a:xfrm>
            <a:off x="7090393" y="1674441"/>
            <a:ext cx="4405139" cy="32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ông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ôc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8529" y="304800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199" y="3679984"/>
            <a:ext cx="3962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sông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3058" y="3675175"/>
            <a:ext cx="333901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ông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3679984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g</a:t>
            </a:r>
            <a:r>
              <a:rPr lang="en-US" sz="9600" b="1" noProof="0">
                <a:latin typeface="UTM Avo" panose="02040603050506020204" pitchFamily="18" charset="0"/>
              </a:rPr>
              <a:t>ốc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45788" y="3684228"/>
            <a:ext cx="193926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ôc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60" y="0"/>
            <a:ext cx="9674679" cy="685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512017" y="3605939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1845" y="3605939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1617" y="6706553"/>
            <a:ext cx="8407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458200" y="3657600"/>
            <a:ext cx="91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86800" y="6706553"/>
            <a:ext cx="1219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04301" y="6653939"/>
            <a:ext cx="7012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91200" y="3682139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6806339"/>
            <a:ext cx="8407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04301" y="6730139"/>
            <a:ext cx="7012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ô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447" t="53125" r="12519" b="13541"/>
          <a:stretch/>
        </p:blipFill>
        <p:spPr>
          <a:xfrm>
            <a:off x="0" y="1447800"/>
            <a:ext cx="1219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0761" t="29166" r="14275" b="8333"/>
          <a:stretch/>
        </p:blipFill>
        <p:spPr>
          <a:xfrm>
            <a:off x="-1292" y="0"/>
            <a:ext cx="12192000" cy="571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553200" y="1371601"/>
            <a:ext cx="1295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86000" y="3200401"/>
            <a:ext cx="20193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210800" y="3200402"/>
            <a:ext cx="1371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38200" y="5029201"/>
            <a:ext cx="14478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168758" y="5029201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778108" y="5638800"/>
            <a:ext cx="252719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2624381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92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5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0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61" t="29166" r="14275" b="8333"/>
          <a:stretch/>
        </p:blipFill>
        <p:spPr>
          <a:xfrm>
            <a:off x="-1292" y="0"/>
            <a:ext cx="12192000" cy="571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12954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4800" y="1288942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626667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5531" y="2514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6788" y="3092207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727101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3727101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9400" y="3727101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426720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9971" y="3092207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87891" y="4295548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64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06117" y="2093724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85. ông - ôc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0961" y="3871036"/>
            <a:ext cx="8001000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viên ngọc         bỏng ngô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430" y="3922499"/>
            <a:ext cx="1047114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Bé và các bạn chăm chỉ tập đọc.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303816" y="275274"/>
            <a:ext cx="5791200" cy="840314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Giải câu đố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383037"/>
            <a:ext cx="9614256" cy="3149068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000099"/>
                </a:solidFill>
              </a:rPr>
              <a:t>       </a:t>
            </a:r>
            <a:r>
              <a:rPr lang="vi-VN" sz="4400">
                <a:solidFill>
                  <a:srgbClr val="000099"/>
                </a:solidFill>
              </a:rPr>
              <a:t>Con gì thích các loài hoa</a:t>
            </a:r>
          </a:p>
          <a:p>
            <a:r>
              <a:rPr lang="vi-VN" sz="4400">
                <a:solidFill>
                  <a:srgbClr val="000099"/>
                </a:solidFill>
              </a:rPr>
              <a:t>Ở đâu hoa nở dù xa cũng tìm</a:t>
            </a:r>
          </a:p>
          <a:p>
            <a:r>
              <a:rPr lang="en-US" sz="4400">
                <a:solidFill>
                  <a:srgbClr val="000099"/>
                </a:solidFill>
              </a:rPr>
              <a:t>       </a:t>
            </a:r>
            <a:r>
              <a:rPr lang="vi-VN" sz="4400">
                <a:solidFill>
                  <a:srgbClr val="000099"/>
                </a:solidFill>
              </a:rPr>
              <a:t>Cùng nhau cần mẫn ngày đêm</a:t>
            </a:r>
          </a:p>
          <a:p>
            <a:r>
              <a:rPr lang="vi-VN" sz="4400">
                <a:solidFill>
                  <a:srgbClr val="000099"/>
                </a:solidFill>
              </a:rPr>
              <a:t>Làm ra mật ngọt lặng im tặng người?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26" name="Picture 2" descr="Cách đuổi ong - Cam kết 100% đuổi sạch tinh 202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 b="14000"/>
          <a:stretch/>
        </p:blipFill>
        <p:spPr bwMode="auto">
          <a:xfrm>
            <a:off x="4194728" y="4612158"/>
            <a:ext cx="3518064" cy="2018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586776" y="854926"/>
            <a:ext cx="110184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một câu có tiếng chứa 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oc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8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5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. 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ô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ng – 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ôc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986925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195</Words>
  <Application>Microsoft Office PowerPoint</Application>
  <PresentationFormat>Widescreen</PresentationFormat>
  <Paragraphs>68</Paragraphs>
  <Slides>23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112</cp:revision>
  <dcterms:created xsi:type="dcterms:W3CDTF">2021-11-07T09:12:58Z</dcterms:created>
  <dcterms:modified xsi:type="dcterms:W3CDTF">2024-12-26T05:34:30Z</dcterms:modified>
</cp:coreProperties>
</file>