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11" r:id="rId4"/>
    <p:sldId id="312" r:id="rId5"/>
    <p:sldId id="331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3" r:id="rId20"/>
    <p:sldId id="297" r:id="rId21"/>
    <p:sldId id="334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12" autoAdjust="0"/>
  </p:normalViewPr>
  <p:slideViewPr>
    <p:cSldViewPr>
      <p:cViewPr>
        <p:scale>
          <a:sx n="70" d="100"/>
          <a:sy n="70" d="100"/>
        </p:scale>
        <p:origin x="215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1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e</a:t>
              </a: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1078" y="4960961"/>
            <a:ext cx="48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xà beng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6975" y="4960961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263190" y="6138756"/>
            <a:ext cx="153741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645" t="29166" r="24231" b="25000"/>
          <a:stretch/>
        </p:blipFill>
        <p:spPr>
          <a:xfrm>
            <a:off x="1002170" y="1828800"/>
            <a:ext cx="601114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ec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0415" y="4931146"/>
            <a:ext cx="444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béc giê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583" y="4935410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6019800"/>
            <a:ext cx="1752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259" t="29166" r="37702" b="6250"/>
          <a:stretch/>
        </p:blipFill>
        <p:spPr>
          <a:xfrm>
            <a:off x="2260930" y="2146605"/>
            <a:ext cx="2498871" cy="2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1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42111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108" y="4960961"/>
            <a:ext cx="48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xà beng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9008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3645" t="29166" r="24231" b="25000"/>
          <a:stretch/>
        </p:blipFill>
        <p:spPr>
          <a:xfrm>
            <a:off x="457200" y="1828800"/>
            <a:ext cx="6011141" cy="2971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741802" y="227405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1615" y="5026225"/>
            <a:ext cx="444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béc giê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227" y="5027877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1259" t="29166" r="37702" b="6250"/>
          <a:stretch/>
        </p:blipFill>
        <p:spPr>
          <a:xfrm>
            <a:off x="8052130" y="1936884"/>
            <a:ext cx="2498871" cy="2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eng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beng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603" y="367733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béc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9816" y="3677330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lang="en-US" sz="9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4446" r="7872" b="3333"/>
          <a:stretch/>
        </p:blipFill>
        <p:spPr>
          <a:xfrm>
            <a:off x="1295399" y="76200"/>
            <a:ext cx="10058401" cy="6553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715000" y="3461084"/>
            <a:ext cx="1066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3384884"/>
            <a:ext cx="81495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05200" y="3384884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66294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48800" y="3473918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0" y="66294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96400" y="6639025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67056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3461084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31" t="50000" r="11347" b="11458"/>
          <a:stretch/>
        </p:blipFill>
        <p:spPr>
          <a:xfrm>
            <a:off x="-16789" y="1066800"/>
            <a:ext cx="1220879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4114800"/>
            <a:ext cx="192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téc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716" y="4114800"/>
            <a:ext cx="227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điện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0" y="4115501"/>
            <a:ext cx="185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91013" y="2667000"/>
            <a:ext cx="19871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52578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46183" y="2665065"/>
            <a:ext cx="1902417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17590" y="3276601"/>
            <a:ext cx="19644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2055464"/>
            <a:ext cx="609600" cy="609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42021" y="2665065"/>
            <a:ext cx="13853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20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2985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6571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6571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962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8851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800" y="4495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212" y="19811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15581" y="1663317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nâng đỡ        giàn gấc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23837"/>
            <a:ext cx="113538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Trăng đêm rằm thật tròn và sáng.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30181" y="472363"/>
            <a:ext cx="49562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Đây là cây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030" y="2950219"/>
            <a:ext cx="3213685" cy="8234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bằng lăng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2" descr="Cây hoa bằng lăng tím, biểu tượng của tình cảm thủy chung, thuần khiế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2"/>
          <a:stretch/>
        </p:blipFill>
        <p:spPr bwMode="auto">
          <a:xfrm>
            <a:off x="5943600" y="1"/>
            <a:ext cx="624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tiếng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ên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âng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56408" y="3429000"/>
            <a:ext cx="7479184" cy="260844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>
                <a:latin typeface="UTM Avo" panose="02040603050506020204" pitchFamily="18" charset="0"/>
              </a:rPr>
              <a:t>- Có chí thì </a:t>
            </a:r>
            <a:r>
              <a:rPr lang="en-US" sz="2800">
                <a:latin typeface="UTM Avo" panose="02040603050506020204" pitchFamily="18" charset="0"/>
              </a:rPr>
              <a:t>………………</a:t>
            </a:r>
          </a:p>
          <a:p>
            <a:r>
              <a:rPr lang="en-US" sz="6000">
                <a:latin typeface="UTM Avo" panose="02040603050506020204" pitchFamily="18" charset="0"/>
              </a:rPr>
              <a:t>- Chị ngã em </a:t>
            </a:r>
            <a:r>
              <a:rPr lang="en-US" sz="2800">
                <a:latin typeface="UTM Avo" panose="02040603050506020204" pitchFamily="18" charset="0"/>
              </a:rPr>
              <a:t>……............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843" y="3752165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UTM Avo" panose="02040603050506020204" pitchFamily="18" charset="0"/>
              </a:rPr>
              <a:t>nên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6240" y="4675494"/>
            <a:ext cx="2167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FF00"/>
                </a:solidFill>
                <a:latin typeface="UTM Avo" panose="02040603050506020204" pitchFamily="18" charset="0"/>
              </a:rPr>
              <a:t>nâng</a:t>
            </a:r>
          </a:p>
        </p:txBody>
      </p:sp>
    </p:spTree>
    <p:extLst>
      <p:ext uri="{BB962C8B-B14F-4D97-AF65-F5344CB8AC3E}">
        <p14:creationId xmlns:p14="http://schemas.microsoft.com/office/powerpoint/2010/main" val="8370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86776" y="854926"/>
            <a:ext cx="110184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ăc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82. eng – e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2732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177</Words>
  <Application>Microsoft Office PowerPoint</Application>
  <PresentationFormat>Widescreen</PresentationFormat>
  <Paragraphs>72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103</cp:revision>
  <dcterms:created xsi:type="dcterms:W3CDTF">2021-11-07T09:12:58Z</dcterms:created>
  <dcterms:modified xsi:type="dcterms:W3CDTF">2024-12-26T05:26:20Z</dcterms:modified>
</cp:coreProperties>
</file>