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78" r:id="rId1"/>
    <p:sldMasterId id="2147483680" r:id="rId2"/>
    <p:sldMasterId id="2147483692" r:id="rId3"/>
  </p:sldMasterIdLst>
  <p:notesMasterIdLst>
    <p:notesMasterId r:id="rId16"/>
  </p:notesMasterIdLst>
  <p:handoutMasterIdLst>
    <p:handoutMasterId r:id="rId17"/>
  </p:handoutMasterIdLst>
  <p:sldIdLst>
    <p:sldId id="258" r:id="rId4"/>
    <p:sldId id="310" r:id="rId5"/>
    <p:sldId id="256" r:id="rId6"/>
    <p:sldId id="257" r:id="rId7"/>
    <p:sldId id="280" r:id="rId8"/>
    <p:sldId id="311" r:id="rId9"/>
    <p:sldId id="312" r:id="rId10"/>
    <p:sldId id="313" r:id="rId11"/>
    <p:sldId id="667" r:id="rId12"/>
    <p:sldId id="668" r:id="rId13"/>
    <p:sldId id="669" r:id="rId14"/>
    <p:sldId id="281" r:id="rId15"/>
  </p:sldIdLst>
  <p:sldSz cx="9144000" cy="5143500" type="screen16x9"/>
  <p:notesSz cx="6858000" cy="9144000"/>
  <p:embeddedFontLst>
    <p:embeddedFont>
      <p:font typeface="#9Slide05 Phobia" panose="020B0604020202020204" charset="0"/>
      <p:regular r:id="rId18"/>
    </p:embeddedFont>
    <p:embeddedFont>
      <p:font typeface="Bebas Neue" panose="020B0606020202050201" pitchFamily="34" charset="0"/>
      <p:regular r:id="rId19"/>
    </p:embeddedFont>
    <p:embeddedFont>
      <p:font typeface="Calibri" panose="020F0502020204030204" pitchFamily="34" charset="0"/>
      <p:regular r:id="rId20"/>
      <p:bold r:id="rId21"/>
      <p:italic r:id="rId22"/>
      <p:boldItalic r:id="rId23"/>
    </p:embeddedFont>
    <p:embeddedFont>
      <p:font typeface="Calibri Light" panose="020F0302020204030204" pitchFamily="34" charset="0"/>
      <p:regular r:id="rId24"/>
      <p:italic r:id="rId25"/>
    </p:embeddedFont>
    <p:embeddedFont>
      <p:font typeface="Chau Philomene One" panose="020B0604020202020204" charset="0"/>
      <p:regular r:id="rId26"/>
      <p:italic r:id="rId27"/>
    </p:embeddedFont>
    <p:embeddedFont>
      <p:font typeface="Didact Gothic" panose="00000500000000000000" pitchFamily="2" charset="0"/>
      <p:regular r:id="rId28"/>
    </p:embeddedFont>
    <p:embeddedFont>
      <p:font typeface="Roboto Condensed" panose="02000000000000000000" pitchFamily="2" charset="0"/>
      <p:regular r:id="rId29"/>
      <p:bold r:id="rId30"/>
      <p:italic r:id="rId31"/>
      <p:boldItalic r:id="rId32"/>
    </p:embeddedFont>
    <p:embeddedFont>
      <p:font typeface="SVN-Poky's" panose="020B0604020202020204" charset="0"/>
      <p:regular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0B034"/>
    <a:srgbClr val="FFE1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1A52990-9E68-4B41-ABB0-192935C53F5B}">
  <a:tblStyle styleId="{41A52990-9E68-4B41-ABB0-192935C53F5B}"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624" autoAdjust="0"/>
  </p:normalViewPr>
  <p:slideViewPr>
    <p:cSldViewPr snapToGrid="0">
      <p:cViewPr varScale="1">
        <p:scale>
          <a:sx n="129" d="100"/>
          <a:sy n="129" d="100"/>
        </p:scale>
        <p:origin x="1104" y="90"/>
      </p:cViewPr>
      <p:guideLst/>
    </p:cSldViewPr>
  </p:slideViewPr>
  <p:notesTextViewPr>
    <p:cViewPr>
      <p:scale>
        <a:sx n="1" d="1"/>
        <a:sy n="1" d="1"/>
      </p:scale>
      <p:origin x="0" y="0"/>
    </p:cViewPr>
  </p:notesTextViewPr>
  <p:notesViewPr>
    <p:cSldViewPr snapToGrid="0">
      <p:cViewPr varScale="1">
        <p:scale>
          <a:sx n="46" d="100"/>
          <a:sy n="46" d="100"/>
        </p:scale>
        <p:origin x="2728" y="2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font" Target="fonts/font1.fntdata"/><Relationship Id="rId26" Type="http://schemas.openxmlformats.org/officeDocument/2006/relationships/font" Target="fonts/font9.fntdata"/><Relationship Id="rId21" Type="http://schemas.openxmlformats.org/officeDocument/2006/relationships/font" Target="fonts/font4.fntdata"/><Relationship Id="rId34"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handoutMaster" Target="handoutMasters/handoutMaster1.xml"/><Relationship Id="rId25" Type="http://schemas.openxmlformats.org/officeDocument/2006/relationships/font" Target="fonts/font8.fntdata"/><Relationship Id="rId33" Type="http://schemas.openxmlformats.org/officeDocument/2006/relationships/font" Target="fonts/font16.fntdata"/><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7.fntdata"/><Relationship Id="rId32" Type="http://schemas.openxmlformats.org/officeDocument/2006/relationships/font" Target="fonts/font15.fntdata"/><Relationship Id="rId37"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font" Target="fonts/font6.fntdata"/><Relationship Id="rId28" Type="http://schemas.openxmlformats.org/officeDocument/2006/relationships/font" Target="fonts/font11.fntdata"/><Relationship Id="rId36"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font" Target="fonts/font2.fntdata"/><Relationship Id="rId31" Type="http://schemas.openxmlformats.org/officeDocument/2006/relationships/font" Target="fonts/font14.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font" Target="fonts/font13.fntdata"/><Relationship Id="rId35" Type="http://schemas.openxmlformats.org/officeDocument/2006/relationships/viewProps" Target="viewProps.xml"/><Relationship Id="rId8" Type="http://schemas.openxmlformats.org/officeDocument/2006/relationships/slide" Target="slides/slide5.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3ECB4F3-ED36-6564-E0A9-15AB196A214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93DC9CD-D46C-18EE-5618-534DFEE428E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83C7740-CBE7-49E9-9AEF-A53A15F4109B}" type="datetimeFigureOut">
              <a:rPr lang="en-US" smtClean="0"/>
              <a:t>12/23/2024</a:t>
            </a:fld>
            <a:endParaRPr lang="en-US"/>
          </a:p>
        </p:txBody>
      </p:sp>
      <p:sp>
        <p:nvSpPr>
          <p:cNvPr id="4" name="Footer Placeholder 3">
            <a:extLst>
              <a:ext uri="{FF2B5EF4-FFF2-40B4-BE49-F238E27FC236}">
                <a16:creationId xmlns:a16="http://schemas.microsoft.com/office/drawing/2014/main" id="{7ABD758F-F58C-84CF-5128-D3C9B97258F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B05A91C-56F1-0E00-070F-73CF26D1EEE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0397BB6-29C9-443D-B7CB-2244E6A98D61}" type="slidenum">
              <a:rPr lang="en-US" smtClean="0"/>
              <a:t>‹#›</a:t>
            </a:fld>
            <a:endParaRPr lang="en-US"/>
          </a:p>
        </p:txBody>
      </p:sp>
    </p:spTree>
    <p:extLst>
      <p:ext uri="{BB962C8B-B14F-4D97-AF65-F5344CB8AC3E}">
        <p14:creationId xmlns:p14="http://schemas.microsoft.com/office/powerpoint/2010/main" val="10843880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01552317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8"/>
        <p:cNvGrpSpPr/>
        <p:nvPr/>
      </p:nvGrpSpPr>
      <p:grpSpPr>
        <a:xfrm>
          <a:off x="0" y="0"/>
          <a:ext cx="0" cy="0"/>
          <a:chOff x="0" y="0"/>
          <a:chExt cx="0" cy="0"/>
        </a:xfrm>
      </p:grpSpPr>
      <p:sp>
        <p:nvSpPr>
          <p:cNvPr id="1209" name="Google Shape;1209;g99f2f57a71_0_1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0" name="Google Shape;1210;g99f2f57a71_0_1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308999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t>GV </a:t>
            </a:r>
            <a:r>
              <a:rPr lang="en-US" dirty="0" err="1"/>
              <a:t>nhấn</a:t>
            </a:r>
            <a:r>
              <a:rPr lang="en-US" dirty="0"/>
              <a:t> </a:t>
            </a:r>
            <a:r>
              <a:rPr lang="en-US" dirty="0" err="1"/>
              <a:t>vào</a:t>
            </a:r>
            <a:r>
              <a:rPr lang="en-US" dirty="0"/>
              <a:t> </a:t>
            </a:r>
            <a:r>
              <a:rPr lang="en-US" dirty="0" err="1"/>
              <a:t>nhân</a:t>
            </a:r>
            <a:r>
              <a:rPr lang="en-US" dirty="0"/>
              <a:t> </a:t>
            </a:r>
            <a:r>
              <a:rPr lang="en-US" dirty="0" err="1"/>
              <a:t>vật</a:t>
            </a:r>
            <a:r>
              <a:rPr lang="en-US" dirty="0"/>
              <a:t> </a:t>
            </a:r>
            <a:r>
              <a:rPr lang="en-US" dirty="0" err="1"/>
              <a:t>để</a:t>
            </a:r>
            <a:r>
              <a:rPr lang="en-US" dirty="0"/>
              <a:t> quay </a:t>
            </a:r>
            <a:r>
              <a:rPr lang="en-US" dirty="0" err="1"/>
              <a:t>về</a:t>
            </a:r>
            <a:r>
              <a:rPr lang="en-US" dirty="0"/>
              <a:t> slide </a:t>
            </a:r>
            <a:r>
              <a:rPr lang="en-US" dirty="0" err="1"/>
              <a:t>chọn</a:t>
            </a:r>
            <a:r>
              <a:rPr lang="en-US" dirty="0"/>
              <a:t> </a:t>
            </a:r>
            <a:r>
              <a:rPr lang="en-US" dirty="0" err="1"/>
              <a:t>câu</a:t>
            </a:r>
            <a:r>
              <a:rPr lang="en-US" dirty="0"/>
              <a:t> </a:t>
            </a:r>
            <a:r>
              <a:rPr lang="en-US" dirty="0" err="1"/>
              <a:t>hỏi</a:t>
            </a:r>
            <a:endParaRPr lang="en-US" dirty="0"/>
          </a:p>
          <a:p>
            <a:endParaRPr lang="en-US" dirty="0"/>
          </a:p>
        </p:txBody>
      </p:sp>
    </p:spTree>
    <p:extLst>
      <p:ext uri="{BB962C8B-B14F-4D97-AF65-F5344CB8AC3E}">
        <p14:creationId xmlns:p14="http://schemas.microsoft.com/office/powerpoint/2010/main" val="24356138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1"/>
        <p:cNvGrpSpPr/>
        <p:nvPr/>
      </p:nvGrpSpPr>
      <p:grpSpPr>
        <a:xfrm>
          <a:off x="0" y="0"/>
          <a:ext cx="0" cy="0"/>
          <a:chOff x="0" y="0"/>
          <a:chExt cx="0" cy="0"/>
        </a:xfrm>
      </p:grpSpPr>
      <p:sp>
        <p:nvSpPr>
          <p:cNvPr id="1152" name="Google Shape;1152;gd85e759916_0_1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3" name="Google Shape;1153;gd85e759916_0_1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913209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8"/>
        <p:cNvGrpSpPr/>
        <p:nvPr/>
      </p:nvGrpSpPr>
      <p:grpSpPr>
        <a:xfrm>
          <a:off x="0" y="0"/>
          <a:ext cx="0" cy="0"/>
          <a:chOff x="0" y="0"/>
          <a:chExt cx="0" cy="0"/>
        </a:xfrm>
      </p:grpSpPr>
      <p:sp>
        <p:nvSpPr>
          <p:cNvPr id="1199" name="Google Shape;1199;g99f2f57a7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0" name="Google Shape;1200;g99f2f57a7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667764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9"/>
        <p:cNvGrpSpPr/>
        <p:nvPr/>
      </p:nvGrpSpPr>
      <p:grpSpPr>
        <a:xfrm>
          <a:off x="0" y="0"/>
          <a:ext cx="0" cy="0"/>
          <a:chOff x="0" y="0"/>
          <a:chExt cx="0" cy="0"/>
        </a:xfrm>
      </p:grpSpPr>
      <p:sp>
        <p:nvSpPr>
          <p:cNvPr id="2120" name="Google Shape;2120;gdcaeb188c3_1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1" name="Google Shape;2121;gdcaeb188c3_1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563389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8"/>
        <p:cNvGrpSpPr/>
        <p:nvPr/>
      </p:nvGrpSpPr>
      <p:grpSpPr>
        <a:xfrm>
          <a:off x="0" y="0"/>
          <a:ext cx="0" cy="0"/>
          <a:chOff x="0" y="0"/>
          <a:chExt cx="0" cy="0"/>
        </a:xfrm>
      </p:grpSpPr>
      <p:sp>
        <p:nvSpPr>
          <p:cNvPr id="1199" name="Google Shape;1199;g99f2f57a7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0" name="Google Shape;1200;g99f2f57a7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185629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8"/>
        <p:cNvGrpSpPr/>
        <p:nvPr/>
      </p:nvGrpSpPr>
      <p:grpSpPr>
        <a:xfrm>
          <a:off x="0" y="0"/>
          <a:ext cx="0" cy="0"/>
          <a:chOff x="0" y="0"/>
          <a:chExt cx="0" cy="0"/>
        </a:xfrm>
      </p:grpSpPr>
      <p:sp>
        <p:nvSpPr>
          <p:cNvPr id="1199" name="Google Shape;1199;g99f2f57a7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0" name="Google Shape;1200;g99f2f57a7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866311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8"/>
        <p:cNvGrpSpPr/>
        <p:nvPr/>
      </p:nvGrpSpPr>
      <p:grpSpPr>
        <a:xfrm>
          <a:off x="0" y="0"/>
          <a:ext cx="0" cy="0"/>
          <a:chOff x="0" y="0"/>
          <a:chExt cx="0" cy="0"/>
        </a:xfrm>
      </p:grpSpPr>
      <p:sp>
        <p:nvSpPr>
          <p:cNvPr id="1209" name="Google Shape;1209;g99f2f57a71_0_1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0" name="Google Shape;1210;g99f2f57a71_0_1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590915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5"/>
        <p:cNvGrpSpPr/>
        <p:nvPr/>
      </p:nvGrpSpPr>
      <p:grpSpPr>
        <a:xfrm>
          <a:off x="0" y="0"/>
          <a:ext cx="0" cy="0"/>
          <a:chOff x="0" y="0"/>
          <a:chExt cx="0" cy="0"/>
        </a:xfrm>
      </p:grpSpPr>
      <p:sp>
        <p:nvSpPr>
          <p:cNvPr id="2156" name="Google Shape;2156;gbd6c00e730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7" name="Google Shape;2157;gbd6c00e730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24143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1859900" y="754873"/>
            <a:ext cx="5424300" cy="2001300"/>
          </a:xfrm>
          <a:prstGeom prst="rect">
            <a:avLst/>
          </a:prstGeom>
        </p:spPr>
        <p:txBody>
          <a:bodyPr spcFirstLastPara="1" wrap="square" lIns="91425" tIns="91425" rIns="91425" bIns="91425" anchor="b" anchorCtr="0">
            <a:noAutofit/>
          </a:bodyPr>
          <a:lstStyle>
            <a:lvl1pPr lvl="0" algn="ctr">
              <a:lnSpc>
                <a:spcPct val="80000"/>
              </a:lnSpc>
              <a:spcBef>
                <a:spcPts val="0"/>
              </a:spcBef>
              <a:spcAft>
                <a:spcPts val="0"/>
              </a:spcAft>
              <a:buClr>
                <a:srgbClr val="191919"/>
              </a:buClr>
              <a:buSzPts val="5200"/>
              <a:buNone/>
              <a:defRPr sz="7000">
                <a:solidFill>
                  <a:srgbClr val="191919"/>
                </a:solidFill>
                <a:latin typeface="Chau Philomene One"/>
                <a:ea typeface="Chau Philomene One"/>
                <a:cs typeface="Chau Philomene One"/>
                <a:sym typeface="Chau Philomene One"/>
              </a:defRPr>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1" name="Google Shape;11;p2"/>
          <p:cNvSpPr txBox="1">
            <a:spLocks noGrp="1"/>
          </p:cNvSpPr>
          <p:nvPr>
            <p:ph type="subTitle" idx="1"/>
          </p:nvPr>
        </p:nvSpPr>
        <p:spPr>
          <a:xfrm>
            <a:off x="1859800" y="2610223"/>
            <a:ext cx="5424300" cy="475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600">
                <a:latin typeface="Didact Gothic"/>
                <a:ea typeface="Didact Gothic"/>
                <a:cs typeface="Didact Gothic"/>
                <a:sym typeface="Didact Gothic"/>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12" name="Google Shape;12;p2"/>
          <p:cNvSpPr/>
          <p:nvPr/>
        </p:nvSpPr>
        <p:spPr>
          <a:xfrm>
            <a:off x="1182352" y="4029350"/>
            <a:ext cx="6921584" cy="1143229"/>
          </a:xfrm>
          <a:custGeom>
            <a:avLst/>
            <a:gdLst/>
            <a:ahLst/>
            <a:cxnLst/>
            <a:rect l="l" t="t" r="r" b="b"/>
            <a:pathLst>
              <a:path w="47044" h="24398" extrusionOk="0">
                <a:moveTo>
                  <a:pt x="21718" y="1"/>
                </a:moveTo>
                <a:cubicBezTo>
                  <a:pt x="21170" y="1"/>
                  <a:pt x="20611" y="15"/>
                  <a:pt x="20041" y="43"/>
                </a:cubicBezTo>
                <a:cubicBezTo>
                  <a:pt x="4817" y="819"/>
                  <a:pt x="1" y="22503"/>
                  <a:pt x="1" y="22503"/>
                </a:cubicBezTo>
                <a:lnTo>
                  <a:pt x="47044" y="24397"/>
                </a:lnTo>
                <a:cubicBezTo>
                  <a:pt x="42781" y="9259"/>
                  <a:pt x="35812" y="1"/>
                  <a:pt x="217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2584902" y="4187825"/>
            <a:ext cx="3931438" cy="1131065"/>
          </a:xfrm>
          <a:custGeom>
            <a:avLst/>
            <a:gdLst/>
            <a:ahLst/>
            <a:cxnLst/>
            <a:rect l="l" t="t" r="r" b="b"/>
            <a:pathLst>
              <a:path w="59712" h="17179" extrusionOk="0">
                <a:moveTo>
                  <a:pt x="34193" y="0"/>
                </a:moveTo>
                <a:cubicBezTo>
                  <a:pt x="20009" y="0"/>
                  <a:pt x="2984" y="8382"/>
                  <a:pt x="0" y="17179"/>
                </a:cubicBezTo>
                <a:lnTo>
                  <a:pt x="59711" y="17179"/>
                </a:lnTo>
                <a:lnTo>
                  <a:pt x="59620" y="14964"/>
                </a:lnTo>
                <a:lnTo>
                  <a:pt x="59346" y="7843"/>
                </a:lnTo>
                <a:cubicBezTo>
                  <a:pt x="59346" y="7843"/>
                  <a:pt x="50787" y="904"/>
                  <a:pt x="36224" y="60"/>
                </a:cubicBezTo>
                <a:cubicBezTo>
                  <a:pt x="35555" y="20"/>
                  <a:pt x="34877" y="0"/>
                  <a:pt x="341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 name="Google Shape;14;p2"/>
          <p:cNvGrpSpPr/>
          <p:nvPr/>
        </p:nvGrpSpPr>
        <p:grpSpPr>
          <a:xfrm>
            <a:off x="-5690" y="3722101"/>
            <a:ext cx="3811359" cy="1464184"/>
            <a:chOff x="0" y="3707300"/>
            <a:chExt cx="3811359" cy="1464184"/>
          </a:xfrm>
        </p:grpSpPr>
        <p:sp>
          <p:nvSpPr>
            <p:cNvPr id="15" name="Google Shape;15;p2"/>
            <p:cNvSpPr/>
            <p:nvPr/>
          </p:nvSpPr>
          <p:spPr>
            <a:xfrm>
              <a:off x="0" y="3735275"/>
              <a:ext cx="3811359" cy="1436209"/>
            </a:xfrm>
            <a:custGeom>
              <a:avLst/>
              <a:gdLst/>
              <a:ahLst/>
              <a:cxnLst/>
              <a:rect l="l" t="t" r="r" b="b"/>
              <a:pathLst>
                <a:path w="61424" h="23146" extrusionOk="0">
                  <a:moveTo>
                    <a:pt x="7671" y="1"/>
                  </a:moveTo>
                  <a:cubicBezTo>
                    <a:pt x="5176" y="1"/>
                    <a:pt x="2618" y="138"/>
                    <a:pt x="1" y="434"/>
                  </a:cubicBezTo>
                  <a:lnTo>
                    <a:pt x="1" y="23145"/>
                  </a:lnTo>
                  <a:lnTo>
                    <a:pt x="56973" y="22803"/>
                  </a:lnTo>
                  <a:lnTo>
                    <a:pt x="61424" y="22780"/>
                  </a:lnTo>
                  <a:cubicBezTo>
                    <a:pt x="61424" y="22780"/>
                    <a:pt x="39804" y="1"/>
                    <a:pt x="76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0" y="3707300"/>
              <a:ext cx="3811359" cy="1414988"/>
            </a:xfrm>
            <a:custGeom>
              <a:avLst/>
              <a:gdLst/>
              <a:ahLst/>
              <a:cxnLst/>
              <a:rect l="l" t="t" r="r" b="b"/>
              <a:pathLst>
                <a:path w="61424" h="22804" extrusionOk="0">
                  <a:moveTo>
                    <a:pt x="7671" y="1"/>
                  </a:moveTo>
                  <a:cubicBezTo>
                    <a:pt x="5176" y="1"/>
                    <a:pt x="2618" y="138"/>
                    <a:pt x="1" y="434"/>
                  </a:cubicBezTo>
                  <a:lnTo>
                    <a:pt x="1" y="4223"/>
                  </a:lnTo>
                  <a:cubicBezTo>
                    <a:pt x="1256" y="5616"/>
                    <a:pt x="3151" y="7168"/>
                    <a:pt x="5228" y="7168"/>
                  </a:cubicBezTo>
                  <a:cubicBezTo>
                    <a:pt x="8548" y="7168"/>
                    <a:pt x="8813" y="4500"/>
                    <a:pt x="10898" y="4500"/>
                  </a:cubicBezTo>
                  <a:cubicBezTo>
                    <a:pt x="11135" y="4500"/>
                    <a:pt x="11396" y="4534"/>
                    <a:pt x="11687" y="4611"/>
                  </a:cubicBezTo>
                  <a:cubicBezTo>
                    <a:pt x="14540" y="5365"/>
                    <a:pt x="12646" y="9085"/>
                    <a:pt x="15773" y="9085"/>
                  </a:cubicBezTo>
                  <a:cubicBezTo>
                    <a:pt x="18528" y="9085"/>
                    <a:pt x="19816" y="6833"/>
                    <a:pt x="21745" y="6833"/>
                  </a:cubicBezTo>
                  <a:cubicBezTo>
                    <a:pt x="22022" y="6833"/>
                    <a:pt x="22311" y="6879"/>
                    <a:pt x="22621" y="6985"/>
                  </a:cubicBezTo>
                  <a:cubicBezTo>
                    <a:pt x="25109" y="7853"/>
                    <a:pt x="24333" y="11550"/>
                    <a:pt x="26250" y="12121"/>
                  </a:cubicBezTo>
                  <a:cubicBezTo>
                    <a:pt x="26435" y="12177"/>
                    <a:pt x="26615" y="12202"/>
                    <a:pt x="26789" y="12202"/>
                  </a:cubicBezTo>
                  <a:cubicBezTo>
                    <a:pt x="28167" y="12202"/>
                    <a:pt x="29249" y="10654"/>
                    <a:pt x="30827" y="10654"/>
                  </a:cubicBezTo>
                  <a:cubicBezTo>
                    <a:pt x="31090" y="10654"/>
                    <a:pt x="31366" y="10697"/>
                    <a:pt x="31659" y="10797"/>
                  </a:cubicBezTo>
                  <a:cubicBezTo>
                    <a:pt x="33855" y="11521"/>
                    <a:pt x="34382" y="14716"/>
                    <a:pt x="37200" y="14716"/>
                  </a:cubicBezTo>
                  <a:cubicBezTo>
                    <a:pt x="37313" y="14716"/>
                    <a:pt x="37429" y="14711"/>
                    <a:pt x="37548" y="14700"/>
                  </a:cubicBezTo>
                  <a:cubicBezTo>
                    <a:pt x="39317" y="14533"/>
                    <a:pt x="40719" y="13920"/>
                    <a:pt x="41980" y="13920"/>
                  </a:cubicBezTo>
                  <a:cubicBezTo>
                    <a:pt x="42965" y="13920"/>
                    <a:pt x="43863" y="14294"/>
                    <a:pt x="44784" y="15545"/>
                  </a:cubicBezTo>
                  <a:cubicBezTo>
                    <a:pt x="46884" y="18398"/>
                    <a:pt x="46975" y="20498"/>
                    <a:pt x="49828" y="20772"/>
                  </a:cubicBezTo>
                  <a:cubicBezTo>
                    <a:pt x="52316" y="21023"/>
                    <a:pt x="55147" y="20543"/>
                    <a:pt x="56973" y="22803"/>
                  </a:cubicBezTo>
                  <a:lnTo>
                    <a:pt x="61424" y="22780"/>
                  </a:lnTo>
                  <a:cubicBezTo>
                    <a:pt x="61424" y="22780"/>
                    <a:pt x="39804" y="1"/>
                    <a:pt x="76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 name="Google Shape;17;p2"/>
          <p:cNvGrpSpPr/>
          <p:nvPr/>
        </p:nvGrpSpPr>
        <p:grpSpPr>
          <a:xfrm flipH="1">
            <a:off x="5332650" y="3722101"/>
            <a:ext cx="3811359" cy="1464184"/>
            <a:chOff x="0" y="3707300"/>
            <a:chExt cx="3811359" cy="1464184"/>
          </a:xfrm>
        </p:grpSpPr>
        <p:sp>
          <p:nvSpPr>
            <p:cNvPr id="18" name="Google Shape;18;p2"/>
            <p:cNvSpPr/>
            <p:nvPr/>
          </p:nvSpPr>
          <p:spPr>
            <a:xfrm>
              <a:off x="0" y="3735275"/>
              <a:ext cx="3811359" cy="1436209"/>
            </a:xfrm>
            <a:custGeom>
              <a:avLst/>
              <a:gdLst/>
              <a:ahLst/>
              <a:cxnLst/>
              <a:rect l="l" t="t" r="r" b="b"/>
              <a:pathLst>
                <a:path w="61424" h="23146" extrusionOk="0">
                  <a:moveTo>
                    <a:pt x="7671" y="1"/>
                  </a:moveTo>
                  <a:cubicBezTo>
                    <a:pt x="5176" y="1"/>
                    <a:pt x="2618" y="138"/>
                    <a:pt x="1" y="434"/>
                  </a:cubicBezTo>
                  <a:lnTo>
                    <a:pt x="1" y="23145"/>
                  </a:lnTo>
                  <a:lnTo>
                    <a:pt x="56973" y="22803"/>
                  </a:lnTo>
                  <a:lnTo>
                    <a:pt x="61424" y="22780"/>
                  </a:lnTo>
                  <a:cubicBezTo>
                    <a:pt x="61424" y="22780"/>
                    <a:pt x="39804" y="1"/>
                    <a:pt x="76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0" y="3707300"/>
              <a:ext cx="3811359" cy="1414988"/>
            </a:xfrm>
            <a:custGeom>
              <a:avLst/>
              <a:gdLst/>
              <a:ahLst/>
              <a:cxnLst/>
              <a:rect l="l" t="t" r="r" b="b"/>
              <a:pathLst>
                <a:path w="61424" h="22804" extrusionOk="0">
                  <a:moveTo>
                    <a:pt x="7671" y="1"/>
                  </a:moveTo>
                  <a:cubicBezTo>
                    <a:pt x="5176" y="1"/>
                    <a:pt x="2618" y="138"/>
                    <a:pt x="1" y="434"/>
                  </a:cubicBezTo>
                  <a:lnTo>
                    <a:pt x="1" y="4223"/>
                  </a:lnTo>
                  <a:cubicBezTo>
                    <a:pt x="1256" y="5616"/>
                    <a:pt x="3151" y="7168"/>
                    <a:pt x="5228" y="7168"/>
                  </a:cubicBezTo>
                  <a:cubicBezTo>
                    <a:pt x="8548" y="7168"/>
                    <a:pt x="8813" y="4500"/>
                    <a:pt x="10898" y="4500"/>
                  </a:cubicBezTo>
                  <a:cubicBezTo>
                    <a:pt x="11135" y="4500"/>
                    <a:pt x="11396" y="4534"/>
                    <a:pt x="11687" y="4611"/>
                  </a:cubicBezTo>
                  <a:cubicBezTo>
                    <a:pt x="14540" y="5365"/>
                    <a:pt x="12646" y="9085"/>
                    <a:pt x="15773" y="9085"/>
                  </a:cubicBezTo>
                  <a:cubicBezTo>
                    <a:pt x="18528" y="9085"/>
                    <a:pt x="19816" y="6833"/>
                    <a:pt x="21745" y="6833"/>
                  </a:cubicBezTo>
                  <a:cubicBezTo>
                    <a:pt x="22022" y="6833"/>
                    <a:pt x="22311" y="6879"/>
                    <a:pt x="22621" y="6985"/>
                  </a:cubicBezTo>
                  <a:cubicBezTo>
                    <a:pt x="25109" y="7853"/>
                    <a:pt x="24333" y="11550"/>
                    <a:pt x="26250" y="12121"/>
                  </a:cubicBezTo>
                  <a:cubicBezTo>
                    <a:pt x="26435" y="12177"/>
                    <a:pt x="26615" y="12202"/>
                    <a:pt x="26789" y="12202"/>
                  </a:cubicBezTo>
                  <a:cubicBezTo>
                    <a:pt x="28167" y="12202"/>
                    <a:pt x="29249" y="10654"/>
                    <a:pt x="30827" y="10654"/>
                  </a:cubicBezTo>
                  <a:cubicBezTo>
                    <a:pt x="31090" y="10654"/>
                    <a:pt x="31366" y="10697"/>
                    <a:pt x="31659" y="10797"/>
                  </a:cubicBezTo>
                  <a:cubicBezTo>
                    <a:pt x="33855" y="11521"/>
                    <a:pt x="34382" y="14716"/>
                    <a:pt x="37200" y="14716"/>
                  </a:cubicBezTo>
                  <a:cubicBezTo>
                    <a:pt x="37313" y="14716"/>
                    <a:pt x="37429" y="14711"/>
                    <a:pt x="37548" y="14700"/>
                  </a:cubicBezTo>
                  <a:cubicBezTo>
                    <a:pt x="39317" y="14533"/>
                    <a:pt x="40719" y="13920"/>
                    <a:pt x="41980" y="13920"/>
                  </a:cubicBezTo>
                  <a:cubicBezTo>
                    <a:pt x="42965" y="13920"/>
                    <a:pt x="43863" y="14294"/>
                    <a:pt x="44784" y="15545"/>
                  </a:cubicBezTo>
                  <a:cubicBezTo>
                    <a:pt x="46884" y="18398"/>
                    <a:pt x="46975" y="20498"/>
                    <a:pt x="49828" y="20772"/>
                  </a:cubicBezTo>
                  <a:cubicBezTo>
                    <a:pt x="52316" y="21023"/>
                    <a:pt x="55147" y="20543"/>
                    <a:pt x="56973" y="22803"/>
                  </a:cubicBezTo>
                  <a:lnTo>
                    <a:pt x="61424" y="22780"/>
                  </a:lnTo>
                  <a:cubicBezTo>
                    <a:pt x="61424" y="22780"/>
                    <a:pt x="39804" y="1"/>
                    <a:pt x="76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 name="Google Shape;20;p2"/>
          <p:cNvGrpSpPr/>
          <p:nvPr/>
        </p:nvGrpSpPr>
        <p:grpSpPr>
          <a:xfrm>
            <a:off x="7911761" y="157647"/>
            <a:ext cx="1404435" cy="4451698"/>
            <a:chOff x="7911761" y="157647"/>
            <a:chExt cx="1404435" cy="4451698"/>
          </a:xfrm>
        </p:grpSpPr>
        <p:sp>
          <p:nvSpPr>
            <p:cNvPr id="21" name="Google Shape;21;p2"/>
            <p:cNvSpPr/>
            <p:nvPr/>
          </p:nvSpPr>
          <p:spPr>
            <a:xfrm>
              <a:off x="8113524" y="157647"/>
              <a:ext cx="1026967" cy="970308"/>
            </a:xfrm>
            <a:custGeom>
              <a:avLst/>
              <a:gdLst/>
              <a:ahLst/>
              <a:cxnLst/>
              <a:rect l="l" t="t" r="r" b="b"/>
              <a:pathLst>
                <a:path w="20681" h="19540" extrusionOk="0">
                  <a:moveTo>
                    <a:pt x="10341" y="1"/>
                  </a:moveTo>
                  <a:cubicBezTo>
                    <a:pt x="4634" y="1"/>
                    <a:pt x="1" y="4383"/>
                    <a:pt x="1" y="9770"/>
                  </a:cubicBezTo>
                  <a:cubicBezTo>
                    <a:pt x="1" y="15157"/>
                    <a:pt x="4634" y="19539"/>
                    <a:pt x="10341" y="19539"/>
                  </a:cubicBezTo>
                  <a:cubicBezTo>
                    <a:pt x="16047" y="19539"/>
                    <a:pt x="20680" y="15157"/>
                    <a:pt x="20680" y="9770"/>
                  </a:cubicBezTo>
                  <a:cubicBezTo>
                    <a:pt x="20680" y="4383"/>
                    <a:pt x="16047" y="1"/>
                    <a:pt x="10341" y="1"/>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8862773" y="1423734"/>
              <a:ext cx="453423" cy="485154"/>
            </a:xfrm>
            <a:custGeom>
              <a:avLst/>
              <a:gdLst/>
              <a:ahLst/>
              <a:cxnLst/>
              <a:rect l="l" t="t" r="r" b="b"/>
              <a:pathLst>
                <a:path w="9131" h="9770" extrusionOk="0">
                  <a:moveTo>
                    <a:pt x="4565" y="1"/>
                  </a:moveTo>
                  <a:cubicBezTo>
                    <a:pt x="2055" y="1"/>
                    <a:pt x="0" y="2192"/>
                    <a:pt x="0" y="4885"/>
                  </a:cubicBezTo>
                  <a:cubicBezTo>
                    <a:pt x="0" y="7579"/>
                    <a:pt x="2055" y="9770"/>
                    <a:pt x="4565" y="9770"/>
                  </a:cubicBezTo>
                  <a:cubicBezTo>
                    <a:pt x="7099" y="9770"/>
                    <a:pt x="9130" y="7579"/>
                    <a:pt x="9130" y="4885"/>
                  </a:cubicBezTo>
                  <a:cubicBezTo>
                    <a:pt x="9130" y="2192"/>
                    <a:pt x="7099" y="1"/>
                    <a:pt x="4565" y="1"/>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8063667" y="1958753"/>
              <a:ext cx="414888" cy="416031"/>
            </a:xfrm>
            <a:custGeom>
              <a:avLst/>
              <a:gdLst/>
              <a:ahLst/>
              <a:cxnLst/>
              <a:rect l="l" t="t" r="r" b="b"/>
              <a:pathLst>
                <a:path w="8355" h="8378" extrusionOk="0">
                  <a:moveTo>
                    <a:pt x="4177" y="0"/>
                  </a:moveTo>
                  <a:cubicBezTo>
                    <a:pt x="1872" y="0"/>
                    <a:pt x="0" y="1872"/>
                    <a:pt x="0" y="4200"/>
                  </a:cubicBezTo>
                  <a:cubicBezTo>
                    <a:pt x="0" y="6505"/>
                    <a:pt x="1872" y="8377"/>
                    <a:pt x="4177" y="8377"/>
                  </a:cubicBezTo>
                  <a:cubicBezTo>
                    <a:pt x="6483" y="8377"/>
                    <a:pt x="8354" y="6505"/>
                    <a:pt x="8354" y="4200"/>
                  </a:cubicBezTo>
                  <a:cubicBezTo>
                    <a:pt x="8354" y="1872"/>
                    <a:pt x="6483" y="0"/>
                    <a:pt x="4177" y="0"/>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8586274" y="387813"/>
              <a:ext cx="180207" cy="335585"/>
            </a:xfrm>
            <a:custGeom>
              <a:avLst/>
              <a:gdLst/>
              <a:ahLst/>
              <a:cxnLst/>
              <a:rect l="l" t="t" r="r" b="b"/>
              <a:pathLst>
                <a:path w="3629" h="6758" extrusionOk="0">
                  <a:moveTo>
                    <a:pt x="3028" y="0"/>
                  </a:moveTo>
                  <a:cubicBezTo>
                    <a:pt x="2809" y="0"/>
                    <a:pt x="2560" y="190"/>
                    <a:pt x="2601" y="479"/>
                  </a:cubicBezTo>
                  <a:cubicBezTo>
                    <a:pt x="2852" y="2213"/>
                    <a:pt x="2784" y="5820"/>
                    <a:pt x="501" y="6002"/>
                  </a:cubicBezTo>
                  <a:cubicBezTo>
                    <a:pt x="35" y="6025"/>
                    <a:pt x="1" y="6758"/>
                    <a:pt x="459" y="6758"/>
                  </a:cubicBezTo>
                  <a:cubicBezTo>
                    <a:pt x="473" y="6758"/>
                    <a:pt x="487" y="6757"/>
                    <a:pt x="501" y="6756"/>
                  </a:cubicBezTo>
                  <a:cubicBezTo>
                    <a:pt x="3537" y="6527"/>
                    <a:pt x="3628" y="2465"/>
                    <a:pt x="3331" y="273"/>
                  </a:cubicBezTo>
                  <a:cubicBezTo>
                    <a:pt x="3304" y="83"/>
                    <a:pt x="3172" y="0"/>
                    <a:pt x="30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8388384" y="657805"/>
              <a:ext cx="250174" cy="290149"/>
            </a:xfrm>
            <a:custGeom>
              <a:avLst/>
              <a:gdLst/>
              <a:ahLst/>
              <a:cxnLst/>
              <a:rect l="l" t="t" r="r" b="b"/>
              <a:pathLst>
                <a:path w="5038" h="5843" extrusionOk="0">
                  <a:moveTo>
                    <a:pt x="380" y="1"/>
                  </a:moveTo>
                  <a:cubicBezTo>
                    <a:pt x="189" y="1"/>
                    <a:pt x="1" y="120"/>
                    <a:pt x="12" y="360"/>
                  </a:cubicBezTo>
                  <a:cubicBezTo>
                    <a:pt x="104" y="2163"/>
                    <a:pt x="286" y="4994"/>
                    <a:pt x="2318" y="5724"/>
                  </a:cubicBezTo>
                  <a:cubicBezTo>
                    <a:pt x="2541" y="5805"/>
                    <a:pt x="2785" y="5842"/>
                    <a:pt x="3034" y="5842"/>
                  </a:cubicBezTo>
                  <a:cubicBezTo>
                    <a:pt x="3625" y="5842"/>
                    <a:pt x="4249" y="5634"/>
                    <a:pt x="4714" y="5313"/>
                  </a:cubicBezTo>
                  <a:cubicBezTo>
                    <a:pt x="5038" y="5104"/>
                    <a:pt x="4838" y="4609"/>
                    <a:pt x="4524" y="4609"/>
                  </a:cubicBezTo>
                  <a:cubicBezTo>
                    <a:pt x="4462" y="4609"/>
                    <a:pt x="4395" y="4628"/>
                    <a:pt x="4326" y="4674"/>
                  </a:cubicBezTo>
                  <a:cubicBezTo>
                    <a:pt x="3955" y="4909"/>
                    <a:pt x="3465" y="5076"/>
                    <a:pt x="3003" y="5076"/>
                  </a:cubicBezTo>
                  <a:cubicBezTo>
                    <a:pt x="2926" y="5076"/>
                    <a:pt x="2849" y="5072"/>
                    <a:pt x="2774" y="5062"/>
                  </a:cubicBezTo>
                  <a:cubicBezTo>
                    <a:pt x="925" y="4788"/>
                    <a:pt x="834" y="1707"/>
                    <a:pt x="766" y="360"/>
                  </a:cubicBezTo>
                  <a:cubicBezTo>
                    <a:pt x="766" y="120"/>
                    <a:pt x="572" y="1"/>
                    <a:pt x="38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8587366" y="1688959"/>
              <a:ext cx="507351" cy="430382"/>
            </a:xfrm>
            <a:custGeom>
              <a:avLst/>
              <a:gdLst/>
              <a:ahLst/>
              <a:cxnLst/>
              <a:rect l="l" t="t" r="r" b="b"/>
              <a:pathLst>
                <a:path w="10217" h="8667" extrusionOk="0">
                  <a:moveTo>
                    <a:pt x="9760" y="0"/>
                  </a:moveTo>
                  <a:cubicBezTo>
                    <a:pt x="9609" y="0"/>
                    <a:pt x="9459" y="83"/>
                    <a:pt x="9404" y="275"/>
                  </a:cubicBezTo>
                  <a:cubicBezTo>
                    <a:pt x="8328" y="3955"/>
                    <a:pt x="5425" y="7920"/>
                    <a:pt x="1250" y="7920"/>
                  </a:cubicBezTo>
                  <a:cubicBezTo>
                    <a:pt x="998" y="7920"/>
                    <a:pt x="741" y="7905"/>
                    <a:pt x="479" y="7875"/>
                  </a:cubicBezTo>
                  <a:cubicBezTo>
                    <a:pt x="465" y="7874"/>
                    <a:pt x="451" y="7874"/>
                    <a:pt x="438" y="7874"/>
                  </a:cubicBezTo>
                  <a:cubicBezTo>
                    <a:pt x="0" y="7874"/>
                    <a:pt x="14" y="8584"/>
                    <a:pt x="479" y="8629"/>
                  </a:cubicBezTo>
                  <a:cubicBezTo>
                    <a:pt x="693" y="8655"/>
                    <a:pt x="909" y="8667"/>
                    <a:pt x="1126" y="8667"/>
                  </a:cubicBezTo>
                  <a:cubicBezTo>
                    <a:pt x="2249" y="8667"/>
                    <a:pt x="3391" y="8342"/>
                    <a:pt x="4405" y="7921"/>
                  </a:cubicBezTo>
                  <a:cubicBezTo>
                    <a:pt x="7464" y="6597"/>
                    <a:pt x="9244" y="3539"/>
                    <a:pt x="10134" y="457"/>
                  </a:cubicBezTo>
                  <a:cubicBezTo>
                    <a:pt x="10216" y="184"/>
                    <a:pt x="9987" y="0"/>
                    <a:pt x="97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8272233" y="2090496"/>
              <a:ext cx="366770" cy="597678"/>
            </a:xfrm>
            <a:custGeom>
              <a:avLst/>
              <a:gdLst/>
              <a:ahLst/>
              <a:cxnLst/>
              <a:rect l="l" t="t" r="r" b="b"/>
              <a:pathLst>
                <a:path w="7386" h="12036" extrusionOk="0">
                  <a:moveTo>
                    <a:pt x="380" y="1"/>
                  </a:moveTo>
                  <a:cubicBezTo>
                    <a:pt x="189" y="1"/>
                    <a:pt x="0" y="120"/>
                    <a:pt x="0" y="360"/>
                  </a:cubicBezTo>
                  <a:cubicBezTo>
                    <a:pt x="114" y="3784"/>
                    <a:pt x="959" y="7299"/>
                    <a:pt x="3401" y="9855"/>
                  </a:cubicBezTo>
                  <a:cubicBezTo>
                    <a:pt x="4291" y="10768"/>
                    <a:pt x="5478" y="11681"/>
                    <a:pt x="6757" y="12024"/>
                  </a:cubicBezTo>
                  <a:cubicBezTo>
                    <a:pt x="6791" y="12032"/>
                    <a:pt x="6824" y="12036"/>
                    <a:pt x="6855" y="12036"/>
                  </a:cubicBezTo>
                  <a:cubicBezTo>
                    <a:pt x="7259" y="12036"/>
                    <a:pt x="7386" y="11399"/>
                    <a:pt x="6962" y="11293"/>
                  </a:cubicBezTo>
                  <a:cubicBezTo>
                    <a:pt x="5844" y="10997"/>
                    <a:pt x="4839" y="10198"/>
                    <a:pt x="4040" y="9422"/>
                  </a:cubicBezTo>
                  <a:cubicBezTo>
                    <a:pt x="1667" y="7071"/>
                    <a:pt x="868" y="3601"/>
                    <a:pt x="776" y="360"/>
                  </a:cubicBezTo>
                  <a:cubicBezTo>
                    <a:pt x="765" y="120"/>
                    <a:pt x="571" y="1"/>
                    <a:pt x="38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8179520" y="2133600"/>
              <a:ext cx="154832" cy="136856"/>
            </a:xfrm>
            <a:custGeom>
              <a:avLst/>
              <a:gdLst/>
              <a:ahLst/>
              <a:cxnLst/>
              <a:rect l="l" t="t" r="r" b="b"/>
              <a:pathLst>
                <a:path w="3118" h="2756" extrusionOk="0">
                  <a:moveTo>
                    <a:pt x="460" y="0"/>
                  </a:moveTo>
                  <a:cubicBezTo>
                    <a:pt x="242" y="0"/>
                    <a:pt x="1" y="188"/>
                    <a:pt x="41" y="474"/>
                  </a:cubicBezTo>
                  <a:cubicBezTo>
                    <a:pt x="246" y="1642"/>
                    <a:pt x="1040" y="2755"/>
                    <a:pt x="2241" y="2755"/>
                  </a:cubicBezTo>
                  <a:cubicBezTo>
                    <a:pt x="2378" y="2755"/>
                    <a:pt x="2520" y="2741"/>
                    <a:pt x="2666" y="2710"/>
                  </a:cubicBezTo>
                  <a:cubicBezTo>
                    <a:pt x="3117" y="2625"/>
                    <a:pt x="2962" y="1972"/>
                    <a:pt x="2542" y="1972"/>
                  </a:cubicBezTo>
                  <a:cubicBezTo>
                    <a:pt x="2516" y="1972"/>
                    <a:pt x="2489" y="1975"/>
                    <a:pt x="2461" y="1980"/>
                  </a:cubicBezTo>
                  <a:lnTo>
                    <a:pt x="2324" y="1980"/>
                  </a:lnTo>
                  <a:cubicBezTo>
                    <a:pt x="2290" y="1984"/>
                    <a:pt x="2258" y="1986"/>
                    <a:pt x="2225" y="1986"/>
                  </a:cubicBezTo>
                  <a:cubicBezTo>
                    <a:pt x="2082" y="1986"/>
                    <a:pt x="1948" y="1949"/>
                    <a:pt x="1799" y="1912"/>
                  </a:cubicBezTo>
                  <a:cubicBezTo>
                    <a:pt x="1137" y="1683"/>
                    <a:pt x="886" y="907"/>
                    <a:pt x="772" y="291"/>
                  </a:cubicBezTo>
                  <a:cubicBezTo>
                    <a:pt x="744" y="88"/>
                    <a:pt x="608" y="0"/>
                    <a:pt x="4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7911761" y="3363089"/>
              <a:ext cx="440959" cy="453423"/>
            </a:xfrm>
            <a:custGeom>
              <a:avLst/>
              <a:gdLst/>
              <a:ahLst/>
              <a:cxnLst/>
              <a:rect l="l" t="t" r="r" b="b"/>
              <a:pathLst>
                <a:path w="8880" h="9131" extrusionOk="0">
                  <a:moveTo>
                    <a:pt x="4452" y="1"/>
                  </a:moveTo>
                  <a:cubicBezTo>
                    <a:pt x="1987" y="1"/>
                    <a:pt x="1" y="2055"/>
                    <a:pt x="1" y="4566"/>
                  </a:cubicBezTo>
                  <a:cubicBezTo>
                    <a:pt x="1" y="7099"/>
                    <a:pt x="1987" y="9131"/>
                    <a:pt x="4452" y="9131"/>
                  </a:cubicBezTo>
                  <a:cubicBezTo>
                    <a:pt x="6894" y="9131"/>
                    <a:pt x="8880" y="7099"/>
                    <a:pt x="8880" y="4566"/>
                  </a:cubicBezTo>
                  <a:cubicBezTo>
                    <a:pt x="8880" y="2055"/>
                    <a:pt x="6894" y="1"/>
                    <a:pt x="44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8591885" y="328273"/>
              <a:ext cx="38584" cy="4281072"/>
            </a:xfrm>
            <a:custGeom>
              <a:avLst/>
              <a:gdLst/>
              <a:ahLst/>
              <a:cxnLst/>
              <a:rect l="l" t="t" r="r" b="b"/>
              <a:pathLst>
                <a:path w="777" h="86212" extrusionOk="0">
                  <a:moveTo>
                    <a:pt x="388" y="0"/>
                  </a:moveTo>
                  <a:cubicBezTo>
                    <a:pt x="194" y="0"/>
                    <a:pt x="0" y="126"/>
                    <a:pt x="0" y="377"/>
                  </a:cubicBezTo>
                  <a:lnTo>
                    <a:pt x="0" y="18431"/>
                  </a:lnTo>
                  <a:lnTo>
                    <a:pt x="0" y="54838"/>
                  </a:lnTo>
                  <a:lnTo>
                    <a:pt x="0" y="82913"/>
                  </a:lnTo>
                  <a:lnTo>
                    <a:pt x="0" y="85834"/>
                  </a:lnTo>
                  <a:cubicBezTo>
                    <a:pt x="0" y="86086"/>
                    <a:pt x="194" y="86211"/>
                    <a:pt x="388" y="86211"/>
                  </a:cubicBezTo>
                  <a:cubicBezTo>
                    <a:pt x="582" y="86211"/>
                    <a:pt x="776" y="86086"/>
                    <a:pt x="776" y="85834"/>
                  </a:cubicBezTo>
                  <a:lnTo>
                    <a:pt x="776" y="67780"/>
                  </a:lnTo>
                  <a:lnTo>
                    <a:pt x="776" y="31373"/>
                  </a:lnTo>
                  <a:lnTo>
                    <a:pt x="776" y="3298"/>
                  </a:lnTo>
                  <a:lnTo>
                    <a:pt x="776" y="377"/>
                  </a:lnTo>
                  <a:cubicBezTo>
                    <a:pt x="776" y="126"/>
                    <a:pt x="582" y="0"/>
                    <a:pt x="38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8124399" y="3502579"/>
              <a:ext cx="513061" cy="487935"/>
            </a:xfrm>
            <a:custGeom>
              <a:avLst/>
              <a:gdLst/>
              <a:ahLst/>
              <a:cxnLst/>
              <a:rect l="l" t="t" r="r" b="b"/>
              <a:pathLst>
                <a:path w="10332" h="9826" extrusionOk="0">
                  <a:moveTo>
                    <a:pt x="471" y="0"/>
                  </a:moveTo>
                  <a:cubicBezTo>
                    <a:pt x="244" y="0"/>
                    <a:pt x="1" y="190"/>
                    <a:pt x="56" y="479"/>
                  </a:cubicBezTo>
                  <a:cubicBezTo>
                    <a:pt x="832" y="3879"/>
                    <a:pt x="2338" y="7737"/>
                    <a:pt x="5762" y="9243"/>
                  </a:cubicBezTo>
                  <a:cubicBezTo>
                    <a:pt x="6572" y="9603"/>
                    <a:pt x="7529" y="9825"/>
                    <a:pt x="8466" y="9825"/>
                  </a:cubicBezTo>
                  <a:cubicBezTo>
                    <a:pt x="8955" y="9825"/>
                    <a:pt x="9439" y="9765"/>
                    <a:pt x="9893" y="9631"/>
                  </a:cubicBezTo>
                  <a:cubicBezTo>
                    <a:pt x="10332" y="9506"/>
                    <a:pt x="10197" y="8884"/>
                    <a:pt x="9821" y="8884"/>
                  </a:cubicBezTo>
                  <a:cubicBezTo>
                    <a:pt x="9787" y="8884"/>
                    <a:pt x="9750" y="8889"/>
                    <a:pt x="9711" y="8901"/>
                  </a:cubicBezTo>
                  <a:cubicBezTo>
                    <a:pt x="9313" y="9015"/>
                    <a:pt x="8898" y="9065"/>
                    <a:pt x="8481" y="9065"/>
                  </a:cubicBezTo>
                  <a:cubicBezTo>
                    <a:pt x="7726" y="9065"/>
                    <a:pt x="6964" y="8900"/>
                    <a:pt x="6287" y="8650"/>
                  </a:cubicBezTo>
                  <a:cubicBezTo>
                    <a:pt x="2932" y="7417"/>
                    <a:pt x="1516" y="3446"/>
                    <a:pt x="809" y="273"/>
                  </a:cubicBezTo>
                  <a:cubicBezTo>
                    <a:pt x="764" y="83"/>
                    <a:pt x="621" y="0"/>
                    <a:pt x="4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7991563" y="3555217"/>
              <a:ext cx="236817" cy="174496"/>
            </a:xfrm>
            <a:custGeom>
              <a:avLst/>
              <a:gdLst/>
              <a:ahLst/>
              <a:cxnLst/>
              <a:rect l="l" t="t" r="r" b="b"/>
              <a:pathLst>
                <a:path w="4769" h="3514" extrusionOk="0">
                  <a:moveTo>
                    <a:pt x="458" y="0"/>
                  </a:moveTo>
                  <a:cubicBezTo>
                    <a:pt x="231" y="0"/>
                    <a:pt x="1" y="181"/>
                    <a:pt x="83" y="468"/>
                  </a:cubicBezTo>
                  <a:cubicBezTo>
                    <a:pt x="448" y="1747"/>
                    <a:pt x="1133" y="3071"/>
                    <a:pt x="2525" y="3436"/>
                  </a:cubicBezTo>
                  <a:cubicBezTo>
                    <a:pt x="2727" y="3488"/>
                    <a:pt x="2939" y="3514"/>
                    <a:pt x="3152" y="3514"/>
                  </a:cubicBezTo>
                  <a:cubicBezTo>
                    <a:pt x="3588" y="3514"/>
                    <a:pt x="4029" y="3407"/>
                    <a:pt x="4397" y="3208"/>
                  </a:cubicBezTo>
                  <a:cubicBezTo>
                    <a:pt x="4768" y="3032"/>
                    <a:pt x="4537" y="2521"/>
                    <a:pt x="4191" y="2521"/>
                  </a:cubicBezTo>
                  <a:cubicBezTo>
                    <a:pt x="4133" y="2521"/>
                    <a:pt x="4071" y="2536"/>
                    <a:pt x="4009" y="2568"/>
                  </a:cubicBezTo>
                  <a:cubicBezTo>
                    <a:pt x="3810" y="2668"/>
                    <a:pt x="3421" y="2733"/>
                    <a:pt x="3083" y="2733"/>
                  </a:cubicBezTo>
                  <a:cubicBezTo>
                    <a:pt x="3032" y="2733"/>
                    <a:pt x="2983" y="2731"/>
                    <a:pt x="2936" y="2728"/>
                  </a:cubicBezTo>
                  <a:cubicBezTo>
                    <a:pt x="1703" y="2660"/>
                    <a:pt x="1110" y="1267"/>
                    <a:pt x="813" y="263"/>
                  </a:cubicBezTo>
                  <a:cubicBezTo>
                    <a:pt x="759" y="80"/>
                    <a:pt x="609" y="0"/>
                    <a:pt x="45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33;p2"/>
          <p:cNvGrpSpPr/>
          <p:nvPr/>
        </p:nvGrpSpPr>
        <p:grpSpPr>
          <a:xfrm>
            <a:off x="-394460" y="-4853"/>
            <a:ext cx="1626810" cy="4417071"/>
            <a:chOff x="-394460" y="71347"/>
            <a:chExt cx="1626810" cy="4417071"/>
          </a:xfrm>
        </p:grpSpPr>
        <p:sp>
          <p:nvSpPr>
            <p:cNvPr id="34" name="Google Shape;34;p2"/>
            <p:cNvSpPr/>
            <p:nvPr/>
          </p:nvSpPr>
          <p:spPr>
            <a:xfrm>
              <a:off x="-249075" y="71347"/>
              <a:ext cx="1481425" cy="1498863"/>
            </a:xfrm>
            <a:custGeom>
              <a:avLst/>
              <a:gdLst/>
              <a:ahLst/>
              <a:cxnLst/>
              <a:rect l="l" t="t" r="r" b="b"/>
              <a:pathLst>
                <a:path w="9770" h="9885" extrusionOk="0">
                  <a:moveTo>
                    <a:pt x="4885" y="1"/>
                  </a:moveTo>
                  <a:cubicBezTo>
                    <a:pt x="2192" y="1"/>
                    <a:pt x="1" y="2215"/>
                    <a:pt x="1" y="4931"/>
                  </a:cubicBezTo>
                  <a:cubicBezTo>
                    <a:pt x="1" y="7670"/>
                    <a:pt x="2192" y="9884"/>
                    <a:pt x="4885" y="9884"/>
                  </a:cubicBezTo>
                  <a:cubicBezTo>
                    <a:pt x="7579" y="9884"/>
                    <a:pt x="9770" y="7670"/>
                    <a:pt x="9770" y="4931"/>
                  </a:cubicBezTo>
                  <a:cubicBezTo>
                    <a:pt x="9770" y="2215"/>
                    <a:pt x="7579" y="1"/>
                    <a:pt x="488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394460" y="1868634"/>
              <a:ext cx="719825" cy="808620"/>
            </a:xfrm>
            <a:custGeom>
              <a:avLst/>
              <a:gdLst/>
              <a:ahLst/>
              <a:cxnLst/>
              <a:rect l="l" t="t" r="r" b="b"/>
              <a:pathLst>
                <a:path w="15362" h="17257" extrusionOk="0">
                  <a:moveTo>
                    <a:pt x="7670" y="0"/>
                  </a:moveTo>
                  <a:cubicBezTo>
                    <a:pt x="3447" y="0"/>
                    <a:pt x="0" y="3858"/>
                    <a:pt x="0" y="8628"/>
                  </a:cubicBezTo>
                  <a:cubicBezTo>
                    <a:pt x="0" y="13376"/>
                    <a:pt x="3447" y="17256"/>
                    <a:pt x="7670" y="17256"/>
                  </a:cubicBezTo>
                  <a:cubicBezTo>
                    <a:pt x="11915" y="17256"/>
                    <a:pt x="15362" y="13376"/>
                    <a:pt x="15362" y="8628"/>
                  </a:cubicBezTo>
                  <a:cubicBezTo>
                    <a:pt x="15362" y="3858"/>
                    <a:pt x="11915" y="0"/>
                    <a:pt x="76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669783" y="3425935"/>
              <a:ext cx="457798" cy="463186"/>
            </a:xfrm>
            <a:custGeom>
              <a:avLst/>
              <a:gdLst/>
              <a:ahLst/>
              <a:cxnLst/>
              <a:rect l="l" t="t" r="r" b="b"/>
              <a:pathLst>
                <a:path w="9770" h="9885" extrusionOk="0">
                  <a:moveTo>
                    <a:pt x="4885" y="1"/>
                  </a:moveTo>
                  <a:cubicBezTo>
                    <a:pt x="2192" y="1"/>
                    <a:pt x="1" y="2215"/>
                    <a:pt x="1" y="4931"/>
                  </a:cubicBezTo>
                  <a:cubicBezTo>
                    <a:pt x="1" y="7670"/>
                    <a:pt x="2192" y="9884"/>
                    <a:pt x="4885" y="9884"/>
                  </a:cubicBezTo>
                  <a:cubicBezTo>
                    <a:pt x="7579" y="9884"/>
                    <a:pt x="9770" y="7670"/>
                    <a:pt x="9770" y="4931"/>
                  </a:cubicBezTo>
                  <a:cubicBezTo>
                    <a:pt x="9770" y="2215"/>
                    <a:pt x="7579" y="1"/>
                    <a:pt x="488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472970" y="680825"/>
              <a:ext cx="36408" cy="3807594"/>
            </a:xfrm>
            <a:custGeom>
              <a:avLst/>
              <a:gdLst/>
              <a:ahLst/>
              <a:cxnLst/>
              <a:rect l="l" t="t" r="r" b="b"/>
              <a:pathLst>
                <a:path w="777" h="81259" extrusionOk="0">
                  <a:moveTo>
                    <a:pt x="389" y="1"/>
                  </a:moveTo>
                  <a:cubicBezTo>
                    <a:pt x="195" y="1"/>
                    <a:pt x="1" y="126"/>
                    <a:pt x="1" y="377"/>
                  </a:cubicBezTo>
                  <a:lnTo>
                    <a:pt x="1" y="19254"/>
                  </a:lnTo>
                  <a:lnTo>
                    <a:pt x="1" y="55866"/>
                  </a:lnTo>
                  <a:lnTo>
                    <a:pt x="1" y="80152"/>
                  </a:lnTo>
                  <a:lnTo>
                    <a:pt x="1" y="80882"/>
                  </a:lnTo>
                  <a:cubicBezTo>
                    <a:pt x="1" y="81133"/>
                    <a:pt x="195" y="81259"/>
                    <a:pt x="389" y="81259"/>
                  </a:cubicBezTo>
                  <a:cubicBezTo>
                    <a:pt x="583" y="81259"/>
                    <a:pt x="777" y="81133"/>
                    <a:pt x="777" y="80882"/>
                  </a:cubicBezTo>
                  <a:lnTo>
                    <a:pt x="777" y="62006"/>
                  </a:lnTo>
                  <a:lnTo>
                    <a:pt x="777" y="25394"/>
                  </a:lnTo>
                  <a:lnTo>
                    <a:pt x="777" y="1108"/>
                  </a:lnTo>
                  <a:lnTo>
                    <a:pt x="777" y="377"/>
                  </a:lnTo>
                  <a:cubicBezTo>
                    <a:pt x="777" y="126"/>
                    <a:pt x="583" y="1"/>
                    <a:pt x="38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465379" y="991500"/>
              <a:ext cx="353118" cy="470356"/>
            </a:xfrm>
            <a:custGeom>
              <a:avLst/>
              <a:gdLst/>
              <a:ahLst/>
              <a:cxnLst/>
              <a:rect l="l" t="t" r="r" b="b"/>
              <a:pathLst>
                <a:path w="7536" h="10038" extrusionOk="0">
                  <a:moveTo>
                    <a:pt x="7170" y="1"/>
                  </a:moveTo>
                  <a:cubicBezTo>
                    <a:pt x="6982" y="1"/>
                    <a:pt x="6782" y="120"/>
                    <a:pt x="6759" y="360"/>
                  </a:cubicBezTo>
                  <a:cubicBezTo>
                    <a:pt x="6348" y="4058"/>
                    <a:pt x="4134" y="8029"/>
                    <a:pt x="414" y="9285"/>
                  </a:cubicBezTo>
                  <a:cubicBezTo>
                    <a:pt x="1" y="9409"/>
                    <a:pt x="130" y="10037"/>
                    <a:pt x="496" y="10037"/>
                  </a:cubicBezTo>
                  <a:cubicBezTo>
                    <a:pt x="535" y="10037"/>
                    <a:pt x="576" y="10030"/>
                    <a:pt x="619" y="10015"/>
                  </a:cubicBezTo>
                  <a:cubicBezTo>
                    <a:pt x="4682" y="8646"/>
                    <a:pt x="7079" y="4400"/>
                    <a:pt x="7513" y="360"/>
                  </a:cubicBezTo>
                  <a:cubicBezTo>
                    <a:pt x="7535" y="120"/>
                    <a:pt x="7358" y="1"/>
                    <a:pt x="717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57535" y="2309166"/>
              <a:ext cx="572224" cy="648648"/>
            </a:xfrm>
            <a:custGeom>
              <a:avLst/>
              <a:gdLst/>
              <a:ahLst/>
              <a:cxnLst/>
              <a:rect l="l" t="t" r="r" b="b"/>
              <a:pathLst>
                <a:path w="12212" h="13843" extrusionOk="0">
                  <a:moveTo>
                    <a:pt x="362" y="0"/>
                  </a:moveTo>
                  <a:cubicBezTo>
                    <a:pt x="173" y="0"/>
                    <a:pt x="1" y="120"/>
                    <a:pt x="23" y="368"/>
                  </a:cubicBezTo>
                  <a:cubicBezTo>
                    <a:pt x="571" y="4956"/>
                    <a:pt x="2146" y="9818"/>
                    <a:pt x="6300" y="12375"/>
                  </a:cubicBezTo>
                  <a:cubicBezTo>
                    <a:pt x="7662" y="13208"/>
                    <a:pt x="9440" y="13842"/>
                    <a:pt x="11119" y="13842"/>
                  </a:cubicBezTo>
                  <a:cubicBezTo>
                    <a:pt x="11325" y="13842"/>
                    <a:pt x="11530" y="13833"/>
                    <a:pt x="11733" y="13813"/>
                  </a:cubicBezTo>
                  <a:cubicBezTo>
                    <a:pt x="12198" y="13768"/>
                    <a:pt x="12212" y="13057"/>
                    <a:pt x="11774" y="13057"/>
                  </a:cubicBezTo>
                  <a:cubicBezTo>
                    <a:pt x="11760" y="13057"/>
                    <a:pt x="11747" y="13058"/>
                    <a:pt x="11733" y="13059"/>
                  </a:cubicBezTo>
                  <a:cubicBezTo>
                    <a:pt x="11561" y="13074"/>
                    <a:pt x="11389" y="13081"/>
                    <a:pt x="11215" y="13081"/>
                  </a:cubicBezTo>
                  <a:cubicBezTo>
                    <a:pt x="9771" y="13081"/>
                    <a:pt x="8274" y="12591"/>
                    <a:pt x="7031" y="11918"/>
                  </a:cubicBezTo>
                  <a:cubicBezTo>
                    <a:pt x="2876" y="9658"/>
                    <a:pt x="1302" y="4751"/>
                    <a:pt x="799" y="368"/>
                  </a:cubicBezTo>
                  <a:cubicBezTo>
                    <a:pt x="765" y="126"/>
                    <a:pt x="555" y="0"/>
                    <a:pt x="3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466550" y="3622794"/>
              <a:ext cx="534972" cy="334750"/>
            </a:xfrm>
            <a:custGeom>
              <a:avLst/>
              <a:gdLst/>
              <a:ahLst/>
              <a:cxnLst/>
              <a:rect l="l" t="t" r="r" b="b"/>
              <a:pathLst>
                <a:path w="11417" h="7144" extrusionOk="0">
                  <a:moveTo>
                    <a:pt x="10914" y="0"/>
                  </a:moveTo>
                  <a:cubicBezTo>
                    <a:pt x="10802" y="0"/>
                    <a:pt x="10696" y="60"/>
                    <a:pt x="10637" y="205"/>
                  </a:cubicBezTo>
                  <a:cubicBezTo>
                    <a:pt x="8948" y="4108"/>
                    <a:pt x="4657" y="6345"/>
                    <a:pt x="503" y="6368"/>
                  </a:cubicBezTo>
                  <a:cubicBezTo>
                    <a:pt x="1" y="6391"/>
                    <a:pt x="1" y="7144"/>
                    <a:pt x="503" y="7144"/>
                  </a:cubicBezTo>
                  <a:cubicBezTo>
                    <a:pt x="4908" y="7098"/>
                    <a:pt x="9496" y="4725"/>
                    <a:pt x="11277" y="570"/>
                  </a:cubicBezTo>
                  <a:cubicBezTo>
                    <a:pt x="11417" y="275"/>
                    <a:pt x="11153" y="0"/>
                    <a:pt x="1091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801367" y="3591773"/>
              <a:ext cx="112317" cy="205376"/>
            </a:xfrm>
            <a:custGeom>
              <a:avLst/>
              <a:gdLst/>
              <a:ahLst/>
              <a:cxnLst/>
              <a:rect l="l" t="t" r="r" b="b"/>
              <a:pathLst>
                <a:path w="2397" h="4383" extrusionOk="0">
                  <a:moveTo>
                    <a:pt x="1021" y="1"/>
                  </a:moveTo>
                  <a:cubicBezTo>
                    <a:pt x="873" y="1"/>
                    <a:pt x="730" y="83"/>
                    <a:pt x="685" y="274"/>
                  </a:cubicBezTo>
                  <a:cubicBezTo>
                    <a:pt x="434" y="1369"/>
                    <a:pt x="0" y="4337"/>
                    <a:pt x="1918" y="4382"/>
                  </a:cubicBezTo>
                  <a:cubicBezTo>
                    <a:pt x="2397" y="4382"/>
                    <a:pt x="2397" y="3629"/>
                    <a:pt x="1918" y="3606"/>
                  </a:cubicBezTo>
                  <a:cubicBezTo>
                    <a:pt x="1872" y="3606"/>
                    <a:pt x="1621" y="3515"/>
                    <a:pt x="1484" y="3355"/>
                  </a:cubicBezTo>
                  <a:cubicBezTo>
                    <a:pt x="913" y="2602"/>
                    <a:pt x="1233" y="1301"/>
                    <a:pt x="1415" y="479"/>
                  </a:cubicBezTo>
                  <a:cubicBezTo>
                    <a:pt x="1484" y="190"/>
                    <a:pt x="1246" y="1"/>
                    <a:pt x="10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A327F-81D7-4126-85C5-15C0D509BBAE}"/>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7374B581-A09A-410F-BC05-62E1F9C7352B}"/>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C6574BAC-7B84-458D-9220-7C126DDA98D4}"/>
              </a:ext>
            </a:extLst>
          </p:cNvPr>
          <p:cNvSpPr>
            <a:spLocks noGrp="1"/>
          </p:cNvSpPr>
          <p:nvPr>
            <p:ph type="dt" sz="half" idx="10"/>
          </p:nvPr>
        </p:nvSpPr>
        <p:spPr/>
        <p:txBody>
          <a:bodyPr/>
          <a:lstStyle/>
          <a:p>
            <a:fld id="{78DA0DE9-F4C7-4771-962B-1B3FE4A01F17}" type="datetimeFigureOut">
              <a:rPr lang="en-US" smtClean="0"/>
              <a:t>12/23/2024</a:t>
            </a:fld>
            <a:endParaRPr lang="en-US"/>
          </a:p>
        </p:txBody>
      </p:sp>
      <p:sp>
        <p:nvSpPr>
          <p:cNvPr id="5" name="Footer Placeholder 4">
            <a:extLst>
              <a:ext uri="{FF2B5EF4-FFF2-40B4-BE49-F238E27FC236}">
                <a16:creationId xmlns:a16="http://schemas.microsoft.com/office/drawing/2014/main" id="{0471C044-E3E0-44C2-86DB-D84B22E147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D54D6F-0E8A-47AF-A09B-F2A6298007C2}"/>
              </a:ext>
            </a:extLst>
          </p:cNvPr>
          <p:cNvSpPr>
            <a:spLocks noGrp="1"/>
          </p:cNvSpPr>
          <p:nvPr>
            <p:ph type="sldNum" sz="quarter" idx="12"/>
          </p:nvPr>
        </p:nvSpPr>
        <p:spPr/>
        <p:txBody>
          <a:bodyPr/>
          <a:lstStyle/>
          <a:p>
            <a:fld id="{1CC9DBA8-5E42-4B0C-A7FB-43988E177816}" type="slidenum">
              <a:rPr lang="en-US" smtClean="0"/>
              <a:t>‹#›</a:t>
            </a:fld>
            <a:endParaRPr lang="en-US"/>
          </a:p>
        </p:txBody>
      </p:sp>
    </p:spTree>
    <p:extLst>
      <p:ext uri="{BB962C8B-B14F-4D97-AF65-F5344CB8AC3E}">
        <p14:creationId xmlns:p14="http://schemas.microsoft.com/office/powerpoint/2010/main" val="16576528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9CC0BE-12BB-43E1-9ABB-4151FECDA10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2CDC680-3B9C-4C51-9AA7-21013911137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8482F4-FB21-4DCF-AD00-C1C0CCB282AE}"/>
              </a:ext>
            </a:extLst>
          </p:cNvPr>
          <p:cNvSpPr>
            <a:spLocks noGrp="1"/>
          </p:cNvSpPr>
          <p:nvPr>
            <p:ph type="dt" sz="half" idx="10"/>
          </p:nvPr>
        </p:nvSpPr>
        <p:spPr/>
        <p:txBody>
          <a:bodyPr/>
          <a:lstStyle/>
          <a:p>
            <a:fld id="{78DA0DE9-F4C7-4771-962B-1B3FE4A01F17}" type="datetimeFigureOut">
              <a:rPr lang="en-US" smtClean="0"/>
              <a:t>12/23/2024</a:t>
            </a:fld>
            <a:endParaRPr lang="en-US"/>
          </a:p>
        </p:txBody>
      </p:sp>
      <p:sp>
        <p:nvSpPr>
          <p:cNvPr id="5" name="Footer Placeholder 4">
            <a:extLst>
              <a:ext uri="{FF2B5EF4-FFF2-40B4-BE49-F238E27FC236}">
                <a16:creationId xmlns:a16="http://schemas.microsoft.com/office/drawing/2014/main" id="{BA230D3C-9B85-4CD9-9393-9EFF2692EE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AFBD30-EFB0-4176-9CDC-50BEC04623CD}"/>
              </a:ext>
            </a:extLst>
          </p:cNvPr>
          <p:cNvSpPr>
            <a:spLocks noGrp="1"/>
          </p:cNvSpPr>
          <p:nvPr>
            <p:ph type="sldNum" sz="quarter" idx="12"/>
          </p:nvPr>
        </p:nvSpPr>
        <p:spPr/>
        <p:txBody>
          <a:bodyPr/>
          <a:lstStyle/>
          <a:p>
            <a:fld id="{1CC9DBA8-5E42-4B0C-A7FB-43988E177816}" type="slidenum">
              <a:rPr lang="en-US" smtClean="0"/>
              <a:t>‹#›</a:t>
            </a:fld>
            <a:endParaRPr lang="en-US"/>
          </a:p>
        </p:txBody>
      </p:sp>
    </p:spTree>
    <p:extLst>
      <p:ext uri="{BB962C8B-B14F-4D97-AF65-F5344CB8AC3E}">
        <p14:creationId xmlns:p14="http://schemas.microsoft.com/office/powerpoint/2010/main" val="4231177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4186A-0217-440C-86C5-1B9CB609A522}"/>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1333E21A-AD8E-46F3-85B2-6849C50C453A}"/>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9FC4DE9-5A2C-486A-BFAD-1507940F9E31}"/>
              </a:ext>
            </a:extLst>
          </p:cNvPr>
          <p:cNvSpPr>
            <a:spLocks noGrp="1"/>
          </p:cNvSpPr>
          <p:nvPr>
            <p:ph type="dt" sz="half" idx="10"/>
          </p:nvPr>
        </p:nvSpPr>
        <p:spPr/>
        <p:txBody>
          <a:bodyPr/>
          <a:lstStyle/>
          <a:p>
            <a:fld id="{78DA0DE9-F4C7-4771-962B-1B3FE4A01F17}" type="datetimeFigureOut">
              <a:rPr lang="en-US" smtClean="0"/>
              <a:t>12/23/2024</a:t>
            </a:fld>
            <a:endParaRPr lang="en-US"/>
          </a:p>
        </p:txBody>
      </p:sp>
      <p:sp>
        <p:nvSpPr>
          <p:cNvPr id="5" name="Footer Placeholder 4">
            <a:extLst>
              <a:ext uri="{FF2B5EF4-FFF2-40B4-BE49-F238E27FC236}">
                <a16:creationId xmlns:a16="http://schemas.microsoft.com/office/drawing/2014/main" id="{F8CD6435-106F-4ACF-BC86-79B2803222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6BBA3E-1A6C-4349-AEC8-646AD2CD5980}"/>
              </a:ext>
            </a:extLst>
          </p:cNvPr>
          <p:cNvSpPr>
            <a:spLocks noGrp="1"/>
          </p:cNvSpPr>
          <p:nvPr>
            <p:ph type="sldNum" sz="quarter" idx="12"/>
          </p:nvPr>
        </p:nvSpPr>
        <p:spPr/>
        <p:txBody>
          <a:bodyPr/>
          <a:lstStyle/>
          <a:p>
            <a:fld id="{1CC9DBA8-5E42-4B0C-A7FB-43988E177816}" type="slidenum">
              <a:rPr lang="en-US" smtClean="0"/>
              <a:t>‹#›</a:t>
            </a:fld>
            <a:endParaRPr lang="en-US"/>
          </a:p>
        </p:txBody>
      </p:sp>
    </p:spTree>
    <p:extLst>
      <p:ext uri="{BB962C8B-B14F-4D97-AF65-F5344CB8AC3E}">
        <p14:creationId xmlns:p14="http://schemas.microsoft.com/office/powerpoint/2010/main" val="2199700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5BDA86-0968-4DFD-A3F1-2B728153A3A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B6053AE-2048-4C9D-A74B-B55E49D764F1}"/>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849F789-211B-4DDB-9223-C582B364E534}"/>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44D70FC-DC5F-44F7-8F0B-F540821C181C}"/>
              </a:ext>
            </a:extLst>
          </p:cNvPr>
          <p:cNvSpPr>
            <a:spLocks noGrp="1"/>
          </p:cNvSpPr>
          <p:nvPr>
            <p:ph type="dt" sz="half" idx="10"/>
          </p:nvPr>
        </p:nvSpPr>
        <p:spPr/>
        <p:txBody>
          <a:bodyPr/>
          <a:lstStyle/>
          <a:p>
            <a:fld id="{78DA0DE9-F4C7-4771-962B-1B3FE4A01F17}" type="datetimeFigureOut">
              <a:rPr lang="en-US" smtClean="0"/>
              <a:t>12/23/2024</a:t>
            </a:fld>
            <a:endParaRPr lang="en-US"/>
          </a:p>
        </p:txBody>
      </p:sp>
      <p:sp>
        <p:nvSpPr>
          <p:cNvPr id="6" name="Footer Placeholder 5">
            <a:extLst>
              <a:ext uri="{FF2B5EF4-FFF2-40B4-BE49-F238E27FC236}">
                <a16:creationId xmlns:a16="http://schemas.microsoft.com/office/drawing/2014/main" id="{89745741-3AA7-4F32-B2D5-0F1040D73B7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5D20DF8-2704-4470-B445-CC9779D62CB0}"/>
              </a:ext>
            </a:extLst>
          </p:cNvPr>
          <p:cNvSpPr>
            <a:spLocks noGrp="1"/>
          </p:cNvSpPr>
          <p:nvPr>
            <p:ph type="sldNum" sz="quarter" idx="12"/>
          </p:nvPr>
        </p:nvSpPr>
        <p:spPr/>
        <p:txBody>
          <a:bodyPr/>
          <a:lstStyle/>
          <a:p>
            <a:fld id="{1CC9DBA8-5E42-4B0C-A7FB-43988E177816}" type="slidenum">
              <a:rPr lang="en-US" smtClean="0"/>
              <a:t>‹#›</a:t>
            </a:fld>
            <a:endParaRPr lang="en-US"/>
          </a:p>
        </p:txBody>
      </p:sp>
    </p:spTree>
    <p:extLst>
      <p:ext uri="{BB962C8B-B14F-4D97-AF65-F5344CB8AC3E}">
        <p14:creationId xmlns:p14="http://schemas.microsoft.com/office/powerpoint/2010/main" val="9723917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BCF71-CB77-4F03-BC32-14319BBF745A}"/>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2EA490A0-C51F-4AEA-8900-201015D5EF64}"/>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23449F79-BA40-4669-BDB5-4CF0ACC75CB4}"/>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EE9179D-F2A1-4F22-ABCB-2A69C88D6A66}"/>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4F8B8E59-2F19-46FB-820D-36F8DD000D24}"/>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762DF71-C6F9-4FA4-B13D-E640E0D6A279}"/>
              </a:ext>
            </a:extLst>
          </p:cNvPr>
          <p:cNvSpPr>
            <a:spLocks noGrp="1"/>
          </p:cNvSpPr>
          <p:nvPr>
            <p:ph type="dt" sz="half" idx="10"/>
          </p:nvPr>
        </p:nvSpPr>
        <p:spPr/>
        <p:txBody>
          <a:bodyPr/>
          <a:lstStyle/>
          <a:p>
            <a:fld id="{78DA0DE9-F4C7-4771-962B-1B3FE4A01F17}" type="datetimeFigureOut">
              <a:rPr lang="en-US" smtClean="0"/>
              <a:t>12/23/2024</a:t>
            </a:fld>
            <a:endParaRPr lang="en-US"/>
          </a:p>
        </p:txBody>
      </p:sp>
      <p:sp>
        <p:nvSpPr>
          <p:cNvPr id="8" name="Footer Placeholder 7">
            <a:extLst>
              <a:ext uri="{FF2B5EF4-FFF2-40B4-BE49-F238E27FC236}">
                <a16:creationId xmlns:a16="http://schemas.microsoft.com/office/drawing/2014/main" id="{419E5557-9DB2-4ADE-B31F-BF42A1A220C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5B5B0B1-BF82-487B-BE78-776B680799D1}"/>
              </a:ext>
            </a:extLst>
          </p:cNvPr>
          <p:cNvSpPr>
            <a:spLocks noGrp="1"/>
          </p:cNvSpPr>
          <p:nvPr>
            <p:ph type="sldNum" sz="quarter" idx="12"/>
          </p:nvPr>
        </p:nvSpPr>
        <p:spPr/>
        <p:txBody>
          <a:bodyPr/>
          <a:lstStyle/>
          <a:p>
            <a:fld id="{1CC9DBA8-5E42-4B0C-A7FB-43988E177816}" type="slidenum">
              <a:rPr lang="en-US" smtClean="0"/>
              <a:t>‹#›</a:t>
            </a:fld>
            <a:endParaRPr lang="en-US"/>
          </a:p>
        </p:txBody>
      </p:sp>
    </p:spTree>
    <p:extLst>
      <p:ext uri="{BB962C8B-B14F-4D97-AF65-F5344CB8AC3E}">
        <p14:creationId xmlns:p14="http://schemas.microsoft.com/office/powerpoint/2010/main" val="2538565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BDE6F-DBA5-4CF4-AA47-E05B2CCF45C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0DDBB63-5AEE-4882-9EB0-5E8E6868627F}"/>
              </a:ext>
            </a:extLst>
          </p:cNvPr>
          <p:cNvSpPr>
            <a:spLocks noGrp="1"/>
          </p:cNvSpPr>
          <p:nvPr>
            <p:ph type="dt" sz="half" idx="10"/>
          </p:nvPr>
        </p:nvSpPr>
        <p:spPr/>
        <p:txBody>
          <a:bodyPr/>
          <a:lstStyle/>
          <a:p>
            <a:fld id="{78DA0DE9-F4C7-4771-962B-1B3FE4A01F17}" type="datetimeFigureOut">
              <a:rPr lang="en-US" smtClean="0"/>
              <a:t>12/23/2024</a:t>
            </a:fld>
            <a:endParaRPr lang="en-US"/>
          </a:p>
        </p:txBody>
      </p:sp>
      <p:sp>
        <p:nvSpPr>
          <p:cNvPr id="4" name="Footer Placeholder 3">
            <a:extLst>
              <a:ext uri="{FF2B5EF4-FFF2-40B4-BE49-F238E27FC236}">
                <a16:creationId xmlns:a16="http://schemas.microsoft.com/office/drawing/2014/main" id="{E0D19861-E5C6-4BA0-A4A6-EEDD9B0F4A2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9F3AEE9-6D0D-4A71-AA13-07D836D6E934}"/>
              </a:ext>
            </a:extLst>
          </p:cNvPr>
          <p:cNvSpPr>
            <a:spLocks noGrp="1"/>
          </p:cNvSpPr>
          <p:nvPr>
            <p:ph type="sldNum" sz="quarter" idx="12"/>
          </p:nvPr>
        </p:nvSpPr>
        <p:spPr/>
        <p:txBody>
          <a:bodyPr/>
          <a:lstStyle/>
          <a:p>
            <a:fld id="{1CC9DBA8-5E42-4B0C-A7FB-43988E177816}" type="slidenum">
              <a:rPr lang="en-US" smtClean="0"/>
              <a:t>‹#›</a:t>
            </a:fld>
            <a:endParaRPr lang="en-US"/>
          </a:p>
        </p:txBody>
      </p:sp>
    </p:spTree>
    <p:extLst>
      <p:ext uri="{BB962C8B-B14F-4D97-AF65-F5344CB8AC3E}">
        <p14:creationId xmlns:p14="http://schemas.microsoft.com/office/powerpoint/2010/main" val="12736570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8AAA8F-E5D2-4AB8-B7DB-DDF429038AC3}"/>
              </a:ext>
            </a:extLst>
          </p:cNvPr>
          <p:cNvSpPr>
            <a:spLocks noGrp="1"/>
          </p:cNvSpPr>
          <p:nvPr>
            <p:ph type="dt" sz="half" idx="10"/>
          </p:nvPr>
        </p:nvSpPr>
        <p:spPr/>
        <p:txBody>
          <a:bodyPr/>
          <a:lstStyle/>
          <a:p>
            <a:fld id="{78DA0DE9-F4C7-4771-962B-1B3FE4A01F17}" type="datetimeFigureOut">
              <a:rPr lang="en-US" smtClean="0"/>
              <a:t>12/23/2024</a:t>
            </a:fld>
            <a:endParaRPr lang="en-US"/>
          </a:p>
        </p:txBody>
      </p:sp>
      <p:sp>
        <p:nvSpPr>
          <p:cNvPr id="3" name="Footer Placeholder 2">
            <a:extLst>
              <a:ext uri="{FF2B5EF4-FFF2-40B4-BE49-F238E27FC236}">
                <a16:creationId xmlns:a16="http://schemas.microsoft.com/office/drawing/2014/main" id="{0B84748D-DF3D-4127-909B-3E43458FDCD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679C680-8827-4BD3-8FE3-0D54C76F8E6A}"/>
              </a:ext>
            </a:extLst>
          </p:cNvPr>
          <p:cNvSpPr>
            <a:spLocks noGrp="1"/>
          </p:cNvSpPr>
          <p:nvPr>
            <p:ph type="sldNum" sz="quarter" idx="12"/>
          </p:nvPr>
        </p:nvSpPr>
        <p:spPr/>
        <p:txBody>
          <a:bodyPr/>
          <a:lstStyle/>
          <a:p>
            <a:fld id="{1CC9DBA8-5E42-4B0C-A7FB-43988E177816}" type="slidenum">
              <a:rPr lang="en-US" smtClean="0"/>
              <a:t>‹#›</a:t>
            </a:fld>
            <a:endParaRPr lang="en-US"/>
          </a:p>
        </p:txBody>
      </p:sp>
    </p:spTree>
    <p:extLst>
      <p:ext uri="{BB962C8B-B14F-4D97-AF65-F5344CB8AC3E}">
        <p14:creationId xmlns:p14="http://schemas.microsoft.com/office/powerpoint/2010/main" val="18182137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25FF94-436A-412F-84C1-836747AAFD6C}"/>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61012F8F-0711-41AE-BF03-C0D7BBD92234}"/>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328A8E2-9F3E-48D3-8981-514BE48AD18C}"/>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4EBA8338-B490-4D53-9E69-5D3C1CE52AD4}"/>
              </a:ext>
            </a:extLst>
          </p:cNvPr>
          <p:cNvSpPr>
            <a:spLocks noGrp="1"/>
          </p:cNvSpPr>
          <p:nvPr>
            <p:ph type="dt" sz="half" idx="10"/>
          </p:nvPr>
        </p:nvSpPr>
        <p:spPr/>
        <p:txBody>
          <a:bodyPr/>
          <a:lstStyle/>
          <a:p>
            <a:fld id="{78DA0DE9-F4C7-4771-962B-1B3FE4A01F17}" type="datetimeFigureOut">
              <a:rPr lang="en-US" smtClean="0"/>
              <a:t>12/23/2024</a:t>
            </a:fld>
            <a:endParaRPr lang="en-US"/>
          </a:p>
        </p:txBody>
      </p:sp>
      <p:sp>
        <p:nvSpPr>
          <p:cNvPr id="6" name="Footer Placeholder 5">
            <a:extLst>
              <a:ext uri="{FF2B5EF4-FFF2-40B4-BE49-F238E27FC236}">
                <a16:creationId xmlns:a16="http://schemas.microsoft.com/office/drawing/2014/main" id="{E84464D9-9948-4987-9527-7C89BE2CFF9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B9BE96-2774-44F2-9A52-CC432BB4339B}"/>
              </a:ext>
            </a:extLst>
          </p:cNvPr>
          <p:cNvSpPr>
            <a:spLocks noGrp="1"/>
          </p:cNvSpPr>
          <p:nvPr>
            <p:ph type="sldNum" sz="quarter" idx="12"/>
          </p:nvPr>
        </p:nvSpPr>
        <p:spPr/>
        <p:txBody>
          <a:bodyPr/>
          <a:lstStyle/>
          <a:p>
            <a:fld id="{1CC9DBA8-5E42-4B0C-A7FB-43988E177816}" type="slidenum">
              <a:rPr lang="en-US" smtClean="0"/>
              <a:t>‹#›</a:t>
            </a:fld>
            <a:endParaRPr lang="en-US"/>
          </a:p>
        </p:txBody>
      </p:sp>
    </p:spTree>
    <p:extLst>
      <p:ext uri="{BB962C8B-B14F-4D97-AF65-F5344CB8AC3E}">
        <p14:creationId xmlns:p14="http://schemas.microsoft.com/office/powerpoint/2010/main" val="21901114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31A344-4DCB-4165-B0D2-87150D39B5D0}"/>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2D7388E4-A740-4980-A0E9-9AD8402C6B5E}"/>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768F599F-ABCB-4BFB-8BE6-11DAD797E0DD}"/>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7D0273A7-C200-4F09-B06F-168C937E3E8E}"/>
              </a:ext>
            </a:extLst>
          </p:cNvPr>
          <p:cNvSpPr>
            <a:spLocks noGrp="1"/>
          </p:cNvSpPr>
          <p:nvPr>
            <p:ph type="dt" sz="half" idx="10"/>
          </p:nvPr>
        </p:nvSpPr>
        <p:spPr/>
        <p:txBody>
          <a:bodyPr/>
          <a:lstStyle/>
          <a:p>
            <a:fld id="{78DA0DE9-F4C7-4771-962B-1B3FE4A01F17}" type="datetimeFigureOut">
              <a:rPr lang="en-US" smtClean="0"/>
              <a:t>12/23/2024</a:t>
            </a:fld>
            <a:endParaRPr lang="en-US"/>
          </a:p>
        </p:txBody>
      </p:sp>
      <p:sp>
        <p:nvSpPr>
          <p:cNvPr id="6" name="Footer Placeholder 5">
            <a:extLst>
              <a:ext uri="{FF2B5EF4-FFF2-40B4-BE49-F238E27FC236}">
                <a16:creationId xmlns:a16="http://schemas.microsoft.com/office/drawing/2014/main" id="{84028CF3-21CB-4154-9EA8-1043F5D4055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BF1860E-32BB-4C34-B8E0-E4755875E0C5}"/>
              </a:ext>
            </a:extLst>
          </p:cNvPr>
          <p:cNvSpPr>
            <a:spLocks noGrp="1"/>
          </p:cNvSpPr>
          <p:nvPr>
            <p:ph type="sldNum" sz="quarter" idx="12"/>
          </p:nvPr>
        </p:nvSpPr>
        <p:spPr/>
        <p:txBody>
          <a:bodyPr/>
          <a:lstStyle/>
          <a:p>
            <a:fld id="{1CC9DBA8-5E42-4B0C-A7FB-43988E177816}" type="slidenum">
              <a:rPr lang="en-US" smtClean="0"/>
              <a:t>‹#›</a:t>
            </a:fld>
            <a:endParaRPr lang="en-US"/>
          </a:p>
        </p:txBody>
      </p:sp>
    </p:spTree>
    <p:extLst>
      <p:ext uri="{BB962C8B-B14F-4D97-AF65-F5344CB8AC3E}">
        <p14:creationId xmlns:p14="http://schemas.microsoft.com/office/powerpoint/2010/main" val="25781465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E1215E-606B-4129-BBEF-C8376E46DD7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5EFDB52-12F3-45A3-A26C-390DAAF4DD3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DF9281-6579-4DDB-BE14-308073199119}"/>
              </a:ext>
            </a:extLst>
          </p:cNvPr>
          <p:cNvSpPr>
            <a:spLocks noGrp="1"/>
          </p:cNvSpPr>
          <p:nvPr>
            <p:ph type="dt" sz="half" idx="10"/>
          </p:nvPr>
        </p:nvSpPr>
        <p:spPr/>
        <p:txBody>
          <a:bodyPr/>
          <a:lstStyle/>
          <a:p>
            <a:fld id="{78DA0DE9-F4C7-4771-962B-1B3FE4A01F17}" type="datetimeFigureOut">
              <a:rPr lang="en-US" smtClean="0"/>
              <a:t>12/23/2024</a:t>
            </a:fld>
            <a:endParaRPr lang="en-US"/>
          </a:p>
        </p:txBody>
      </p:sp>
      <p:sp>
        <p:nvSpPr>
          <p:cNvPr id="5" name="Footer Placeholder 4">
            <a:extLst>
              <a:ext uri="{FF2B5EF4-FFF2-40B4-BE49-F238E27FC236}">
                <a16:creationId xmlns:a16="http://schemas.microsoft.com/office/drawing/2014/main" id="{3388D1AA-2EA8-4F20-B9F4-796E879C06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70E073-870C-4E04-BC1D-F0BFC7FCA189}"/>
              </a:ext>
            </a:extLst>
          </p:cNvPr>
          <p:cNvSpPr>
            <a:spLocks noGrp="1"/>
          </p:cNvSpPr>
          <p:nvPr>
            <p:ph type="sldNum" sz="quarter" idx="12"/>
          </p:nvPr>
        </p:nvSpPr>
        <p:spPr/>
        <p:txBody>
          <a:bodyPr/>
          <a:lstStyle/>
          <a:p>
            <a:fld id="{1CC9DBA8-5E42-4B0C-A7FB-43988E177816}" type="slidenum">
              <a:rPr lang="en-US" smtClean="0"/>
              <a:t>‹#›</a:t>
            </a:fld>
            <a:endParaRPr lang="en-US"/>
          </a:p>
        </p:txBody>
      </p:sp>
    </p:spTree>
    <p:extLst>
      <p:ext uri="{BB962C8B-B14F-4D97-AF65-F5344CB8AC3E}">
        <p14:creationId xmlns:p14="http://schemas.microsoft.com/office/powerpoint/2010/main" val="37121765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87"/>
        <p:cNvGrpSpPr/>
        <p:nvPr/>
      </p:nvGrpSpPr>
      <p:grpSpPr>
        <a:xfrm>
          <a:off x="0" y="0"/>
          <a:ext cx="0" cy="0"/>
          <a:chOff x="0" y="0"/>
          <a:chExt cx="0" cy="0"/>
        </a:xfrm>
      </p:grpSpPr>
      <p:grpSp>
        <p:nvGrpSpPr>
          <p:cNvPr id="88" name="Google Shape;88;p4"/>
          <p:cNvGrpSpPr/>
          <p:nvPr/>
        </p:nvGrpSpPr>
        <p:grpSpPr>
          <a:xfrm>
            <a:off x="0" y="4495377"/>
            <a:ext cx="9144000" cy="576290"/>
            <a:chOff x="0" y="4571577"/>
            <a:chExt cx="9144000" cy="576290"/>
          </a:xfrm>
        </p:grpSpPr>
        <p:sp>
          <p:nvSpPr>
            <p:cNvPr id="89" name="Google Shape;89;p4"/>
            <p:cNvSpPr/>
            <p:nvPr/>
          </p:nvSpPr>
          <p:spPr>
            <a:xfrm>
              <a:off x="0"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4"/>
            <p:cNvSpPr/>
            <p:nvPr/>
          </p:nvSpPr>
          <p:spPr>
            <a:xfrm>
              <a:off x="879907"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4"/>
            <p:cNvSpPr/>
            <p:nvPr/>
          </p:nvSpPr>
          <p:spPr>
            <a:xfrm flipH="1">
              <a:off x="1838076"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4"/>
            <p:cNvSpPr/>
            <p:nvPr/>
          </p:nvSpPr>
          <p:spPr>
            <a:xfrm>
              <a:off x="2781353"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4"/>
            <p:cNvSpPr/>
            <p:nvPr/>
          </p:nvSpPr>
          <p:spPr>
            <a:xfrm>
              <a:off x="3702450" y="4926825"/>
              <a:ext cx="986182" cy="22089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4"/>
            <p:cNvSpPr/>
            <p:nvPr/>
          </p:nvSpPr>
          <p:spPr>
            <a:xfrm flipH="1">
              <a:off x="8230665"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4"/>
            <p:cNvSpPr/>
            <p:nvPr/>
          </p:nvSpPr>
          <p:spPr>
            <a:xfrm flipH="1">
              <a:off x="7277911"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4"/>
            <p:cNvSpPr/>
            <p:nvPr/>
          </p:nvSpPr>
          <p:spPr>
            <a:xfrm>
              <a:off x="6319742"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4"/>
            <p:cNvSpPr/>
            <p:nvPr/>
          </p:nvSpPr>
          <p:spPr>
            <a:xfrm flipH="1">
              <a:off x="5376465"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4"/>
            <p:cNvSpPr/>
            <p:nvPr/>
          </p:nvSpPr>
          <p:spPr>
            <a:xfrm flipH="1">
              <a:off x="4429512" y="4850175"/>
              <a:ext cx="1012038" cy="297542"/>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9" name="Google Shape;99;p4"/>
          <p:cNvSpPr txBox="1">
            <a:spLocks noGrp="1"/>
          </p:cNvSpPr>
          <p:nvPr>
            <p:ph type="body" idx="1"/>
          </p:nvPr>
        </p:nvSpPr>
        <p:spPr>
          <a:xfrm>
            <a:off x="720000" y="1215752"/>
            <a:ext cx="7704000" cy="3416400"/>
          </a:xfrm>
          <a:prstGeom prst="rect">
            <a:avLst/>
          </a:prstGeom>
        </p:spPr>
        <p:txBody>
          <a:bodyPr spcFirstLastPara="1" wrap="square" lIns="91425" tIns="91425" rIns="91425" bIns="91425" anchor="t" anchorCtr="0">
            <a:noAutofit/>
          </a:bodyPr>
          <a:lstStyle>
            <a:lvl1pPr marL="457200" lvl="0" indent="-304800" rtl="0">
              <a:lnSpc>
                <a:spcPct val="100000"/>
              </a:lnSpc>
              <a:spcBef>
                <a:spcPts val="0"/>
              </a:spcBef>
              <a:spcAft>
                <a:spcPts val="0"/>
              </a:spcAft>
              <a:buClr>
                <a:srgbClr val="434343"/>
              </a:buClr>
              <a:buSzPts val="1200"/>
              <a:buAutoNum type="arabicPeriod"/>
              <a:defRPr sz="1250">
                <a:solidFill>
                  <a:srgbClr val="434343"/>
                </a:solidFill>
              </a:defRPr>
            </a:lvl1pPr>
            <a:lvl2pPr marL="914400" lvl="1" indent="-304800" rtl="0">
              <a:lnSpc>
                <a:spcPct val="115000"/>
              </a:lnSpc>
              <a:spcBef>
                <a:spcPts val="1600"/>
              </a:spcBef>
              <a:spcAft>
                <a:spcPts val="0"/>
              </a:spcAft>
              <a:buClr>
                <a:srgbClr val="434343"/>
              </a:buClr>
              <a:buSzPts val="1200"/>
              <a:buFont typeface="Roboto Condensed"/>
              <a:buAutoNum type="alphaLcPeriod"/>
              <a:defRPr>
                <a:solidFill>
                  <a:srgbClr val="434343"/>
                </a:solidFill>
              </a:defRPr>
            </a:lvl2pPr>
            <a:lvl3pPr marL="1371600" lvl="2" indent="-304800" rtl="0">
              <a:lnSpc>
                <a:spcPct val="115000"/>
              </a:lnSpc>
              <a:spcBef>
                <a:spcPts val="1600"/>
              </a:spcBef>
              <a:spcAft>
                <a:spcPts val="0"/>
              </a:spcAft>
              <a:buClr>
                <a:srgbClr val="434343"/>
              </a:buClr>
              <a:buSzPts val="1200"/>
              <a:buFont typeface="Roboto Condensed"/>
              <a:buAutoNum type="romanLcPeriod"/>
              <a:defRPr>
                <a:solidFill>
                  <a:srgbClr val="434343"/>
                </a:solidFill>
              </a:defRPr>
            </a:lvl3pPr>
            <a:lvl4pPr marL="1828800" lvl="3" indent="-304800" rtl="0">
              <a:lnSpc>
                <a:spcPct val="115000"/>
              </a:lnSpc>
              <a:spcBef>
                <a:spcPts val="1600"/>
              </a:spcBef>
              <a:spcAft>
                <a:spcPts val="0"/>
              </a:spcAft>
              <a:buClr>
                <a:srgbClr val="434343"/>
              </a:buClr>
              <a:buSzPts val="1200"/>
              <a:buFont typeface="Roboto Condensed"/>
              <a:buAutoNum type="arabicPeriod"/>
              <a:defRPr>
                <a:solidFill>
                  <a:srgbClr val="434343"/>
                </a:solidFill>
              </a:defRPr>
            </a:lvl4pPr>
            <a:lvl5pPr marL="2286000" lvl="4" indent="-304800" rtl="0">
              <a:lnSpc>
                <a:spcPct val="115000"/>
              </a:lnSpc>
              <a:spcBef>
                <a:spcPts val="1600"/>
              </a:spcBef>
              <a:spcAft>
                <a:spcPts val="0"/>
              </a:spcAft>
              <a:buClr>
                <a:srgbClr val="434343"/>
              </a:buClr>
              <a:buSzPts val="1200"/>
              <a:buFont typeface="Roboto Condensed"/>
              <a:buAutoNum type="alphaLcPeriod"/>
              <a:defRPr>
                <a:solidFill>
                  <a:srgbClr val="434343"/>
                </a:solidFill>
              </a:defRPr>
            </a:lvl5pPr>
            <a:lvl6pPr marL="2743200" lvl="5" indent="-304800" rtl="0">
              <a:lnSpc>
                <a:spcPct val="115000"/>
              </a:lnSpc>
              <a:spcBef>
                <a:spcPts val="1600"/>
              </a:spcBef>
              <a:spcAft>
                <a:spcPts val="0"/>
              </a:spcAft>
              <a:buClr>
                <a:srgbClr val="434343"/>
              </a:buClr>
              <a:buSzPts val="1200"/>
              <a:buFont typeface="Roboto Condensed"/>
              <a:buAutoNum type="romanLcPeriod"/>
              <a:defRPr>
                <a:solidFill>
                  <a:srgbClr val="434343"/>
                </a:solidFill>
              </a:defRPr>
            </a:lvl6pPr>
            <a:lvl7pPr marL="3200400" lvl="6" indent="-304800" rtl="0">
              <a:lnSpc>
                <a:spcPct val="115000"/>
              </a:lnSpc>
              <a:spcBef>
                <a:spcPts val="1600"/>
              </a:spcBef>
              <a:spcAft>
                <a:spcPts val="0"/>
              </a:spcAft>
              <a:buClr>
                <a:srgbClr val="434343"/>
              </a:buClr>
              <a:buSzPts val="1200"/>
              <a:buFont typeface="Roboto Condensed"/>
              <a:buAutoNum type="arabicPeriod"/>
              <a:defRPr>
                <a:solidFill>
                  <a:srgbClr val="434343"/>
                </a:solidFill>
              </a:defRPr>
            </a:lvl7pPr>
            <a:lvl8pPr marL="3657600" lvl="7" indent="-304800" rtl="0">
              <a:lnSpc>
                <a:spcPct val="115000"/>
              </a:lnSpc>
              <a:spcBef>
                <a:spcPts val="1600"/>
              </a:spcBef>
              <a:spcAft>
                <a:spcPts val="0"/>
              </a:spcAft>
              <a:buClr>
                <a:srgbClr val="434343"/>
              </a:buClr>
              <a:buSzPts val="1200"/>
              <a:buFont typeface="Roboto Condensed"/>
              <a:buAutoNum type="alphaLcPeriod"/>
              <a:defRPr>
                <a:solidFill>
                  <a:srgbClr val="434343"/>
                </a:solidFill>
              </a:defRPr>
            </a:lvl8pPr>
            <a:lvl9pPr marL="4114800" lvl="8" indent="-304800" rtl="0">
              <a:lnSpc>
                <a:spcPct val="115000"/>
              </a:lnSpc>
              <a:spcBef>
                <a:spcPts val="1600"/>
              </a:spcBef>
              <a:spcAft>
                <a:spcPts val="1600"/>
              </a:spcAft>
              <a:buClr>
                <a:srgbClr val="434343"/>
              </a:buClr>
              <a:buSzPts val="1200"/>
              <a:buFont typeface="Roboto Condensed"/>
              <a:buAutoNum type="romanLcPeriod"/>
              <a:defRPr>
                <a:solidFill>
                  <a:srgbClr val="434343"/>
                </a:solidFill>
              </a:defRPr>
            </a:lvl9pPr>
          </a:lstStyle>
          <a:p>
            <a:endParaRPr/>
          </a:p>
        </p:txBody>
      </p:sp>
      <p:sp>
        <p:nvSpPr>
          <p:cNvPr id="100" name="Google Shape;100;p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101" name="Google Shape;101;p4"/>
          <p:cNvGrpSpPr/>
          <p:nvPr/>
        </p:nvGrpSpPr>
        <p:grpSpPr>
          <a:xfrm>
            <a:off x="0" y="4565325"/>
            <a:ext cx="9144000" cy="887338"/>
            <a:chOff x="0" y="4412925"/>
            <a:chExt cx="9144000" cy="887338"/>
          </a:xfrm>
        </p:grpSpPr>
        <p:sp>
          <p:nvSpPr>
            <p:cNvPr id="102" name="Google Shape;102;p4"/>
            <p:cNvSpPr/>
            <p:nvPr/>
          </p:nvSpPr>
          <p:spPr>
            <a:xfrm>
              <a:off x="0" y="44129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4"/>
            <p:cNvSpPr/>
            <p:nvPr/>
          </p:nvSpPr>
          <p:spPr>
            <a:xfrm>
              <a:off x="911486" y="45822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4"/>
            <p:cNvSpPr/>
            <p:nvPr/>
          </p:nvSpPr>
          <p:spPr>
            <a:xfrm flipH="1">
              <a:off x="1838113" y="45822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4"/>
            <p:cNvSpPr/>
            <p:nvPr/>
          </p:nvSpPr>
          <p:spPr>
            <a:xfrm>
              <a:off x="2785105" y="45578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4"/>
            <p:cNvSpPr/>
            <p:nvPr/>
          </p:nvSpPr>
          <p:spPr>
            <a:xfrm>
              <a:off x="3730274" y="46921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4"/>
            <p:cNvSpPr/>
            <p:nvPr/>
          </p:nvSpPr>
          <p:spPr>
            <a:xfrm flipH="1">
              <a:off x="8215662" y="44129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4"/>
            <p:cNvSpPr/>
            <p:nvPr/>
          </p:nvSpPr>
          <p:spPr>
            <a:xfrm flipH="1">
              <a:off x="7277943" y="45822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4"/>
            <p:cNvSpPr/>
            <p:nvPr/>
          </p:nvSpPr>
          <p:spPr>
            <a:xfrm>
              <a:off x="6351316" y="45822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4"/>
            <p:cNvSpPr/>
            <p:nvPr/>
          </p:nvSpPr>
          <p:spPr>
            <a:xfrm flipH="1">
              <a:off x="5404324" y="45578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4"/>
            <p:cNvSpPr/>
            <p:nvPr/>
          </p:nvSpPr>
          <p:spPr>
            <a:xfrm flipH="1">
              <a:off x="4459155" y="46921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0BF1693-B64D-4BE7-B234-F3A54150632C}"/>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A612CAB-FFA6-4320-8E38-681C6B30AD59}"/>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DF1C58-7E87-4235-A9AF-20B023989565}"/>
              </a:ext>
            </a:extLst>
          </p:cNvPr>
          <p:cNvSpPr>
            <a:spLocks noGrp="1"/>
          </p:cNvSpPr>
          <p:nvPr>
            <p:ph type="dt" sz="half" idx="10"/>
          </p:nvPr>
        </p:nvSpPr>
        <p:spPr/>
        <p:txBody>
          <a:bodyPr/>
          <a:lstStyle/>
          <a:p>
            <a:fld id="{78DA0DE9-F4C7-4771-962B-1B3FE4A01F17}" type="datetimeFigureOut">
              <a:rPr lang="en-US" smtClean="0"/>
              <a:t>12/23/2024</a:t>
            </a:fld>
            <a:endParaRPr lang="en-US"/>
          </a:p>
        </p:txBody>
      </p:sp>
      <p:sp>
        <p:nvSpPr>
          <p:cNvPr id="5" name="Footer Placeholder 4">
            <a:extLst>
              <a:ext uri="{FF2B5EF4-FFF2-40B4-BE49-F238E27FC236}">
                <a16:creationId xmlns:a16="http://schemas.microsoft.com/office/drawing/2014/main" id="{287808EF-D98E-4B6E-8637-78A6D82479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C49F90-C46F-4CEA-ACC9-DE6F687EB3C1}"/>
              </a:ext>
            </a:extLst>
          </p:cNvPr>
          <p:cNvSpPr>
            <a:spLocks noGrp="1"/>
          </p:cNvSpPr>
          <p:nvPr>
            <p:ph type="sldNum" sz="quarter" idx="12"/>
          </p:nvPr>
        </p:nvSpPr>
        <p:spPr/>
        <p:txBody>
          <a:bodyPr/>
          <a:lstStyle/>
          <a:p>
            <a:fld id="{1CC9DBA8-5E42-4B0C-A7FB-43988E177816}" type="slidenum">
              <a:rPr lang="en-US" smtClean="0"/>
              <a:t>‹#›</a:t>
            </a:fld>
            <a:endParaRPr lang="en-US"/>
          </a:p>
        </p:txBody>
      </p:sp>
    </p:spTree>
    <p:extLst>
      <p:ext uri="{BB962C8B-B14F-4D97-AF65-F5344CB8AC3E}">
        <p14:creationId xmlns:p14="http://schemas.microsoft.com/office/powerpoint/2010/main" val="25988373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2900" y="1065212"/>
            <a:ext cx="3886200" cy="735013"/>
          </a:xfrm>
        </p:spPr>
        <p:txBody>
          <a:bodyPr/>
          <a:lstStyle/>
          <a:p>
            <a:r>
              <a:rPr lang="en-US"/>
              <a:t>Click to edit Master title style</a:t>
            </a:r>
          </a:p>
        </p:txBody>
      </p:sp>
      <p:sp>
        <p:nvSpPr>
          <p:cNvPr id="3" name="Subtitle 2"/>
          <p:cNvSpPr>
            <a:spLocks noGrp="1"/>
          </p:cNvSpPr>
          <p:nvPr>
            <p:ph type="subTitle" idx="1"/>
          </p:nvPr>
        </p:nvSpPr>
        <p:spPr>
          <a:xfrm>
            <a:off x="685800" y="1943100"/>
            <a:ext cx="3200400" cy="876300"/>
          </a:xfrm>
        </p:spPr>
        <p:txBody>
          <a:bodyPr/>
          <a:lstStyle>
            <a:lvl1pPr marL="0" indent="0" algn="ctr">
              <a:buNone/>
              <a:defRPr>
                <a:solidFill>
                  <a:schemeClr val="tx1">
                    <a:tint val="75000"/>
                  </a:schemeClr>
                </a:solidFill>
              </a:defRPr>
            </a:lvl1pPr>
            <a:lvl2pPr marL="228600" indent="0" algn="ctr">
              <a:buNone/>
              <a:defRPr>
                <a:solidFill>
                  <a:schemeClr val="tx1">
                    <a:tint val="75000"/>
                  </a:schemeClr>
                </a:solidFill>
              </a:defRPr>
            </a:lvl2pPr>
            <a:lvl3pPr marL="457200" indent="0" algn="ctr">
              <a:buNone/>
              <a:defRPr>
                <a:solidFill>
                  <a:schemeClr val="tx1">
                    <a:tint val="75000"/>
                  </a:schemeClr>
                </a:solidFill>
              </a:defRPr>
            </a:lvl3pPr>
            <a:lvl4pPr marL="685800" indent="0" algn="ctr">
              <a:buNone/>
              <a:defRPr>
                <a:solidFill>
                  <a:schemeClr val="tx1">
                    <a:tint val="75000"/>
                  </a:schemeClr>
                </a:solidFill>
              </a:defRPr>
            </a:lvl4pPr>
            <a:lvl5pPr marL="914400" indent="0" algn="ctr">
              <a:buNone/>
              <a:defRPr>
                <a:solidFill>
                  <a:schemeClr val="tx1">
                    <a:tint val="75000"/>
                  </a:schemeClr>
                </a:solidFill>
              </a:defRPr>
            </a:lvl5pPr>
            <a:lvl6pPr marL="1143000" indent="0" algn="ctr">
              <a:buNone/>
              <a:defRPr>
                <a:solidFill>
                  <a:schemeClr val="tx1">
                    <a:tint val="75000"/>
                  </a:schemeClr>
                </a:solidFill>
              </a:defRPr>
            </a:lvl6pPr>
            <a:lvl7pPr marL="1371600" indent="0" algn="ctr">
              <a:buNone/>
              <a:defRPr>
                <a:solidFill>
                  <a:schemeClr val="tx1">
                    <a:tint val="75000"/>
                  </a:schemeClr>
                </a:solidFill>
              </a:defRPr>
            </a:lvl7pPr>
            <a:lvl8pPr marL="1600200" indent="0" algn="ctr">
              <a:buNone/>
              <a:defRPr>
                <a:solidFill>
                  <a:schemeClr val="tx1">
                    <a:tint val="75000"/>
                  </a:schemeClr>
                </a:solidFill>
              </a:defRPr>
            </a:lvl8pPr>
            <a:lvl9pPr marL="18288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12932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536379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61157" y="2203450"/>
            <a:ext cx="3886200" cy="681038"/>
          </a:xfrm>
        </p:spPr>
        <p:txBody>
          <a:bodyPr anchor="t"/>
          <a:lstStyle>
            <a:lvl1pPr algn="l">
              <a:defRPr sz="2000" b="1" cap="all"/>
            </a:lvl1pPr>
          </a:lstStyle>
          <a:p>
            <a:r>
              <a:rPr lang="en-US"/>
              <a:t>Click to edit Master title style</a:t>
            </a:r>
          </a:p>
        </p:txBody>
      </p:sp>
      <p:sp>
        <p:nvSpPr>
          <p:cNvPr id="3" name="Text Placeholder 2"/>
          <p:cNvSpPr>
            <a:spLocks noGrp="1"/>
          </p:cNvSpPr>
          <p:nvPr>
            <p:ph type="body" idx="1"/>
          </p:nvPr>
        </p:nvSpPr>
        <p:spPr>
          <a:xfrm>
            <a:off x="361157" y="1453357"/>
            <a:ext cx="3886200" cy="750094"/>
          </a:xfrm>
        </p:spPr>
        <p:txBody>
          <a:bodyPr anchor="b"/>
          <a:lstStyle>
            <a:lvl1pPr marL="0" indent="0">
              <a:buNone/>
              <a:defRPr sz="1000">
                <a:solidFill>
                  <a:schemeClr val="tx1">
                    <a:tint val="75000"/>
                  </a:schemeClr>
                </a:solidFill>
              </a:defRPr>
            </a:lvl1pPr>
            <a:lvl2pPr marL="228600" indent="0">
              <a:buNone/>
              <a:defRPr sz="900">
                <a:solidFill>
                  <a:schemeClr val="tx1">
                    <a:tint val="75000"/>
                  </a:schemeClr>
                </a:solidFill>
              </a:defRPr>
            </a:lvl2pPr>
            <a:lvl3pPr marL="457200" indent="0">
              <a:buNone/>
              <a:defRPr sz="800">
                <a:solidFill>
                  <a:schemeClr val="tx1">
                    <a:tint val="75000"/>
                  </a:schemeClr>
                </a:solidFill>
              </a:defRPr>
            </a:lvl3pPr>
            <a:lvl4pPr marL="685800" indent="0">
              <a:buNone/>
              <a:defRPr sz="700">
                <a:solidFill>
                  <a:schemeClr val="tx1">
                    <a:tint val="75000"/>
                  </a:schemeClr>
                </a:solidFill>
              </a:defRPr>
            </a:lvl4pPr>
            <a:lvl5pPr marL="914400" indent="0">
              <a:buNone/>
              <a:defRPr sz="700">
                <a:solidFill>
                  <a:schemeClr val="tx1">
                    <a:tint val="75000"/>
                  </a:schemeClr>
                </a:solidFill>
              </a:defRPr>
            </a:lvl5pPr>
            <a:lvl6pPr marL="1143000" indent="0">
              <a:buNone/>
              <a:defRPr sz="700">
                <a:solidFill>
                  <a:schemeClr val="tx1">
                    <a:tint val="75000"/>
                  </a:schemeClr>
                </a:solidFill>
              </a:defRPr>
            </a:lvl6pPr>
            <a:lvl7pPr marL="1371600" indent="0">
              <a:buNone/>
              <a:defRPr sz="700">
                <a:solidFill>
                  <a:schemeClr val="tx1">
                    <a:tint val="75000"/>
                  </a:schemeClr>
                </a:solidFill>
              </a:defRPr>
            </a:lvl7pPr>
            <a:lvl8pPr marL="1600200" indent="0">
              <a:buNone/>
              <a:defRPr sz="700">
                <a:solidFill>
                  <a:schemeClr val="tx1">
                    <a:tint val="75000"/>
                  </a:schemeClr>
                </a:solidFill>
              </a:defRPr>
            </a:lvl8pPr>
            <a:lvl9pPr marL="1828800" indent="0">
              <a:buNone/>
              <a:defRPr sz="7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220864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800100"/>
            <a:ext cx="2019300" cy="2262982"/>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324100" y="800100"/>
            <a:ext cx="2019300" cy="2262982"/>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343909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28600" y="767556"/>
            <a:ext cx="2020094" cy="319881"/>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p>
        </p:txBody>
      </p:sp>
      <p:sp>
        <p:nvSpPr>
          <p:cNvPr id="4" name="Content Placeholder 3"/>
          <p:cNvSpPr>
            <a:spLocks noGrp="1"/>
          </p:cNvSpPr>
          <p:nvPr>
            <p:ph sz="half" idx="2"/>
          </p:nvPr>
        </p:nvSpPr>
        <p:spPr>
          <a:xfrm>
            <a:off x="228600" y="1087438"/>
            <a:ext cx="2020094" cy="1975644"/>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322513" y="767556"/>
            <a:ext cx="2020888" cy="319881"/>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p>
        </p:txBody>
      </p:sp>
      <p:sp>
        <p:nvSpPr>
          <p:cNvPr id="6" name="Content Placeholder 5"/>
          <p:cNvSpPr>
            <a:spLocks noGrp="1"/>
          </p:cNvSpPr>
          <p:nvPr>
            <p:ph sz="quarter" idx="4"/>
          </p:nvPr>
        </p:nvSpPr>
        <p:spPr>
          <a:xfrm>
            <a:off x="2322513" y="1087438"/>
            <a:ext cx="2020888" cy="1975644"/>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12/23/2024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568766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12/23/2024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18042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12/23/2024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6828344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0" y="136525"/>
            <a:ext cx="1504157" cy="581025"/>
          </a:xfrm>
        </p:spPr>
        <p:txBody>
          <a:bodyPr anchor="b"/>
          <a:lstStyle>
            <a:lvl1pPr algn="l">
              <a:defRPr sz="1000" b="1"/>
            </a:lvl1pPr>
          </a:lstStyle>
          <a:p>
            <a:r>
              <a:rPr lang="en-US"/>
              <a:t>Click to edit Master title style</a:t>
            </a:r>
          </a:p>
        </p:txBody>
      </p:sp>
      <p:sp>
        <p:nvSpPr>
          <p:cNvPr id="3" name="Content Placeholder 2"/>
          <p:cNvSpPr>
            <a:spLocks noGrp="1"/>
          </p:cNvSpPr>
          <p:nvPr>
            <p:ph idx="1"/>
          </p:nvPr>
        </p:nvSpPr>
        <p:spPr>
          <a:xfrm>
            <a:off x="1787525" y="136525"/>
            <a:ext cx="2555875" cy="2926557"/>
          </a:xfrm>
        </p:spPr>
        <p:txBody>
          <a:bodyPr/>
          <a:lstStyle>
            <a:lvl1pPr>
              <a:defRPr sz="1600"/>
            </a:lvl1pPr>
            <a:lvl2pPr>
              <a:defRPr sz="1400"/>
            </a:lvl2pPr>
            <a:lvl3pPr>
              <a:defRPr sz="1200"/>
            </a:lvl3pPr>
            <a:lvl4pPr>
              <a:defRPr sz="1000"/>
            </a:lvl4pPr>
            <a:lvl5pPr>
              <a:defRPr sz="1000"/>
            </a:lvl5pPr>
            <a:lvl6pPr>
              <a:defRPr sz="1000"/>
            </a:lvl6pPr>
            <a:lvl7pPr>
              <a:defRPr sz="1000"/>
            </a:lvl7pPr>
            <a:lvl8pPr>
              <a:defRPr sz="1000"/>
            </a:lvl8pPr>
            <a:lvl9pP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28600" y="717550"/>
            <a:ext cx="1504157" cy="2345532"/>
          </a:xfrm>
        </p:spPr>
        <p:txBody>
          <a:bodyPr/>
          <a:lstStyle>
            <a:lvl1pPr marL="0" indent="0">
              <a:buNone/>
              <a:defRPr sz="700"/>
            </a:lvl1pPr>
            <a:lvl2pPr marL="228600" indent="0">
              <a:buNone/>
              <a:defRPr sz="600"/>
            </a:lvl2pPr>
            <a:lvl3pPr marL="457200" indent="0">
              <a:buNone/>
              <a:defRPr sz="500"/>
            </a:lvl3pPr>
            <a:lvl4pPr marL="685800" indent="0">
              <a:buNone/>
              <a:defRPr sz="450"/>
            </a:lvl4pPr>
            <a:lvl5pPr marL="914400" indent="0">
              <a:buNone/>
              <a:defRPr sz="450"/>
            </a:lvl5pPr>
            <a:lvl6pPr marL="1143000" indent="0">
              <a:buNone/>
              <a:defRPr sz="450"/>
            </a:lvl6pPr>
            <a:lvl7pPr marL="1371600" indent="0">
              <a:buNone/>
              <a:defRPr sz="450"/>
            </a:lvl7pPr>
            <a:lvl8pPr marL="1600200" indent="0">
              <a:buNone/>
              <a:defRPr sz="450"/>
            </a:lvl8pPr>
            <a:lvl9pPr marL="1828800" indent="0">
              <a:buNone/>
              <a:defRPr sz="4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2452354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6144" y="2400300"/>
            <a:ext cx="2743200" cy="283369"/>
          </a:xfrm>
        </p:spPr>
        <p:txBody>
          <a:bodyPr anchor="b"/>
          <a:lstStyle>
            <a:lvl1pPr algn="l">
              <a:defRPr sz="1000" b="1"/>
            </a:lvl1pPr>
          </a:lstStyle>
          <a:p>
            <a:r>
              <a:rPr lang="en-US"/>
              <a:t>Click to edit Master title style</a:t>
            </a:r>
          </a:p>
        </p:txBody>
      </p:sp>
      <p:sp>
        <p:nvSpPr>
          <p:cNvPr id="3" name="Picture Placeholder 2"/>
          <p:cNvSpPr>
            <a:spLocks noGrp="1"/>
          </p:cNvSpPr>
          <p:nvPr>
            <p:ph type="pic" idx="1"/>
          </p:nvPr>
        </p:nvSpPr>
        <p:spPr>
          <a:xfrm>
            <a:off x="896144" y="306388"/>
            <a:ext cx="2743200" cy="2057400"/>
          </a:xfrm>
        </p:spPr>
        <p:txBody>
          <a:bodyPr/>
          <a:lstStyle>
            <a:lvl1pPr marL="0" indent="0">
              <a:buNone/>
              <a:defRPr sz="1600"/>
            </a:lvl1pPr>
            <a:lvl2pPr marL="228600" indent="0">
              <a:buNone/>
              <a:defRPr sz="1400"/>
            </a:lvl2pPr>
            <a:lvl3pPr marL="457200" indent="0">
              <a:buNone/>
              <a:defRPr sz="1200"/>
            </a:lvl3pPr>
            <a:lvl4pPr marL="685800" indent="0">
              <a:buNone/>
              <a:defRPr sz="1000"/>
            </a:lvl4pPr>
            <a:lvl5pPr marL="914400" indent="0">
              <a:buNone/>
              <a:defRPr sz="1000"/>
            </a:lvl5pPr>
            <a:lvl6pPr marL="1143000" indent="0">
              <a:buNone/>
              <a:defRPr sz="1000"/>
            </a:lvl6pPr>
            <a:lvl7pPr marL="1371600" indent="0">
              <a:buNone/>
              <a:defRPr sz="1000"/>
            </a:lvl7pPr>
            <a:lvl8pPr marL="1600200" indent="0">
              <a:buNone/>
              <a:defRPr sz="1000"/>
            </a:lvl8pPr>
            <a:lvl9pPr marL="1828800" indent="0">
              <a:buNone/>
              <a:defRPr sz="1000"/>
            </a:lvl9pPr>
          </a:lstStyle>
          <a:p>
            <a:endParaRPr lang="en-US"/>
          </a:p>
        </p:txBody>
      </p:sp>
      <p:sp>
        <p:nvSpPr>
          <p:cNvPr id="4" name="Text Placeholder 3"/>
          <p:cNvSpPr>
            <a:spLocks noGrp="1"/>
          </p:cNvSpPr>
          <p:nvPr>
            <p:ph type="body" sz="half" idx="2"/>
          </p:nvPr>
        </p:nvSpPr>
        <p:spPr>
          <a:xfrm>
            <a:off x="896144" y="2683669"/>
            <a:ext cx="2743200" cy="402431"/>
          </a:xfrm>
        </p:spPr>
        <p:txBody>
          <a:bodyPr/>
          <a:lstStyle>
            <a:lvl1pPr marL="0" indent="0">
              <a:buNone/>
              <a:defRPr sz="700"/>
            </a:lvl1pPr>
            <a:lvl2pPr marL="228600" indent="0">
              <a:buNone/>
              <a:defRPr sz="600"/>
            </a:lvl2pPr>
            <a:lvl3pPr marL="457200" indent="0">
              <a:buNone/>
              <a:defRPr sz="500"/>
            </a:lvl3pPr>
            <a:lvl4pPr marL="685800" indent="0">
              <a:buNone/>
              <a:defRPr sz="450"/>
            </a:lvl4pPr>
            <a:lvl5pPr marL="914400" indent="0">
              <a:buNone/>
              <a:defRPr sz="450"/>
            </a:lvl5pPr>
            <a:lvl6pPr marL="1143000" indent="0">
              <a:buNone/>
              <a:defRPr sz="450"/>
            </a:lvl6pPr>
            <a:lvl7pPr marL="1371600" indent="0">
              <a:buNone/>
              <a:defRPr sz="450"/>
            </a:lvl7pPr>
            <a:lvl8pPr marL="1600200" indent="0">
              <a:buNone/>
              <a:defRPr sz="450"/>
            </a:lvl8pPr>
            <a:lvl9pPr marL="1828800" indent="0">
              <a:buNone/>
              <a:defRPr sz="4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400028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379"/>
        <p:cNvGrpSpPr/>
        <p:nvPr/>
      </p:nvGrpSpPr>
      <p:grpSpPr>
        <a:xfrm>
          <a:off x="0" y="0"/>
          <a:ext cx="0" cy="0"/>
          <a:chOff x="0" y="0"/>
          <a:chExt cx="0" cy="0"/>
        </a:xfrm>
      </p:grpSpPr>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2902847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314700" y="137319"/>
            <a:ext cx="1028700" cy="2925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37319"/>
            <a:ext cx="3009900" cy="2925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886208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ext">
  <p:cSld name="CUSTOM_1">
    <p:spTree>
      <p:nvGrpSpPr>
        <p:cNvPr id="1" name="Shape 421"/>
        <p:cNvGrpSpPr/>
        <p:nvPr/>
      </p:nvGrpSpPr>
      <p:grpSpPr>
        <a:xfrm>
          <a:off x="0" y="0"/>
          <a:ext cx="0" cy="0"/>
          <a:chOff x="0" y="0"/>
          <a:chExt cx="0" cy="0"/>
        </a:xfrm>
      </p:grpSpPr>
      <p:grpSp>
        <p:nvGrpSpPr>
          <p:cNvPr id="422" name="Google Shape;422;p14"/>
          <p:cNvGrpSpPr/>
          <p:nvPr/>
        </p:nvGrpSpPr>
        <p:grpSpPr>
          <a:xfrm>
            <a:off x="-21903" y="3893725"/>
            <a:ext cx="9199029" cy="1268157"/>
            <a:chOff x="-21903" y="3893725"/>
            <a:chExt cx="9199029" cy="1268157"/>
          </a:xfrm>
        </p:grpSpPr>
        <p:sp>
          <p:nvSpPr>
            <p:cNvPr id="423" name="Google Shape;423;p14"/>
            <p:cNvSpPr/>
            <p:nvPr/>
          </p:nvSpPr>
          <p:spPr>
            <a:xfrm>
              <a:off x="5186889" y="3893725"/>
              <a:ext cx="3990237" cy="1268113"/>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14"/>
            <p:cNvSpPr/>
            <p:nvPr/>
          </p:nvSpPr>
          <p:spPr>
            <a:xfrm>
              <a:off x="2585982" y="4328643"/>
              <a:ext cx="2621864" cy="833238"/>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14"/>
            <p:cNvSpPr/>
            <p:nvPr/>
          </p:nvSpPr>
          <p:spPr>
            <a:xfrm flipH="1">
              <a:off x="-21903" y="4328643"/>
              <a:ext cx="2621864" cy="833238"/>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6" name="Google Shape;426;p14"/>
          <p:cNvGrpSpPr/>
          <p:nvPr/>
        </p:nvGrpSpPr>
        <p:grpSpPr>
          <a:xfrm>
            <a:off x="-21800" y="4175780"/>
            <a:ext cx="9199259" cy="986095"/>
            <a:chOff x="-12" y="4175800"/>
            <a:chExt cx="9177233" cy="986095"/>
          </a:xfrm>
        </p:grpSpPr>
        <p:sp>
          <p:nvSpPr>
            <p:cNvPr id="427" name="Google Shape;427;p14"/>
            <p:cNvSpPr/>
            <p:nvPr/>
          </p:nvSpPr>
          <p:spPr>
            <a:xfrm>
              <a:off x="5160062" y="4175800"/>
              <a:ext cx="4017159" cy="986033"/>
            </a:xfrm>
            <a:custGeom>
              <a:avLst/>
              <a:gdLst/>
              <a:ahLst/>
              <a:cxnLst/>
              <a:rect l="l" t="t" r="r" b="b"/>
              <a:pathLst>
                <a:path w="92834" h="20318" extrusionOk="0">
                  <a:moveTo>
                    <a:pt x="82184" y="1"/>
                  </a:moveTo>
                  <a:cubicBezTo>
                    <a:pt x="81770" y="1"/>
                    <a:pt x="81319" y="52"/>
                    <a:pt x="80828" y="167"/>
                  </a:cubicBezTo>
                  <a:cubicBezTo>
                    <a:pt x="76342" y="1195"/>
                    <a:pt x="75089" y="11220"/>
                    <a:pt x="75089" y="11220"/>
                  </a:cubicBezTo>
                  <a:cubicBezTo>
                    <a:pt x="75089" y="11220"/>
                    <a:pt x="74078" y="8309"/>
                    <a:pt x="70313" y="8309"/>
                  </a:cubicBezTo>
                  <a:cubicBezTo>
                    <a:pt x="70235" y="8309"/>
                    <a:pt x="70156" y="8310"/>
                    <a:pt x="70076" y="8313"/>
                  </a:cubicBezTo>
                  <a:cubicBezTo>
                    <a:pt x="66116" y="8413"/>
                    <a:pt x="64863" y="11746"/>
                    <a:pt x="64863" y="11746"/>
                  </a:cubicBezTo>
                  <a:cubicBezTo>
                    <a:pt x="64863" y="11746"/>
                    <a:pt x="64011" y="8087"/>
                    <a:pt x="60252" y="8087"/>
                  </a:cubicBezTo>
                  <a:cubicBezTo>
                    <a:pt x="56492" y="8087"/>
                    <a:pt x="54512" y="11646"/>
                    <a:pt x="54512" y="11646"/>
                  </a:cubicBezTo>
                  <a:cubicBezTo>
                    <a:pt x="54512" y="11646"/>
                    <a:pt x="50295" y="7863"/>
                    <a:pt x="45916" y="7863"/>
                  </a:cubicBezTo>
                  <a:cubicBezTo>
                    <a:pt x="45474" y="7863"/>
                    <a:pt x="45029" y="7902"/>
                    <a:pt x="44587" y="7987"/>
                  </a:cubicBezTo>
                  <a:cubicBezTo>
                    <a:pt x="39800" y="8939"/>
                    <a:pt x="38021" y="15205"/>
                    <a:pt x="38021" y="15205"/>
                  </a:cubicBezTo>
                  <a:cubicBezTo>
                    <a:pt x="38021" y="15205"/>
                    <a:pt x="33535" y="9867"/>
                    <a:pt x="27043" y="8187"/>
                  </a:cubicBezTo>
                  <a:cubicBezTo>
                    <a:pt x="26360" y="8012"/>
                    <a:pt x="25707" y="7934"/>
                    <a:pt x="25087" y="7934"/>
                  </a:cubicBezTo>
                  <a:cubicBezTo>
                    <a:pt x="19844" y="7934"/>
                    <a:pt x="16918" y="13526"/>
                    <a:pt x="16918" y="13526"/>
                  </a:cubicBezTo>
                  <a:cubicBezTo>
                    <a:pt x="16918" y="13526"/>
                    <a:pt x="14251" y="6833"/>
                    <a:pt x="8181" y="6833"/>
                  </a:cubicBezTo>
                  <a:cubicBezTo>
                    <a:pt x="8136" y="6833"/>
                    <a:pt x="8091" y="6833"/>
                    <a:pt x="8046" y="6834"/>
                  </a:cubicBezTo>
                  <a:cubicBezTo>
                    <a:pt x="4337" y="6909"/>
                    <a:pt x="1605" y="10117"/>
                    <a:pt x="26" y="12674"/>
                  </a:cubicBezTo>
                  <a:lnTo>
                    <a:pt x="1" y="20318"/>
                  </a:lnTo>
                  <a:lnTo>
                    <a:pt x="92833" y="20318"/>
                  </a:lnTo>
                  <a:lnTo>
                    <a:pt x="92833" y="1796"/>
                  </a:lnTo>
                  <a:cubicBezTo>
                    <a:pt x="91942" y="1111"/>
                    <a:pt x="91109" y="851"/>
                    <a:pt x="90359" y="851"/>
                  </a:cubicBezTo>
                  <a:cubicBezTo>
                    <a:pt x="88008" y="851"/>
                    <a:pt x="86467" y="3400"/>
                    <a:pt x="86467" y="3400"/>
                  </a:cubicBezTo>
                  <a:cubicBezTo>
                    <a:pt x="86467" y="3400"/>
                    <a:pt x="85553" y="1"/>
                    <a:pt x="821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14"/>
            <p:cNvSpPr/>
            <p:nvPr/>
          </p:nvSpPr>
          <p:spPr>
            <a:xfrm>
              <a:off x="2541650" y="4701725"/>
              <a:ext cx="2698684" cy="460152"/>
            </a:xfrm>
            <a:custGeom>
              <a:avLst/>
              <a:gdLst/>
              <a:ahLst/>
              <a:cxnLst/>
              <a:rect l="l" t="t" r="r" b="b"/>
              <a:pathLst>
                <a:path w="92834" h="20318" extrusionOk="0">
                  <a:moveTo>
                    <a:pt x="82184" y="1"/>
                  </a:moveTo>
                  <a:cubicBezTo>
                    <a:pt x="81770" y="1"/>
                    <a:pt x="81319" y="52"/>
                    <a:pt x="80828" y="167"/>
                  </a:cubicBezTo>
                  <a:cubicBezTo>
                    <a:pt x="76342" y="1195"/>
                    <a:pt x="75089" y="11220"/>
                    <a:pt x="75089" y="11220"/>
                  </a:cubicBezTo>
                  <a:cubicBezTo>
                    <a:pt x="75089" y="11220"/>
                    <a:pt x="74078" y="8309"/>
                    <a:pt x="70313" y="8309"/>
                  </a:cubicBezTo>
                  <a:cubicBezTo>
                    <a:pt x="70235" y="8309"/>
                    <a:pt x="70156" y="8310"/>
                    <a:pt x="70076" y="8313"/>
                  </a:cubicBezTo>
                  <a:cubicBezTo>
                    <a:pt x="66116" y="8413"/>
                    <a:pt x="64863" y="11746"/>
                    <a:pt x="64863" y="11746"/>
                  </a:cubicBezTo>
                  <a:cubicBezTo>
                    <a:pt x="64863" y="11746"/>
                    <a:pt x="64011" y="8087"/>
                    <a:pt x="60252" y="8087"/>
                  </a:cubicBezTo>
                  <a:cubicBezTo>
                    <a:pt x="56492" y="8087"/>
                    <a:pt x="54512" y="11646"/>
                    <a:pt x="54512" y="11646"/>
                  </a:cubicBezTo>
                  <a:cubicBezTo>
                    <a:pt x="54512" y="11646"/>
                    <a:pt x="50295" y="7863"/>
                    <a:pt x="45916" y="7863"/>
                  </a:cubicBezTo>
                  <a:cubicBezTo>
                    <a:pt x="45474" y="7863"/>
                    <a:pt x="45029" y="7902"/>
                    <a:pt x="44587" y="7987"/>
                  </a:cubicBezTo>
                  <a:cubicBezTo>
                    <a:pt x="39800" y="8939"/>
                    <a:pt x="38021" y="15205"/>
                    <a:pt x="38021" y="15205"/>
                  </a:cubicBezTo>
                  <a:cubicBezTo>
                    <a:pt x="38021" y="15205"/>
                    <a:pt x="33535" y="9867"/>
                    <a:pt x="27043" y="8187"/>
                  </a:cubicBezTo>
                  <a:cubicBezTo>
                    <a:pt x="26360" y="8012"/>
                    <a:pt x="25707" y="7934"/>
                    <a:pt x="25087" y="7934"/>
                  </a:cubicBezTo>
                  <a:cubicBezTo>
                    <a:pt x="19844" y="7934"/>
                    <a:pt x="16918" y="13526"/>
                    <a:pt x="16918" y="13526"/>
                  </a:cubicBezTo>
                  <a:cubicBezTo>
                    <a:pt x="16918" y="13526"/>
                    <a:pt x="14251" y="6833"/>
                    <a:pt x="8181" y="6833"/>
                  </a:cubicBezTo>
                  <a:cubicBezTo>
                    <a:pt x="8136" y="6833"/>
                    <a:pt x="8091" y="6833"/>
                    <a:pt x="8046" y="6834"/>
                  </a:cubicBezTo>
                  <a:cubicBezTo>
                    <a:pt x="4337" y="6909"/>
                    <a:pt x="1605" y="10117"/>
                    <a:pt x="26" y="12674"/>
                  </a:cubicBezTo>
                  <a:lnTo>
                    <a:pt x="1" y="20318"/>
                  </a:lnTo>
                  <a:lnTo>
                    <a:pt x="92833" y="20318"/>
                  </a:lnTo>
                  <a:lnTo>
                    <a:pt x="92833" y="1796"/>
                  </a:lnTo>
                  <a:cubicBezTo>
                    <a:pt x="91942" y="1111"/>
                    <a:pt x="91109" y="851"/>
                    <a:pt x="90359" y="851"/>
                  </a:cubicBezTo>
                  <a:cubicBezTo>
                    <a:pt x="88008" y="851"/>
                    <a:pt x="86467" y="3400"/>
                    <a:pt x="86467" y="3400"/>
                  </a:cubicBezTo>
                  <a:cubicBezTo>
                    <a:pt x="86467" y="3400"/>
                    <a:pt x="85553" y="1"/>
                    <a:pt x="821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14"/>
            <p:cNvSpPr/>
            <p:nvPr/>
          </p:nvSpPr>
          <p:spPr>
            <a:xfrm flipH="1">
              <a:off x="-12" y="4588064"/>
              <a:ext cx="2639503" cy="573831"/>
            </a:xfrm>
            <a:custGeom>
              <a:avLst/>
              <a:gdLst/>
              <a:ahLst/>
              <a:cxnLst/>
              <a:rect l="l" t="t" r="r" b="b"/>
              <a:pathLst>
                <a:path w="92834" h="20318" extrusionOk="0">
                  <a:moveTo>
                    <a:pt x="82184" y="1"/>
                  </a:moveTo>
                  <a:cubicBezTo>
                    <a:pt x="81770" y="1"/>
                    <a:pt x="81319" y="52"/>
                    <a:pt x="80828" y="167"/>
                  </a:cubicBezTo>
                  <a:cubicBezTo>
                    <a:pt x="76342" y="1195"/>
                    <a:pt x="75089" y="11220"/>
                    <a:pt x="75089" y="11220"/>
                  </a:cubicBezTo>
                  <a:cubicBezTo>
                    <a:pt x="75089" y="11220"/>
                    <a:pt x="74078" y="8309"/>
                    <a:pt x="70313" y="8309"/>
                  </a:cubicBezTo>
                  <a:cubicBezTo>
                    <a:pt x="70235" y="8309"/>
                    <a:pt x="70156" y="8310"/>
                    <a:pt x="70076" y="8313"/>
                  </a:cubicBezTo>
                  <a:cubicBezTo>
                    <a:pt x="66116" y="8413"/>
                    <a:pt x="64863" y="11746"/>
                    <a:pt x="64863" y="11746"/>
                  </a:cubicBezTo>
                  <a:cubicBezTo>
                    <a:pt x="64863" y="11746"/>
                    <a:pt x="64011" y="8087"/>
                    <a:pt x="60252" y="8087"/>
                  </a:cubicBezTo>
                  <a:cubicBezTo>
                    <a:pt x="56492" y="8087"/>
                    <a:pt x="54512" y="11646"/>
                    <a:pt x="54512" y="11646"/>
                  </a:cubicBezTo>
                  <a:cubicBezTo>
                    <a:pt x="54512" y="11646"/>
                    <a:pt x="50295" y="7863"/>
                    <a:pt x="45916" y="7863"/>
                  </a:cubicBezTo>
                  <a:cubicBezTo>
                    <a:pt x="45474" y="7863"/>
                    <a:pt x="45029" y="7902"/>
                    <a:pt x="44587" y="7987"/>
                  </a:cubicBezTo>
                  <a:cubicBezTo>
                    <a:pt x="39800" y="8939"/>
                    <a:pt x="38021" y="15205"/>
                    <a:pt x="38021" y="15205"/>
                  </a:cubicBezTo>
                  <a:cubicBezTo>
                    <a:pt x="38021" y="15205"/>
                    <a:pt x="33535" y="9867"/>
                    <a:pt x="27043" y="8187"/>
                  </a:cubicBezTo>
                  <a:cubicBezTo>
                    <a:pt x="26360" y="8012"/>
                    <a:pt x="25707" y="7934"/>
                    <a:pt x="25087" y="7934"/>
                  </a:cubicBezTo>
                  <a:cubicBezTo>
                    <a:pt x="19844" y="7934"/>
                    <a:pt x="16918" y="13526"/>
                    <a:pt x="16918" y="13526"/>
                  </a:cubicBezTo>
                  <a:cubicBezTo>
                    <a:pt x="16918" y="13526"/>
                    <a:pt x="14251" y="6833"/>
                    <a:pt x="8181" y="6833"/>
                  </a:cubicBezTo>
                  <a:cubicBezTo>
                    <a:pt x="8136" y="6833"/>
                    <a:pt x="8091" y="6833"/>
                    <a:pt x="8046" y="6834"/>
                  </a:cubicBezTo>
                  <a:cubicBezTo>
                    <a:pt x="4337" y="6909"/>
                    <a:pt x="1605" y="10117"/>
                    <a:pt x="26" y="12674"/>
                  </a:cubicBezTo>
                  <a:lnTo>
                    <a:pt x="1" y="20318"/>
                  </a:lnTo>
                  <a:lnTo>
                    <a:pt x="92833" y="20318"/>
                  </a:lnTo>
                  <a:lnTo>
                    <a:pt x="92833" y="1796"/>
                  </a:lnTo>
                  <a:cubicBezTo>
                    <a:pt x="91942" y="1111"/>
                    <a:pt x="91109" y="851"/>
                    <a:pt x="90359" y="851"/>
                  </a:cubicBezTo>
                  <a:cubicBezTo>
                    <a:pt x="88008" y="851"/>
                    <a:pt x="86467" y="3400"/>
                    <a:pt x="86467" y="3400"/>
                  </a:cubicBezTo>
                  <a:cubicBezTo>
                    <a:pt x="86467" y="3400"/>
                    <a:pt x="85553" y="1"/>
                    <a:pt x="821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0" name="Google Shape;430;p14"/>
          <p:cNvSpPr txBox="1">
            <a:spLocks noGrp="1"/>
          </p:cNvSpPr>
          <p:nvPr>
            <p:ph type="title"/>
          </p:nvPr>
        </p:nvSpPr>
        <p:spPr>
          <a:xfrm>
            <a:off x="720000" y="1193713"/>
            <a:ext cx="4520400" cy="19644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sz="140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431" name="Google Shape;431;p14"/>
          <p:cNvSpPr txBox="1">
            <a:spLocks noGrp="1"/>
          </p:cNvSpPr>
          <p:nvPr>
            <p:ph type="subTitle" idx="1"/>
          </p:nvPr>
        </p:nvSpPr>
        <p:spPr>
          <a:xfrm>
            <a:off x="720000" y="3006550"/>
            <a:ext cx="4520400" cy="801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ext 2">
  <p:cSld name="CUSTOM_4">
    <p:spTree>
      <p:nvGrpSpPr>
        <p:cNvPr id="1" name="Shape 587"/>
        <p:cNvGrpSpPr/>
        <p:nvPr/>
      </p:nvGrpSpPr>
      <p:grpSpPr>
        <a:xfrm>
          <a:off x="0" y="0"/>
          <a:ext cx="0" cy="0"/>
          <a:chOff x="0" y="0"/>
          <a:chExt cx="0" cy="0"/>
        </a:xfrm>
      </p:grpSpPr>
      <p:grpSp>
        <p:nvGrpSpPr>
          <p:cNvPr id="588" name="Google Shape;588;p19"/>
          <p:cNvGrpSpPr/>
          <p:nvPr/>
        </p:nvGrpSpPr>
        <p:grpSpPr>
          <a:xfrm>
            <a:off x="0" y="4184325"/>
            <a:ext cx="9144000" cy="887338"/>
            <a:chOff x="0" y="4260525"/>
            <a:chExt cx="9144000" cy="887338"/>
          </a:xfrm>
        </p:grpSpPr>
        <p:sp>
          <p:nvSpPr>
            <p:cNvPr id="589" name="Google Shape;589;p19"/>
            <p:cNvSpPr/>
            <p:nvPr/>
          </p:nvSpPr>
          <p:spPr>
            <a:xfrm>
              <a:off x="0"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19"/>
            <p:cNvSpPr/>
            <p:nvPr/>
          </p:nvSpPr>
          <p:spPr>
            <a:xfrm>
              <a:off x="91148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19"/>
            <p:cNvSpPr/>
            <p:nvPr/>
          </p:nvSpPr>
          <p:spPr>
            <a:xfrm flipH="1">
              <a:off x="183811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19"/>
            <p:cNvSpPr/>
            <p:nvPr/>
          </p:nvSpPr>
          <p:spPr>
            <a:xfrm>
              <a:off x="2785105"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19"/>
            <p:cNvSpPr/>
            <p:nvPr/>
          </p:nvSpPr>
          <p:spPr>
            <a:xfrm>
              <a:off x="3730274"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19"/>
            <p:cNvSpPr/>
            <p:nvPr/>
          </p:nvSpPr>
          <p:spPr>
            <a:xfrm flipH="1">
              <a:off x="8215662"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19"/>
            <p:cNvSpPr/>
            <p:nvPr/>
          </p:nvSpPr>
          <p:spPr>
            <a:xfrm flipH="1">
              <a:off x="727794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19"/>
            <p:cNvSpPr/>
            <p:nvPr/>
          </p:nvSpPr>
          <p:spPr>
            <a:xfrm>
              <a:off x="635131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19"/>
            <p:cNvSpPr/>
            <p:nvPr/>
          </p:nvSpPr>
          <p:spPr>
            <a:xfrm flipH="1">
              <a:off x="5404324"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19"/>
            <p:cNvSpPr/>
            <p:nvPr/>
          </p:nvSpPr>
          <p:spPr>
            <a:xfrm flipH="1">
              <a:off x="4459155"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9" name="Google Shape;599;p19"/>
          <p:cNvSpPr txBox="1">
            <a:spLocks noGrp="1"/>
          </p:cNvSpPr>
          <p:nvPr>
            <p:ph type="title"/>
          </p:nvPr>
        </p:nvSpPr>
        <p:spPr>
          <a:xfrm>
            <a:off x="1355975" y="1236288"/>
            <a:ext cx="1823700" cy="11121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600" name="Google Shape;600;p19"/>
          <p:cNvSpPr txBox="1">
            <a:spLocks noGrp="1"/>
          </p:cNvSpPr>
          <p:nvPr>
            <p:ph type="subTitle" idx="1"/>
          </p:nvPr>
        </p:nvSpPr>
        <p:spPr>
          <a:xfrm>
            <a:off x="1357475" y="2613413"/>
            <a:ext cx="2575500" cy="1080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grpSp>
        <p:nvGrpSpPr>
          <p:cNvPr id="601" name="Google Shape;601;p19"/>
          <p:cNvGrpSpPr/>
          <p:nvPr/>
        </p:nvGrpSpPr>
        <p:grpSpPr>
          <a:xfrm>
            <a:off x="0" y="4260525"/>
            <a:ext cx="9144000" cy="887338"/>
            <a:chOff x="0" y="4260525"/>
            <a:chExt cx="9144000" cy="887338"/>
          </a:xfrm>
        </p:grpSpPr>
        <p:sp>
          <p:nvSpPr>
            <p:cNvPr id="602" name="Google Shape;602;p19"/>
            <p:cNvSpPr/>
            <p:nvPr/>
          </p:nvSpPr>
          <p:spPr>
            <a:xfrm>
              <a:off x="0"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19"/>
            <p:cNvSpPr/>
            <p:nvPr/>
          </p:nvSpPr>
          <p:spPr>
            <a:xfrm>
              <a:off x="91148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19"/>
            <p:cNvSpPr/>
            <p:nvPr/>
          </p:nvSpPr>
          <p:spPr>
            <a:xfrm flipH="1">
              <a:off x="183811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19"/>
            <p:cNvSpPr/>
            <p:nvPr/>
          </p:nvSpPr>
          <p:spPr>
            <a:xfrm>
              <a:off x="2785105"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19"/>
            <p:cNvSpPr/>
            <p:nvPr/>
          </p:nvSpPr>
          <p:spPr>
            <a:xfrm>
              <a:off x="3730274"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19"/>
            <p:cNvSpPr/>
            <p:nvPr/>
          </p:nvSpPr>
          <p:spPr>
            <a:xfrm flipH="1">
              <a:off x="8215662"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19"/>
            <p:cNvSpPr/>
            <p:nvPr/>
          </p:nvSpPr>
          <p:spPr>
            <a:xfrm flipH="1">
              <a:off x="727794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19"/>
            <p:cNvSpPr/>
            <p:nvPr/>
          </p:nvSpPr>
          <p:spPr>
            <a:xfrm>
              <a:off x="635131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19"/>
            <p:cNvSpPr/>
            <p:nvPr/>
          </p:nvSpPr>
          <p:spPr>
            <a:xfrm flipH="1">
              <a:off x="5404324"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19"/>
            <p:cNvSpPr/>
            <p:nvPr/>
          </p:nvSpPr>
          <p:spPr>
            <a:xfrm flipH="1">
              <a:off x="4459155"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2" name="Google Shape;612;p19"/>
          <p:cNvGrpSpPr/>
          <p:nvPr/>
        </p:nvGrpSpPr>
        <p:grpSpPr>
          <a:xfrm rot="5400000" flipH="1">
            <a:off x="-307923" y="3247597"/>
            <a:ext cx="2207886" cy="1582819"/>
            <a:chOff x="8475" y="2231150"/>
            <a:chExt cx="3260316" cy="3130575"/>
          </a:xfrm>
        </p:grpSpPr>
        <p:sp>
          <p:nvSpPr>
            <p:cNvPr id="613" name="Google Shape;613;p19"/>
            <p:cNvSpPr/>
            <p:nvPr/>
          </p:nvSpPr>
          <p:spPr>
            <a:xfrm>
              <a:off x="8475" y="2231150"/>
              <a:ext cx="3260316" cy="3130575"/>
            </a:xfrm>
            <a:custGeom>
              <a:avLst/>
              <a:gdLst/>
              <a:ahLst/>
              <a:cxnLst/>
              <a:rect l="l" t="t" r="r" b="b"/>
              <a:pathLst>
                <a:path w="66844" h="64184" extrusionOk="0">
                  <a:moveTo>
                    <a:pt x="10471" y="0"/>
                  </a:moveTo>
                  <a:cubicBezTo>
                    <a:pt x="4194" y="0"/>
                    <a:pt x="1" y="5812"/>
                    <a:pt x="1" y="5812"/>
                  </a:cubicBezTo>
                  <a:lnTo>
                    <a:pt x="1" y="64184"/>
                  </a:lnTo>
                  <a:lnTo>
                    <a:pt x="66843" y="64184"/>
                  </a:lnTo>
                  <a:cubicBezTo>
                    <a:pt x="65156" y="57789"/>
                    <a:pt x="59914" y="56744"/>
                    <a:pt x="56668" y="56744"/>
                  </a:cubicBezTo>
                  <a:cubicBezTo>
                    <a:pt x="55092" y="56744"/>
                    <a:pt x="53986" y="56991"/>
                    <a:pt x="53986" y="56991"/>
                  </a:cubicBezTo>
                  <a:cubicBezTo>
                    <a:pt x="53986" y="56991"/>
                    <a:pt x="54212" y="51151"/>
                    <a:pt x="48873" y="48519"/>
                  </a:cubicBezTo>
                  <a:cubicBezTo>
                    <a:pt x="47276" y="47736"/>
                    <a:pt x="45528" y="47462"/>
                    <a:pt x="43863" y="47462"/>
                  </a:cubicBezTo>
                  <a:cubicBezTo>
                    <a:pt x="39988" y="47462"/>
                    <a:pt x="36568" y="48945"/>
                    <a:pt x="36568" y="48945"/>
                  </a:cubicBezTo>
                  <a:cubicBezTo>
                    <a:pt x="36568" y="48945"/>
                    <a:pt x="40202" y="42479"/>
                    <a:pt x="37194" y="36940"/>
                  </a:cubicBezTo>
                  <a:cubicBezTo>
                    <a:pt x="35426" y="33711"/>
                    <a:pt x="31416" y="33037"/>
                    <a:pt x="28380" y="33037"/>
                  </a:cubicBezTo>
                  <a:cubicBezTo>
                    <a:pt x="26210" y="33037"/>
                    <a:pt x="24537" y="33381"/>
                    <a:pt x="24537" y="33381"/>
                  </a:cubicBezTo>
                  <a:cubicBezTo>
                    <a:pt x="24537" y="33381"/>
                    <a:pt x="30402" y="26815"/>
                    <a:pt x="28723" y="22203"/>
                  </a:cubicBezTo>
                  <a:cubicBezTo>
                    <a:pt x="27986" y="20191"/>
                    <a:pt x="26226" y="19626"/>
                    <a:pt x="24482" y="19626"/>
                  </a:cubicBezTo>
                  <a:cubicBezTo>
                    <a:pt x="22253" y="19626"/>
                    <a:pt x="20051" y="20549"/>
                    <a:pt x="20051" y="20549"/>
                  </a:cubicBezTo>
                  <a:cubicBezTo>
                    <a:pt x="25164" y="13657"/>
                    <a:pt x="23284" y="4559"/>
                    <a:pt x="14738" y="900"/>
                  </a:cubicBezTo>
                  <a:cubicBezTo>
                    <a:pt x="13235" y="263"/>
                    <a:pt x="11806" y="0"/>
                    <a:pt x="104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19"/>
            <p:cNvSpPr/>
            <p:nvPr/>
          </p:nvSpPr>
          <p:spPr>
            <a:xfrm>
              <a:off x="8475" y="2506384"/>
              <a:ext cx="3057412" cy="2855337"/>
            </a:xfrm>
            <a:custGeom>
              <a:avLst/>
              <a:gdLst/>
              <a:ahLst/>
              <a:cxnLst/>
              <a:rect l="l" t="t" r="r" b="b"/>
              <a:pathLst>
                <a:path w="62684" h="58541" extrusionOk="0">
                  <a:moveTo>
                    <a:pt x="9396" y="0"/>
                  </a:moveTo>
                  <a:cubicBezTo>
                    <a:pt x="5708" y="0"/>
                    <a:pt x="1863" y="3074"/>
                    <a:pt x="1" y="4781"/>
                  </a:cubicBezTo>
                  <a:lnTo>
                    <a:pt x="1" y="58541"/>
                  </a:lnTo>
                  <a:lnTo>
                    <a:pt x="62683" y="58541"/>
                  </a:lnTo>
                  <a:cubicBezTo>
                    <a:pt x="61085" y="56277"/>
                    <a:pt x="57910" y="55747"/>
                    <a:pt x="55285" y="55747"/>
                  </a:cubicBezTo>
                  <a:cubicBezTo>
                    <a:pt x="52968" y="55747"/>
                    <a:pt x="51079" y="56160"/>
                    <a:pt x="51079" y="56160"/>
                  </a:cubicBezTo>
                  <a:cubicBezTo>
                    <a:pt x="51079" y="56160"/>
                    <a:pt x="52332" y="52601"/>
                    <a:pt x="47520" y="47789"/>
                  </a:cubicBezTo>
                  <a:cubicBezTo>
                    <a:pt x="46194" y="46462"/>
                    <a:pt x="44266" y="45983"/>
                    <a:pt x="42171" y="45983"/>
                  </a:cubicBezTo>
                  <a:cubicBezTo>
                    <a:pt x="36784" y="45983"/>
                    <a:pt x="30293" y="49152"/>
                    <a:pt x="30076" y="49242"/>
                  </a:cubicBezTo>
                  <a:cubicBezTo>
                    <a:pt x="30227" y="49017"/>
                    <a:pt x="35264" y="41122"/>
                    <a:pt x="32482" y="35483"/>
                  </a:cubicBezTo>
                  <a:cubicBezTo>
                    <a:pt x="31417" y="33295"/>
                    <a:pt x="28875" y="32616"/>
                    <a:pt x="26131" y="32616"/>
                  </a:cubicBezTo>
                  <a:cubicBezTo>
                    <a:pt x="21644" y="32616"/>
                    <a:pt x="16618" y="34430"/>
                    <a:pt x="16618" y="34430"/>
                  </a:cubicBezTo>
                  <a:cubicBezTo>
                    <a:pt x="21630" y="28465"/>
                    <a:pt x="24036" y="22726"/>
                    <a:pt x="22031" y="19919"/>
                  </a:cubicBezTo>
                  <a:cubicBezTo>
                    <a:pt x="21531" y="19203"/>
                    <a:pt x="20710" y="18935"/>
                    <a:pt x="19763" y="18935"/>
                  </a:cubicBezTo>
                  <a:cubicBezTo>
                    <a:pt x="16963" y="18935"/>
                    <a:pt x="13059" y="21272"/>
                    <a:pt x="13059" y="21272"/>
                  </a:cubicBezTo>
                  <a:cubicBezTo>
                    <a:pt x="13059" y="21272"/>
                    <a:pt x="18272" y="4555"/>
                    <a:pt x="12532" y="896"/>
                  </a:cubicBezTo>
                  <a:cubicBezTo>
                    <a:pt x="11536" y="262"/>
                    <a:pt x="10473" y="0"/>
                    <a:pt x="93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5" name="Google Shape;615;p19"/>
          <p:cNvGrpSpPr/>
          <p:nvPr/>
        </p:nvGrpSpPr>
        <p:grpSpPr>
          <a:xfrm>
            <a:off x="1155726" y="4555591"/>
            <a:ext cx="2374162" cy="572582"/>
            <a:chOff x="8475" y="2231150"/>
            <a:chExt cx="3260316" cy="3130575"/>
          </a:xfrm>
        </p:grpSpPr>
        <p:sp>
          <p:nvSpPr>
            <p:cNvPr id="616" name="Google Shape;616;p19"/>
            <p:cNvSpPr/>
            <p:nvPr/>
          </p:nvSpPr>
          <p:spPr>
            <a:xfrm>
              <a:off x="8475" y="2231150"/>
              <a:ext cx="3260316" cy="3130575"/>
            </a:xfrm>
            <a:custGeom>
              <a:avLst/>
              <a:gdLst/>
              <a:ahLst/>
              <a:cxnLst/>
              <a:rect l="l" t="t" r="r" b="b"/>
              <a:pathLst>
                <a:path w="66844" h="64184" extrusionOk="0">
                  <a:moveTo>
                    <a:pt x="10471" y="0"/>
                  </a:moveTo>
                  <a:cubicBezTo>
                    <a:pt x="4194" y="0"/>
                    <a:pt x="1" y="5812"/>
                    <a:pt x="1" y="5812"/>
                  </a:cubicBezTo>
                  <a:lnTo>
                    <a:pt x="1" y="64184"/>
                  </a:lnTo>
                  <a:lnTo>
                    <a:pt x="66843" y="64184"/>
                  </a:lnTo>
                  <a:cubicBezTo>
                    <a:pt x="65156" y="57789"/>
                    <a:pt x="59914" y="56744"/>
                    <a:pt x="56668" y="56744"/>
                  </a:cubicBezTo>
                  <a:cubicBezTo>
                    <a:pt x="55092" y="56744"/>
                    <a:pt x="53986" y="56991"/>
                    <a:pt x="53986" y="56991"/>
                  </a:cubicBezTo>
                  <a:cubicBezTo>
                    <a:pt x="53986" y="56991"/>
                    <a:pt x="54212" y="51151"/>
                    <a:pt x="48873" y="48519"/>
                  </a:cubicBezTo>
                  <a:cubicBezTo>
                    <a:pt x="47276" y="47736"/>
                    <a:pt x="45528" y="47462"/>
                    <a:pt x="43863" y="47462"/>
                  </a:cubicBezTo>
                  <a:cubicBezTo>
                    <a:pt x="39988" y="47462"/>
                    <a:pt x="36568" y="48945"/>
                    <a:pt x="36568" y="48945"/>
                  </a:cubicBezTo>
                  <a:cubicBezTo>
                    <a:pt x="36568" y="48945"/>
                    <a:pt x="40202" y="42479"/>
                    <a:pt x="37194" y="36940"/>
                  </a:cubicBezTo>
                  <a:cubicBezTo>
                    <a:pt x="35426" y="33711"/>
                    <a:pt x="31416" y="33037"/>
                    <a:pt x="28380" y="33037"/>
                  </a:cubicBezTo>
                  <a:cubicBezTo>
                    <a:pt x="26210" y="33037"/>
                    <a:pt x="24537" y="33381"/>
                    <a:pt x="24537" y="33381"/>
                  </a:cubicBezTo>
                  <a:cubicBezTo>
                    <a:pt x="24537" y="33381"/>
                    <a:pt x="30402" y="26815"/>
                    <a:pt x="28723" y="22203"/>
                  </a:cubicBezTo>
                  <a:cubicBezTo>
                    <a:pt x="27986" y="20191"/>
                    <a:pt x="26226" y="19626"/>
                    <a:pt x="24482" y="19626"/>
                  </a:cubicBezTo>
                  <a:cubicBezTo>
                    <a:pt x="22253" y="19626"/>
                    <a:pt x="20051" y="20549"/>
                    <a:pt x="20051" y="20549"/>
                  </a:cubicBezTo>
                  <a:cubicBezTo>
                    <a:pt x="25164" y="13657"/>
                    <a:pt x="23284" y="4559"/>
                    <a:pt x="14738" y="900"/>
                  </a:cubicBezTo>
                  <a:cubicBezTo>
                    <a:pt x="13235" y="263"/>
                    <a:pt x="11806" y="0"/>
                    <a:pt x="104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19"/>
            <p:cNvSpPr/>
            <p:nvPr/>
          </p:nvSpPr>
          <p:spPr>
            <a:xfrm>
              <a:off x="8475" y="2506384"/>
              <a:ext cx="3057412" cy="2855337"/>
            </a:xfrm>
            <a:custGeom>
              <a:avLst/>
              <a:gdLst/>
              <a:ahLst/>
              <a:cxnLst/>
              <a:rect l="l" t="t" r="r" b="b"/>
              <a:pathLst>
                <a:path w="62684" h="58541" extrusionOk="0">
                  <a:moveTo>
                    <a:pt x="9396" y="0"/>
                  </a:moveTo>
                  <a:cubicBezTo>
                    <a:pt x="5708" y="0"/>
                    <a:pt x="1863" y="3074"/>
                    <a:pt x="1" y="4781"/>
                  </a:cubicBezTo>
                  <a:lnTo>
                    <a:pt x="1" y="58541"/>
                  </a:lnTo>
                  <a:lnTo>
                    <a:pt x="62683" y="58541"/>
                  </a:lnTo>
                  <a:cubicBezTo>
                    <a:pt x="61085" y="56277"/>
                    <a:pt x="57910" y="55747"/>
                    <a:pt x="55285" y="55747"/>
                  </a:cubicBezTo>
                  <a:cubicBezTo>
                    <a:pt x="52968" y="55747"/>
                    <a:pt x="51079" y="56160"/>
                    <a:pt x="51079" y="56160"/>
                  </a:cubicBezTo>
                  <a:cubicBezTo>
                    <a:pt x="51079" y="56160"/>
                    <a:pt x="52332" y="52601"/>
                    <a:pt x="47520" y="47789"/>
                  </a:cubicBezTo>
                  <a:cubicBezTo>
                    <a:pt x="46194" y="46462"/>
                    <a:pt x="44266" y="45983"/>
                    <a:pt x="42171" y="45983"/>
                  </a:cubicBezTo>
                  <a:cubicBezTo>
                    <a:pt x="36784" y="45983"/>
                    <a:pt x="30293" y="49152"/>
                    <a:pt x="30076" y="49242"/>
                  </a:cubicBezTo>
                  <a:cubicBezTo>
                    <a:pt x="30227" y="49017"/>
                    <a:pt x="35264" y="41122"/>
                    <a:pt x="32482" y="35483"/>
                  </a:cubicBezTo>
                  <a:cubicBezTo>
                    <a:pt x="31417" y="33295"/>
                    <a:pt x="28875" y="32616"/>
                    <a:pt x="26131" y="32616"/>
                  </a:cubicBezTo>
                  <a:cubicBezTo>
                    <a:pt x="21644" y="32616"/>
                    <a:pt x="16618" y="34430"/>
                    <a:pt x="16618" y="34430"/>
                  </a:cubicBezTo>
                  <a:cubicBezTo>
                    <a:pt x="21630" y="28465"/>
                    <a:pt x="24036" y="22726"/>
                    <a:pt x="22031" y="19919"/>
                  </a:cubicBezTo>
                  <a:cubicBezTo>
                    <a:pt x="21531" y="19203"/>
                    <a:pt x="20710" y="18935"/>
                    <a:pt x="19763" y="18935"/>
                  </a:cubicBezTo>
                  <a:cubicBezTo>
                    <a:pt x="16963" y="18935"/>
                    <a:pt x="13059" y="21272"/>
                    <a:pt x="13059" y="21272"/>
                  </a:cubicBezTo>
                  <a:cubicBezTo>
                    <a:pt x="13059" y="21272"/>
                    <a:pt x="18272" y="4555"/>
                    <a:pt x="12532" y="896"/>
                  </a:cubicBezTo>
                  <a:cubicBezTo>
                    <a:pt x="11536" y="262"/>
                    <a:pt x="10473" y="0"/>
                    <a:pt x="93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18" name="Google Shape;618;p19"/>
          <p:cNvSpPr/>
          <p:nvPr/>
        </p:nvSpPr>
        <p:spPr>
          <a:xfrm>
            <a:off x="6403825" y="171900"/>
            <a:ext cx="2374888" cy="632525"/>
          </a:xfrm>
          <a:custGeom>
            <a:avLst/>
            <a:gdLst/>
            <a:ahLst/>
            <a:cxnLst/>
            <a:rect l="l" t="t" r="r" b="b"/>
            <a:pathLst>
              <a:path w="19750" h="5729" extrusionOk="0">
                <a:moveTo>
                  <a:pt x="12239" y="1"/>
                </a:moveTo>
                <a:cubicBezTo>
                  <a:pt x="10760" y="1"/>
                  <a:pt x="9173" y="2822"/>
                  <a:pt x="9173" y="2822"/>
                </a:cubicBezTo>
                <a:cubicBezTo>
                  <a:pt x="9173" y="2822"/>
                  <a:pt x="8232" y="341"/>
                  <a:pt x="6562" y="341"/>
                </a:cubicBezTo>
                <a:cubicBezTo>
                  <a:pt x="6211" y="341"/>
                  <a:pt x="5827" y="451"/>
                  <a:pt x="5414" y="716"/>
                </a:cubicBezTo>
                <a:cubicBezTo>
                  <a:pt x="3058" y="2270"/>
                  <a:pt x="3609" y="3649"/>
                  <a:pt x="3609" y="3649"/>
                </a:cubicBezTo>
                <a:cubicBezTo>
                  <a:pt x="3609" y="3649"/>
                  <a:pt x="3228" y="3500"/>
                  <a:pt x="2697" y="3500"/>
                </a:cubicBezTo>
                <a:cubicBezTo>
                  <a:pt x="1868" y="3500"/>
                  <a:pt x="673" y="3864"/>
                  <a:pt x="0" y="5729"/>
                </a:cubicBezTo>
                <a:lnTo>
                  <a:pt x="19750" y="5729"/>
                </a:lnTo>
                <a:cubicBezTo>
                  <a:pt x="19750" y="5729"/>
                  <a:pt x="19337" y="2406"/>
                  <a:pt x="16528" y="2406"/>
                </a:cubicBezTo>
                <a:cubicBezTo>
                  <a:pt x="16091" y="2406"/>
                  <a:pt x="15597" y="2486"/>
                  <a:pt x="15038" y="2671"/>
                </a:cubicBezTo>
                <a:cubicBezTo>
                  <a:pt x="15038" y="2671"/>
                  <a:pt x="14060" y="441"/>
                  <a:pt x="12532" y="40"/>
                </a:cubicBezTo>
                <a:cubicBezTo>
                  <a:pt x="12435" y="13"/>
                  <a:pt x="12337" y="1"/>
                  <a:pt x="1223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19"/>
          <p:cNvSpPr/>
          <p:nvPr/>
        </p:nvSpPr>
        <p:spPr>
          <a:xfrm>
            <a:off x="-128477" y="1632449"/>
            <a:ext cx="1147005" cy="548768"/>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19"/>
          <p:cNvSpPr/>
          <p:nvPr/>
        </p:nvSpPr>
        <p:spPr>
          <a:xfrm>
            <a:off x="7845563" y="1766963"/>
            <a:ext cx="1389414" cy="907002"/>
          </a:xfrm>
          <a:custGeom>
            <a:avLst/>
            <a:gdLst/>
            <a:ahLst/>
            <a:cxnLst/>
            <a:rect l="l" t="t" r="r" b="b"/>
            <a:pathLst>
              <a:path w="15189" h="7255" extrusionOk="0">
                <a:moveTo>
                  <a:pt x="9826" y="0"/>
                </a:moveTo>
                <a:cubicBezTo>
                  <a:pt x="9761" y="0"/>
                  <a:pt x="9694" y="4"/>
                  <a:pt x="9625" y="11"/>
                </a:cubicBezTo>
                <a:cubicBezTo>
                  <a:pt x="7119" y="287"/>
                  <a:pt x="7119" y="3069"/>
                  <a:pt x="7119" y="3069"/>
                </a:cubicBezTo>
                <a:cubicBezTo>
                  <a:pt x="6722" y="2923"/>
                  <a:pt x="6372" y="2861"/>
                  <a:pt x="6064" y="2861"/>
                </a:cubicBezTo>
                <a:cubicBezTo>
                  <a:pt x="4309" y="2861"/>
                  <a:pt x="3911" y="4874"/>
                  <a:pt x="3911" y="4874"/>
                </a:cubicBezTo>
                <a:cubicBezTo>
                  <a:pt x="3361" y="4624"/>
                  <a:pt x="2887" y="4519"/>
                  <a:pt x="2478" y="4519"/>
                </a:cubicBezTo>
                <a:cubicBezTo>
                  <a:pt x="387" y="4519"/>
                  <a:pt x="1" y="7255"/>
                  <a:pt x="1" y="7255"/>
                </a:cubicBezTo>
                <a:lnTo>
                  <a:pt x="15189" y="7255"/>
                </a:lnTo>
                <a:cubicBezTo>
                  <a:pt x="14870" y="4836"/>
                  <a:pt x="13899" y="4326"/>
                  <a:pt x="13135" y="4326"/>
                </a:cubicBezTo>
                <a:cubicBezTo>
                  <a:pt x="12578" y="4326"/>
                  <a:pt x="12131" y="4598"/>
                  <a:pt x="12131" y="4598"/>
                </a:cubicBezTo>
                <a:cubicBezTo>
                  <a:pt x="12131" y="4598"/>
                  <a:pt x="12131" y="0"/>
                  <a:pt x="98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19"/>
          <p:cNvSpPr/>
          <p:nvPr/>
        </p:nvSpPr>
        <p:spPr>
          <a:xfrm>
            <a:off x="309723" y="252004"/>
            <a:ext cx="820558" cy="259690"/>
          </a:xfrm>
          <a:custGeom>
            <a:avLst/>
            <a:gdLst/>
            <a:ahLst/>
            <a:cxnLst/>
            <a:rect l="l" t="t" r="r" b="b"/>
            <a:pathLst>
              <a:path w="13410" h="4244" extrusionOk="0">
                <a:moveTo>
                  <a:pt x="7286" y="0"/>
                </a:moveTo>
                <a:cubicBezTo>
                  <a:pt x="6592" y="0"/>
                  <a:pt x="5782" y="384"/>
                  <a:pt x="4913" y="1537"/>
                </a:cubicBezTo>
                <a:cubicBezTo>
                  <a:pt x="4913" y="1537"/>
                  <a:pt x="4164" y="1313"/>
                  <a:pt x="3250" y="1313"/>
                </a:cubicBezTo>
                <a:cubicBezTo>
                  <a:pt x="1896" y="1313"/>
                  <a:pt x="180" y="1805"/>
                  <a:pt x="0" y="4244"/>
                </a:cubicBezTo>
                <a:lnTo>
                  <a:pt x="13158" y="4244"/>
                </a:lnTo>
                <a:cubicBezTo>
                  <a:pt x="13158" y="4244"/>
                  <a:pt x="13410" y="1459"/>
                  <a:pt x="10505" y="1459"/>
                </a:cubicBezTo>
                <a:cubicBezTo>
                  <a:pt x="10232" y="1459"/>
                  <a:pt x="9931" y="1483"/>
                  <a:pt x="9599" y="1537"/>
                </a:cubicBezTo>
                <a:cubicBezTo>
                  <a:pt x="9599" y="1537"/>
                  <a:pt x="8675" y="0"/>
                  <a:pt x="72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wo Columns 1">
  <p:cSld name="CUSTOM_6_1">
    <p:spTree>
      <p:nvGrpSpPr>
        <p:cNvPr id="1" name="Shape 622"/>
        <p:cNvGrpSpPr/>
        <p:nvPr/>
      </p:nvGrpSpPr>
      <p:grpSpPr>
        <a:xfrm>
          <a:off x="0" y="0"/>
          <a:ext cx="0" cy="0"/>
          <a:chOff x="0" y="0"/>
          <a:chExt cx="0" cy="0"/>
        </a:xfrm>
      </p:grpSpPr>
      <p:grpSp>
        <p:nvGrpSpPr>
          <p:cNvPr id="623" name="Google Shape;623;p20"/>
          <p:cNvGrpSpPr/>
          <p:nvPr/>
        </p:nvGrpSpPr>
        <p:grpSpPr>
          <a:xfrm flipH="1">
            <a:off x="-3623" y="3933250"/>
            <a:ext cx="9199029" cy="1268157"/>
            <a:chOff x="-21903" y="3893725"/>
            <a:chExt cx="9199029" cy="1268157"/>
          </a:xfrm>
        </p:grpSpPr>
        <p:sp>
          <p:nvSpPr>
            <p:cNvPr id="624" name="Google Shape;624;p20"/>
            <p:cNvSpPr/>
            <p:nvPr/>
          </p:nvSpPr>
          <p:spPr>
            <a:xfrm>
              <a:off x="5186889" y="3893725"/>
              <a:ext cx="3990237" cy="1268113"/>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20"/>
            <p:cNvSpPr/>
            <p:nvPr/>
          </p:nvSpPr>
          <p:spPr>
            <a:xfrm>
              <a:off x="2585982" y="4328643"/>
              <a:ext cx="2621864" cy="833238"/>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20"/>
            <p:cNvSpPr/>
            <p:nvPr/>
          </p:nvSpPr>
          <p:spPr>
            <a:xfrm flipH="1">
              <a:off x="-21903" y="4328643"/>
              <a:ext cx="2621864" cy="833238"/>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27" name="Google Shape;627;p20"/>
          <p:cNvSpPr txBox="1">
            <a:spLocks noGrp="1"/>
          </p:cNvSpPr>
          <p:nvPr>
            <p:ph type="title"/>
          </p:nvPr>
        </p:nvSpPr>
        <p:spPr>
          <a:xfrm>
            <a:off x="2198488" y="3097525"/>
            <a:ext cx="21753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628" name="Google Shape;628;p20"/>
          <p:cNvSpPr txBox="1">
            <a:spLocks noGrp="1"/>
          </p:cNvSpPr>
          <p:nvPr>
            <p:ph type="subTitle" idx="1"/>
          </p:nvPr>
        </p:nvSpPr>
        <p:spPr>
          <a:xfrm>
            <a:off x="2198500" y="3640050"/>
            <a:ext cx="2175300" cy="572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629" name="Google Shape;629;p20"/>
          <p:cNvSpPr txBox="1">
            <a:spLocks noGrp="1"/>
          </p:cNvSpPr>
          <p:nvPr>
            <p:ph type="title" idx="2"/>
          </p:nvPr>
        </p:nvSpPr>
        <p:spPr>
          <a:xfrm>
            <a:off x="4745208" y="3097525"/>
            <a:ext cx="21753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630" name="Google Shape;630;p20"/>
          <p:cNvSpPr txBox="1">
            <a:spLocks noGrp="1"/>
          </p:cNvSpPr>
          <p:nvPr>
            <p:ph type="subTitle" idx="3"/>
          </p:nvPr>
        </p:nvSpPr>
        <p:spPr>
          <a:xfrm>
            <a:off x="4745209" y="3640050"/>
            <a:ext cx="2175300" cy="572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631" name="Google Shape;631;p20"/>
          <p:cNvSpPr txBox="1">
            <a:spLocks noGrp="1"/>
          </p:cNvSpPr>
          <p:nvPr>
            <p:ph type="title" idx="4"/>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632" name="Google Shape;632;p20"/>
          <p:cNvGrpSpPr/>
          <p:nvPr/>
        </p:nvGrpSpPr>
        <p:grpSpPr>
          <a:xfrm>
            <a:off x="8272771" y="3538420"/>
            <a:ext cx="343811" cy="1184379"/>
            <a:chOff x="7968225" y="1691500"/>
            <a:chExt cx="190625" cy="656675"/>
          </a:xfrm>
        </p:grpSpPr>
        <p:sp>
          <p:nvSpPr>
            <p:cNvPr id="633" name="Google Shape;633;p20"/>
            <p:cNvSpPr/>
            <p:nvPr/>
          </p:nvSpPr>
          <p:spPr>
            <a:xfrm>
              <a:off x="7968225" y="1891800"/>
              <a:ext cx="103300" cy="205450"/>
            </a:xfrm>
            <a:custGeom>
              <a:avLst/>
              <a:gdLst/>
              <a:ahLst/>
              <a:cxnLst/>
              <a:rect l="l" t="t" r="r" b="b"/>
              <a:pathLst>
                <a:path w="4132" h="8218" extrusionOk="0">
                  <a:moveTo>
                    <a:pt x="799" y="0"/>
                  </a:moveTo>
                  <a:cubicBezTo>
                    <a:pt x="799" y="0"/>
                    <a:pt x="1" y="5159"/>
                    <a:pt x="3858" y="8217"/>
                  </a:cubicBezTo>
                  <a:cubicBezTo>
                    <a:pt x="3858" y="8217"/>
                    <a:pt x="4132" y="2488"/>
                    <a:pt x="7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20"/>
            <p:cNvSpPr/>
            <p:nvPr/>
          </p:nvSpPr>
          <p:spPr>
            <a:xfrm>
              <a:off x="8057825" y="2039575"/>
              <a:ext cx="101025" cy="200325"/>
            </a:xfrm>
            <a:custGeom>
              <a:avLst/>
              <a:gdLst/>
              <a:ahLst/>
              <a:cxnLst/>
              <a:rect l="l" t="t" r="r" b="b"/>
              <a:pathLst>
                <a:path w="4041" h="8013" extrusionOk="0">
                  <a:moveTo>
                    <a:pt x="3264" y="1"/>
                  </a:moveTo>
                  <a:lnTo>
                    <a:pt x="3264" y="1"/>
                  </a:lnTo>
                  <a:cubicBezTo>
                    <a:pt x="0" y="2420"/>
                    <a:pt x="297" y="8013"/>
                    <a:pt x="297" y="8013"/>
                  </a:cubicBezTo>
                  <a:cubicBezTo>
                    <a:pt x="4040" y="5023"/>
                    <a:pt x="3264" y="1"/>
                    <a:pt x="32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20"/>
            <p:cNvSpPr/>
            <p:nvPr/>
          </p:nvSpPr>
          <p:spPr>
            <a:xfrm>
              <a:off x="8055525" y="1847000"/>
              <a:ext cx="18875" cy="501175"/>
            </a:xfrm>
            <a:custGeom>
              <a:avLst/>
              <a:gdLst/>
              <a:ahLst/>
              <a:cxnLst/>
              <a:rect l="l" t="t" r="r" b="b"/>
              <a:pathLst>
                <a:path w="755" h="20047" extrusionOk="0">
                  <a:moveTo>
                    <a:pt x="377" y="0"/>
                  </a:moveTo>
                  <a:cubicBezTo>
                    <a:pt x="189" y="0"/>
                    <a:pt x="1" y="126"/>
                    <a:pt x="1" y="377"/>
                  </a:cubicBezTo>
                  <a:lnTo>
                    <a:pt x="1" y="19687"/>
                  </a:lnTo>
                  <a:cubicBezTo>
                    <a:pt x="1" y="19927"/>
                    <a:pt x="189" y="20047"/>
                    <a:pt x="377" y="20047"/>
                  </a:cubicBezTo>
                  <a:cubicBezTo>
                    <a:pt x="566" y="20047"/>
                    <a:pt x="754" y="19927"/>
                    <a:pt x="754" y="19687"/>
                  </a:cubicBezTo>
                  <a:lnTo>
                    <a:pt x="754" y="377"/>
                  </a:lnTo>
                  <a:cubicBezTo>
                    <a:pt x="754" y="126"/>
                    <a:pt x="566" y="0"/>
                    <a:pt x="3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20"/>
            <p:cNvSpPr/>
            <p:nvPr/>
          </p:nvSpPr>
          <p:spPr>
            <a:xfrm>
              <a:off x="8004175" y="1691500"/>
              <a:ext cx="126600" cy="219450"/>
            </a:xfrm>
            <a:custGeom>
              <a:avLst/>
              <a:gdLst/>
              <a:ahLst/>
              <a:cxnLst/>
              <a:rect l="l" t="t" r="r" b="b"/>
              <a:pathLst>
                <a:path w="5064" h="8778" extrusionOk="0">
                  <a:moveTo>
                    <a:pt x="2864" y="0"/>
                  </a:moveTo>
                  <a:cubicBezTo>
                    <a:pt x="2213" y="0"/>
                    <a:pt x="2055" y="3493"/>
                    <a:pt x="2055" y="3493"/>
                  </a:cubicBezTo>
                  <a:cubicBezTo>
                    <a:pt x="2055" y="3493"/>
                    <a:pt x="1983" y="934"/>
                    <a:pt x="1285" y="934"/>
                  </a:cubicBezTo>
                  <a:cubicBezTo>
                    <a:pt x="1195" y="934"/>
                    <a:pt x="1094" y="977"/>
                    <a:pt x="982" y="1073"/>
                  </a:cubicBezTo>
                  <a:cubicBezTo>
                    <a:pt x="1" y="1918"/>
                    <a:pt x="92" y="7852"/>
                    <a:pt x="1827" y="8651"/>
                  </a:cubicBezTo>
                  <a:lnTo>
                    <a:pt x="1895" y="8674"/>
                  </a:lnTo>
                  <a:cubicBezTo>
                    <a:pt x="2090" y="8744"/>
                    <a:pt x="2272" y="8777"/>
                    <a:pt x="2443" y="8777"/>
                  </a:cubicBezTo>
                  <a:cubicBezTo>
                    <a:pt x="2770" y="8777"/>
                    <a:pt x="3055" y="8656"/>
                    <a:pt x="3310" y="8446"/>
                  </a:cubicBezTo>
                  <a:cubicBezTo>
                    <a:pt x="4178" y="7715"/>
                    <a:pt x="4634" y="6095"/>
                    <a:pt x="4794" y="5228"/>
                  </a:cubicBezTo>
                  <a:cubicBezTo>
                    <a:pt x="4993" y="4031"/>
                    <a:pt x="5064" y="791"/>
                    <a:pt x="4378" y="791"/>
                  </a:cubicBezTo>
                  <a:cubicBezTo>
                    <a:pt x="4358" y="791"/>
                    <a:pt x="4336" y="793"/>
                    <a:pt x="4315" y="799"/>
                  </a:cubicBezTo>
                  <a:cubicBezTo>
                    <a:pt x="3538" y="982"/>
                    <a:pt x="3287" y="3653"/>
                    <a:pt x="3287" y="3653"/>
                  </a:cubicBezTo>
                  <a:cubicBezTo>
                    <a:pt x="3287" y="3653"/>
                    <a:pt x="3538" y="23"/>
                    <a:pt x="2877" y="1"/>
                  </a:cubicBezTo>
                  <a:cubicBezTo>
                    <a:pt x="2872" y="0"/>
                    <a:pt x="2868" y="0"/>
                    <a:pt x="286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20"/>
            <p:cNvSpPr/>
            <p:nvPr/>
          </p:nvSpPr>
          <p:spPr>
            <a:xfrm>
              <a:off x="8030425" y="1838200"/>
              <a:ext cx="65650" cy="72750"/>
            </a:xfrm>
            <a:custGeom>
              <a:avLst/>
              <a:gdLst/>
              <a:ahLst/>
              <a:cxnLst/>
              <a:rect l="l" t="t" r="r" b="b"/>
              <a:pathLst>
                <a:path w="2626" h="2910" extrusionOk="0">
                  <a:moveTo>
                    <a:pt x="2174" y="1"/>
                  </a:moveTo>
                  <a:cubicBezTo>
                    <a:pt x="1856" y="1"/>
                    <a:pt x="1461" y="478"/>
                    <a:pt x="1461" y="478"/>
                  </a:cubicBezTo>
                  <a:cubicBezTo>
                    <a:pt x="1461" y="478"/>
                    <a:pt x="1121" y="6"/>
                    <a:pt x="768" y="6"/>
                  </a:cubicBezTo>
                  <a:cubicBezTo>
                    <a:pt x="612" y="6"/>
                    <a:pt x="453" y="98"/>
                    <a:pt x="320" y="364"/>
                  </a:cubicBezTo>
                  <a:cubicBezTo>
                    <a:pt x="1" y="1026"/>
                    <a:pt x="480" y="2190"/>
                    <a:pt x="777" y="2783"/>
                  </a:cubicBezTo>
                  <a:lnTo>
                    <a:pt x="845" y="2806"/>
                  </a:lnTo>
                  <a:cubicBezTo>
                    <a:pt x="1040" y="2876"/>
                    <a:pt x="1222" y="2909"/>
                    <a:pt x="1393" y="2909"/>
                  </a:cubicBezTo>
                  <a:cubicBezTo>
                    <a:pt x="1720" y="2909"/>
                    <a:pt x="2005" y="2788"/>
                    <a:pt x="2260" y="2578"/>
                  </a:cubicBezTo>
                  <a:cubicBezTo>
                    <a:pt x="2443" y="2099"/>
                    <a:pt x="2625" y="1414"/>
                    <a:pt x="2557" y="661"/>
                  </a:cubicBezTo>
                  <a:cubicBezTo>
                    <a:pt x="2515" y="160"/>
                    <a:pt x="2357" y="1"/>
                    <a:pt x="217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8" name="Google Shape;638;p20"/>
          <p:cNvGrpSpPr/>
          <p:nvPr/>
        </p:nvGrpSpPr>
        <p:grpSpPr>
          <a:xfrm>
            <a:off x="8634836" y="2862810"/>
            <a:ext cx="414648" cy="1943386"/>
            <a:chOff x="8547425" y="1163775"/>
            <a:chExt cx="237975" cy="1115350"/>
          </a:xfrm>
        </p:grpSpPr>
        <p:sp>
          <p:nvSpPr>
            <p:cNvPr id="639" name="Google Shape;639;p20"/>
            <p:cNvSpPr/>
            <p:nvPr/>
          </p:nvSpPr>
          <p:spPr>
            <a:xfrm>
              <a:off x="8656975" y="1378500"/>
              <a:ext cx="19425" cy="900625"/>
            </a:xfrm>
            <a:custGeom>
              <a:avLst/>
              <a:gdLst/>
              <a:ahLst/>
              <a:cxnLst/>
              <a:rect l="l" t="t" r="r" b="b"/>
              <a:pathLst>
                <a:path w="777" h="36025" extrusionOk="0">
                  <a:moveTo>
                    <a:pt x="389" y="1"/>
                  </a:moveTo>
                  <a:cubicBezTo>
                    <a:pt x="195" y="1"/>
                    <a:pt x="1" y="126"/>
                    <a:pt x="1" y="377"/>
                  </a:cubicBezTo>
                  <a:lnTo>
                    <a:pt x="1" y="28772"/>
                  </a:lnTo>
                  <a:lnTo>
                    <a:pt x="1" y="35665"/>
                  </a:lnTo>
                  <a:cubicBezTo>
                    <a:pt x="1" y="35905"/>
                    <a:pt x="195" y="36025"/>
                    <a:pt x="389" y="36025"/>
                  </a:cubicBezTo>
                  <a:cubicBezTo>
                    <a:pt x="583" y="36025"/>
                    <a:pt x="777" y="35905"/>
                    <a:pt x="777" y="35665"/>
                  </a:cubicBezTo>
                  <a:lnTo>
                    <a:pt x="777" y="7271"/>
                  </a:lnTo>
                  <a:lnTo>
                    <a:pt x="777" y="377"/>
                  </a:lnTo>
                  <a:cubicBezTo>
                    <a:pt x="777" y="126"/>
                    <a:pt x="583" y="1"/>
                    <a:pt x="3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20"/>
            <p:cNvSpPr/>
            <p:nvPr/>
          </p:nvSpPr>
          <p:spPr>
            <a:xfrm>
              <a:off x="8547425" y="1759400"/>
              <a:ext cx="124975" cy="248825"/>
            </a:xfrm>
            <a:custGeom>
              <a:avLst/>
              <a:gdLst/>
              <a:ahLst/>
              <a:cxnLst/>
              <a:rect l="l" t="t" r="r" b="b"/>
              <a:pathLst>
                <a:path w="4999" h="9953" extrusionOk="0">
                  <a:moveTo>
                    <a:pt x="936" y="1"/>
                  </a:moveTo>
                  <a:lnTo>
                    <a:pt x="936" y="1"/>
                  </a:lnTo>
                  <a:cubicBezTo>
                    <a:pt x="936" y="1"/>
                    <a:pt x="0" y="6255"/>
                    <a:pt x="4634" y="9953"/>
                  </a:cubicBezTo>
                  <a:cubicBezTo>
                    <a:pt x="4634" y="9953"/>
                    <a:pt x="4999" y="3014"/>
                    <a:pt x="9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20"/>
            <p:cNvSpPr/>
            <p:nvPr/>
          </p:nvSpPr>
          <p:spPr>
            <a:xfrm>
              <a:off x="8656975" y="1502625"/>
              <a:ext cx="125000" cy="248825"/>
            </a:xfrm>
            <a:custGeom>
              <a:avLst/>
              <a:gdLst/>
              <a:ahLst/>
              <a:cxnLst/>
              <a:rect l="l" t="t" r="r" b="b"/>
              <a:pathLst>
                <a:path w="5000" h="9953" extrusionOk="0">
                  <a:moveTo>
                    <a:pt x="4064" y="0"/>
                  </a:moveTo>
                  <a:lnTo>
                    <a:pt x="4064" y="0"/>
                  </a:lnTo>
                  <a:cubicBezTo>
                    <a:pt x="1" y="3013"/>
                    <a:pt x="366" y="9952"/>
                    <a:pt x="366" y="9952"/>
                  </a:cubicBezTo>
                  <a:cubicBezTo>
                    <a:pt x="4999" y="6255"/>
                    <a:pt x="4064" y="1"/>
                    <a:pt x="40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20"/>
            <p:cNvSpPr/>
            <p:nvPr/>
          </p:nvSpPr>
          <p:spPr>
            <a:xfrm>
              <a:off x="8660400" y="1858125"/>
              <a:ext cx="125000" cy="248825"/>
            </a:xfrm>
            <a:custGeom>
              <a:avLst/>
              <a:gdLst/>
              <a:ahLst/>
              <a:cxnLst/>
              <a:rect l="l" t="t" r="r" b="b"/>
              <a:pathLst>
                <a:path w="5000" h="9953" extrusionOk="0">
                  <a:moveTo>
                    <a:pt x="4041" y="1"/>
                  </a:moveTo>
                  <a:lnTo>
                    <a:pt x="4041" y="1"/>
                  </a:lnTo>
                  <a:cubicBezTo>
                    <a:pt x="1" y="2991"/>
                    <a:pt x="343" y="9952"/>
                    <a:pt x="343" y="9952"/>
                  </a:cubicBezTo>
                  <a:cubicBezTo>
                    <a:pt x="4999" y="6232"/>
                    <a:pt x="4041" y="1"/>
                    <a:pt x="40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20"/>
            <p:cNvSpPr/>
            <p:nvPr/>
          </p:nvSpPr>
          <p:spPr>
            <a:xfrm>
              <a:off x="8578800" y="1163775"/>
              <a:ext cx="160375" cy="281775"/>
            </a:xfrm>
            <a:custGeom>
              <a:avLst/>
              <a:gdLst/>
              <a:ahLst/>
              <a:cxnLst/>
              <a:rect l="l" t="t" r="r" b="b"/>
              <a:pathLst>
                <a:path w="6415" h="11271" extrusionOk="0">
                  <a:moveTo>
                    <a:pt x="3248" y="1"/>
                  </a:moveTo>
                  <a:cubicBezTo>
                    <a:pt x="2451" y="1"/>
                    <a:pt x="2238" y="4926"/>
                    <a:pt x="2238" y="4926"/>
                  </a:cubicBezTo>
                  <a:cubicBezTo>
                    <a:pt x="2238" y="4926"/>
                    <a:pt x="1714" y="2287"/>
                    <a:pt x="988" y="2287"/>
                  </a:cubicBezTo>
                  <a:cubicBezTo>
                    <a:pt x="926" y="2287"/>
                    <a:pt x="864" y="2306"/>
                    <a:pt x="800" y="2347"/>
                  </a:cubicBezTo>
                  <a:cubicBezTo>
                    <a:pt x="1" y="2872"/>
                    <a:pt x="275" y="6730"/>
                    <a:pt x="754" y="8533"/>
                  </a:cubicBezTo>
                  <a:cubicBezTo>
                    <a:pt x="1096" y="9811"/>
                    <a:pt x="1507" y="10519"/>
                    <a:pt x="2169" y="10907"/>
                  </a:cubicBezTo>
                  <a:cubicBezTo>
                    <a:pt x="2443" y="11066"/>
                    <a:pt x="2762" y="11181"/>
                    <a:pt x="3128" y="11249"/>
                  </a:cubicBezTo>
                  <a:cubicBezTo>
                    <a:pt x="3216" y="11264"/>
                    <a:pt x="3305" y="11271"/>
                    <a:pt x="3393" y="11271"/>
                  </a:cubicBezTo>
                  <a:cubicBezTo>
                    <a:pt x="3986" y="11271"/>
                    <a:pt x="4562" y="10947"/>
                    <a:pt x="4999" y="10450"/>
                  </a:cubicBezTo>
                  <a:cubicBezTo>
                    <a:pt x="5479" y="9902"/>
                    <a:pt x="5821" y="9172"/>
                    <a:pt x="5890" y="8396"/>
                  </a:cubicBezTo>
                  <a:cubicBezTo>
                    <a:pt x="6027" y="6775"/>
                    <a:pt x="6415" y="3306"/>
                    <a:pt x="5456" y="2918"/>
                  </a:cubicBezTo>
                  <a:cubicBezTo>
                    <a:pt x="5390" y="2892"/>
                    <a:pt x="5327" y="2880"/>
                    <a:pt x="5267" y="2880"/>
                  </a:cubicBezTo>
                  <a:cubicBezTo>
                    <a:pt x="4467" y="2880"/>
                    <a:pt x="4132" y="4972"/>
                    <a:pt x="4132" y="4972"/>
                  </a:cubicBezTo>
                  <a:cubicBezTo>
                    <a:pt x="4132" y="4972"/>
                    <a:pt x="4178" y="407"/>
                    <a:pt x="3333" y="19"/>
                  </a:cubicBezTo>
                  <a:cubicBezTo>
                    <a:pt x="3304" y="7"/>
                    <a:pt x="3276" y="1"/>
                    <a:pt x="32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20"/>
            <p:cNvSpPr/>
            <p:nvPr/>
          </p:nvSpPr>
          <p:spPr>
            <a:xfrm>
              <a:off x="8619325" y="1357050"/>
              <a:ext cx="86750" cy="88500"/>
            </a:xfrm>
            <a:custGeom>
              <a:avLst/>
              <a:gdLst/>
              <a:ahLst/>
              <a:cxnLst/>
              <a:rect l="l" t="t" r="r" b="b"/>
              <a:pathLst>
                <a:path w="3470" h="3540" extrusionOk="0">
                  <a:moveTo>
                    <a:pt x="1110" y="0"/>
                  </a:moveTo>
                  <a:cubicBezTo>
                    <a:pt x="749" y="0"/>
                    <a:pt x="367" y="367"/>
                    <a:pt x="183" y="1190"/>
                  </a:cubicBezTo>
                  <a:cubicBezTo>
                    <a:pt x="0" y="1943"/>
                    <a:pt x="251" y="2673"/>
                    <a:pt x="548" y="3176"/>
                  </a:cubicBezTo>
                  <a:cubicBezTo>
                    <a:pt x="822" y="3335"/>
                    <a:pt x="1141" y="3450"/>
                    <a:pt x="1507" y="3518"/>
                  </a:cubicBezTo>
                  <a:cubicBezTo>
                    <a:pt x="1595" y="3533"/>
                    <a:pt x="1684" y="3540"/>
                    <a:pt x="1772" y="3540"/>
                  </a:cubicBezTo>
                  <a:cubicBezTo>
                    <a:pt x="2365" y="3540"/>
                    <a:pt x="2941" y="3216"/>
                    <a:pt x="3378" y="2719"/>
                  </a:cubicBezTo>
                  <a:cubicBezTo>
                    <a:pt x="3470" y="1920"/>
                    <a:pt x="3333" y="1076"/>
                    <a:pt x="3036" y="482"/>
                  </a:cubicBezTo>
                  <a:cubicBezTo>
                    <a:pt x="2887" y="184"/>
                    <a:pt x="2727" y="77"/>
                    <a:pt x="2574" y="77"/>
                  </a:cubicBezTo>
                  <a:cubicBezTo>
                    <a:pt x="2188" y="77"/>
                    <a:pt x="1849" y="756"/>
                    <a:pt x="1849" y="756"/>
                  </a:cubicBezTo>
                  <a:cubicBezTo>
                    <a:pt x="1712" y="271"/>
                    <a:pt x="1419" y="0"/>
                    <a:pt x="11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5" name="Google Shape;645;p20"/>
          <p:cNvGrpSpPr/>
          <p:nvPr/>
        </p:nvGrpSpPr>
        <p:grpSpPr>
          <a:xfrm>
            <a:off x="7751065" y="3187527"/>
            <a:ext cx="343802" cy="1611235"/>
            <a:chOff x="8547425" y="1163775"/>
            <a:chExt cx="237975" cy="1115350"/>
          </a:xfrm>
        </p:grpSpPr>
        <p:sp>
          <p:nvSpPr>
            <p:cNvPr id="646" name="Google Shape;646;p20"/>
            <p:cNvSpPr/>
            <p:nvPr/>
          </p:nvSpPr>
          <p:spPr>
            <a:xfrm>
              <a:off x="8656975" y="1378500"/>
              <a:ext cx="19425" cy="900625"/>
            </a:xfrm>
            <a:custGeom>
              <a:avLst/>
              <a:gdLst/>
              <a:ahLst/>
              <a:cxnLst/>
              <a:rect l="l" t="t" r="r" b="b"/>
              <a:pathLst>
                <a:path w="777" h="36025" extrusionOk="0">
                  <a:moveTo>
                    <a:pt x="389" y="1"/>
                  </a:moveTo>
                  <a:cubicBezTo>
                    <a:pt x="195" y="1"/>
                    <a:pt x="1" y="126"/>
                    <a:pt x="1" y="377"/>
                  </a:cubicBezTo>
                  <a:lnTo>
                    <a:pt x="1" y="28772"/>
                  </a:lnTo>
                  <a:lnTo>
                    <a:pt x="1" y="35665"/>
                  </a:lnTo>
                  <a:cubicBezTo>
                    <a:pt x="1" y="35905"/>
                    <a:pt x="195" y="36025"/>
                    <a:pt x="389" y="36025"/>
                  </a:cubicBezTo>
                  <a:cubicBezTo>
                    <a:pt x="583" y="36025"/>
                    <a:pt x="777" y="35905"/>
                    <a:pt x="777" y="35665"/>
                  </a:cubicBezTo>
                  <a:lnTo>
                    <a:pt x="777" y="7271"/>
                  </a:lnTo>
                  <a:lnTo>
                    <a:pt x="777" y="377"/>
                  </a:lnTo>
                  <a:cubicBezTo>
                    <a:pt x="777" y="126"/>
                    <a:pt x="583" y="1"/>
                    <a:pt x="3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20"/>
            <p:cNvSpPr/>
            <p:nvPr/>
          </p:nvSpPr>
          <p:spPr>
            <a:xfrm>
              <a:off x="8547425" y="1759400"/>
              <a:ext cx="124975" cy="248825"/>
            </a:xfrm>
            <a:custGeom>
              <a:avLst/>
              <a:gdLst/>
              <a:ahLst/>
              <a:cxnLst/>
              <a:rect l="l" t="t" r="r" b="b"/>
              <a:pathLst>
                <a:path w="4999" h="9953" extrusionOk="0">
                  <a:moveTo>
                    <a:pt x="936" y="1"/>
                  </a:moveTo>
                  <a:lnTo>
                    <a:pt x="936" y="1"/>
                  </a:lnTo>
                  <a:cubicBezTo>
                    <a:pt x="936" y="1"/>
                    <a:pt x="0" y="6255"/>
                    <a:pt x="4634" y="9953"/>
                  </a:cubicBezTo>
                  <a:cubicBezTo>
                    <a:pt x="4634" y="9953"/>
                    <a:pt x="4999" y="3014"/>
                    <a:pt x="9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20"/>
            <p:cNvSpPr/>
            <p:nvPr/>
          </p:nvSpPr>
          <p:spPr>
            <a:xfrm>
              <a:off x="8656975" y="1502625"/>
              <a:ext cx="125000" cy="248825"/>
            </a:xfrm>
            <a:custGeom>
              <a:avLst/>
              <a:gdLst/>
              <a:ahLst/>
              <a:cxnLst/>
              <a:rect l="l" t="t" r="r" b="b"/>
              <a:pathLst>
                <a:path w="5000" h="9953" extrusionOk="0">
                  <a:moveTo>
                    <a:pt x="4064" y="0"/>
                  </a:moveTo>
                  <a:lnTo>
                    <a:pt x="4064" y="0"/>
                  </a:lnTo>
                  <a:cubicBezTo>
                    <a:pt x="1" y="3013"/>
                    <a:pt x="366" y="9952"/>
                    <a:pt x="366" y="9952"/>
                  </a:cubicBezTo>
                  <a:cubicBezTo>
                    <a:pt x="4999" y="6255"/>
                    <a:pt x="4064" y="1"/>
                    <a:pt x="40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20"/>
            <p:cNvSpPr/>
            <p:nvPr/>
          </p:nvSpPr>
          <p:spPr>
            <a:xfrm>
              <a:off x="8660400" y="1858125"/>
              <a:ext cx="125000" cy="248825"/>
            </a:xfrm>
            <a:custGeom>
              <a:avLst/>
              <a:gdLst/>
              <a:ahLst/>
              <a:cxnLst/>
              <a:rect l="l" t="t" r="r" b="b"/>
              <a:pathLst>
                <a:path w="5000" h="9953" extrusionOk="0">
                  <a:moveTo>
                    <a:pt x="4041" y="1"/>
                  </a:moveTo>
                  <a:lnTo>
                    <a:pt x="4041" y="1"/>
                  </a:lnTo>
                  <a:cubicBezTo>
                    <a:pt x="1" y="2991"/>
                    <a:pt x="343" y="9952"/>
                    <a:pt x="343" y="9952"/>
                  </a:cubicBezTo>
                  <a:cubicBezTo>
                    <a:pt x="4999" y="6232"/>
                    <a:pt x="4041" y="1"/>
                    <a:pt x="40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20"/>
            <p:cNvSpPr/>
            <p:nvPr/>
          </p:nvSpPr>
          <p:spPr>
            <a:xfrm>
              <a:off x="8578800" y="1163775"/>
              <a:ext cx="160375" cy="281775"/>
            </a:xfrm>
            <a:custGeom>
              <a:avLst/>
              <a:gdLst/>
              <a:ahLst/>
              <a:cxnLst/>
              <a:rect l="l" t="t" r="r" b="b"/>
              <a:pathLst>
                <a:path w="6415" h="11271" extrusionOk="0">
                  <a:moveTo>
                    <a:pt x="3248" y="1"/>
                  </a:moveTo>
                  <a:cubicBezTo>
                    <a:pt x="2451" y="1"/>
                    <a:pt x="2238" y="4926"/>
                    <a:pt x="2238" y="4926"/>
                  </a:cubicBezTo>
                  <a:cubicBezTo>
                    <a:pt x="2238" y="4926"/>
                    <a:pt x="1714" y="2287"/>
                    <a:pt x="988" y="2287"/>
                  </a:cubicBezTo>
                  <a:cubicBezTo>
                    <a:pt x="926" y="2287"/>
                    <a:pt x="864" y="2306"/>
                    <a:pt x="800" y="2347"/>
                  </a:cubicBezTo>
                  <a:cubicBezTo>
                    <a:pt x="1" y="2872"/>
                    <a:pt x="275" y="6730"/>
                    <a:pt x="754" y="8533"/>
                  </a:cubicBezTo>
                  <a:cubicBezTo>
                    <a:pt x="1096" y="9811"/>
                    <a:pt x="1507" y="10519"/>
                    <a:pt x="2169" y="10907"/>
                  </a:cubicBezTo>
                  <a:cubicBezTo>
                    <a:pt x="2443" y="11066"/>
                    <a:pt x="2762" y="11181"/>
                    <a:pt x="3128" y="11249"/>
                  </a:cubicBezTo>
                  <a:cubicBezTo>
                    <a:pt x="3216" y="11264"/>
                    <a:pt x="3305" y="11271"/>
                    <a:pt x="3393" y="11271"/>
                  </a:cubicBezTo>
                  <a:cubicBezTo>
                    <a:pt x="3986" y="11271"/>
                    <a:pt x="4562" y="10947"/>
                    <a:pt x="4999" y="10450"/>
                  </a:cubicBezTo>
                  <a:cubicBezTo>
                    <a:pt x="5479" y="9902"/>
                    <a:pt x="5821" y="9172"/>
                    <a:pt x="5890" y="8396"/>
                  </a:cubicBezTo>
                  <a:cubicBezTo>
                    <a:pt x="6027" y="6775"/>
                    <a:pt x="6415" y="3306"/>
                    <a:pt x="5456" y="2918"/>
                  </a:cubicBezTo>
                  <a:cubicBezTo>
                    <a:pt x="5390" y="2892"/>
                    <a:pt x="5327" y="2880"/>
                    <a:pt x="5267" y="2880"/>
                  </a:cubicBezTo>
                  <a:cubicBezTo>
                    <a:pt x="4467" y="2880"/>
                    <a:pt x="4132" y="4972"/>
                    <a:pt x="4132" y="4972"/>
                  </a:cubicBezTo>
                  <a:cubicBezTo>
                    <a:pt x="4132" y="4972"/>
                    <a:pt x="4178" y="407"/>
                    <a:pt x="3333" y="19"/>
                  </a:cubicBezTo>
                  <a:cubicBezTo>
                    <a:pt x="3304" y="7"/>
                    <a:pt x="3276" y="1"/>
                    <a:pt x="32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20"/>
            <p:cNvSpPr/>
            <p:nvPr/>
          </p:nvSpPr>
          <p:spPr>
            <a:xfrm>
              <a:off x="8619325" y="1357050"/>
              <a:ext cx="86750" cy="88500"/>
            </a:xfrm>
            <a:custGeom>
              <a:avLst/>
              <a:gdLst/>
              <a:ahLst/>
              <a:cxnLst/>
              <a:rect l="l" t="t" r="r" b="b"/>
              <a:pathLst>
                <a:path w="3470" h="3540" extrusionOk="0">
                  <a:moveTo>
                    <a:pt x="1110" y="0"/>
                  </a:moveTo>
                  <a:cubicBezTo>
                    <a:pt x="749" y="0"/>
                    <a:pt x="367" y="367"/>
                    <a:pt x="183" y="1190"/>
                  </a:cubicBezTo>
                  <a:cubicBezTo>
                    <a:pt x="0" y="1943"/>
                    <a:pt x="251" y="2673"/>
                    <a:pt x="548" y="3176"/>
                  </a:cubicBezTo>
                  <a:cubicBezTo>
                    <a:pt x="822" y="3335"/>
                    <a:pt x="1141" y="3450"/>
                    <a:pt x="1507" y="3518"/>
                  </a:cubicBezTo>
                  <a:cubicBezTo>
                    <a:pt x="1595" y="3533"/>
                    <a:pt x="1684" y="3540"/>
                    <a:pt x="1772" y="3540"/>
                  </a:cubicBezTo>
                  <a:cubicBezTo>
                    <a:pt x="2365" y="3540"/>
                    <a:pt x="2941" y="3216"/>
                    <a:pt x="3378" y="2719"/>
                  </a:cubicBezTo>
                  <a:cubicBezTo>
                    <a:pt x="3470" y="1920"/>
                    <a:pt x="3333" y="1076"/>
                    <a:pt x="3036" y="482"/>
                  </a:cubicBezTo>
                  <a:cubicBezTo>
                    <a:pt x="2887" y="184"/>
                    <a:pt x="2727" y="77"/>
                    <a:pt x="2574" y="77"/>
                  </a:cubicBezTo>
                  <a:cubicBezTo>
                    <a:pt x="2188" y="77"/>
                    <a:pt x="1849" y="756"/>
                    <a:pt x="1849" y="756"/>
                  </a:cubicBezTo>
                  <a:cubicBezTo>
                    <a:pt x="1712" y="271"/>
                    <a:pt x="1419" y="0"/>
                    <a:pt x="11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2" name="Google Shape;652;p20"/>
          <p:cNvGrpSpPr/>
          <p:nvPr/>
        </p:nvGrpSpPr>
        <p:grpSpPr>
          <a:xfrm flipH="1">
            <a:off x="542992" y="3635995"/>
            <a:ext cx="343811" cy="1184379"/>
            <a:chOff x="7968225" y="1691500"/>
            <a:chExt cx="190625" cy="656675"/>
          </a:xfrm>
        </p:grpSpPr>
        <p:sp>
          <p:nvSpPr>
            <p:cNvPr id="653" name="Google Shape;653;p20"/>
            <p:cNvSpPr/>
            <p:nvPr/>
          </p:nvSpPr>
          <p:spPr>
            <a:xfrm>
              <a:off x="7968225" y="1891800"/>
              <a:ext cx="103300" cy="205450"/>
            </a:xfrm>
            <a:custGeom>
              <a:avLst/>
              <a:gdLst/>
              <a:ahLst/>
              <a:cxnLst/>
              <a:rect l="l" t="t" r="r" b="b"/>
              <a:pathLst>
                <a:path w="4132" h="8218" extrusionOk="0">
                  <a:moveTo>
                    <a:pt x="799" y="0"/>
                  </a:moveTo>
                  <a:cubicBezTo>
                    <a:pt x="799" y="0"/>
                    <a:pt x="1" y="5159"/>
                    <a:pt x="3858" y="8217"/>
                  </a:cubicBezTo>
                  <a:cubicBezTo>
                    <a:pt x="3858" y="8217"/>
                    <a:pt x="4132" y="2488"/>
                    <a:pt x="7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20"/>
            <p:cNvSpPr/>
            <p:nvPr/>
          </p:nvSpPr>
          <p:spPr>
            <a:xfrm>
              <a:off x="8057825" y="2039575"/>
              <a:ext cx="101025" cy="200325"/>
            </a:xfrm>
            <a:custGeom>
              <a:avLst/>
              <a:gdLst/>
              <a:ahLst/>
              <a:cxnLst/>
              <a:rect l="l" t="t" r="r" b="b"/>
              <a:pathLst>
                <a:path w="4041" h="8013" extrusionOk="0">
                  <a:moveTo>
                    <a:pt x="3264" y="1"/>
                  </a:moveTo>
                  <a:lnTo>
                    <a:pt x="3264" y="1"/>
                  </a:lnTo>
                  <a:cubicBezTo>
                    <a:pt x="0" y="2420"/>
                    <a:pt x="297" y="8013"/>
                    <a:pt x="297" y="8013"/>
                  </a:cubicBezTo>
                  <a:cubicBezTo>
                    <a:pt x="4040" y="5023"/>
                    <a:pt x="3264" y="1"/>
                    <a:pt x="32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20"/>
            <p:cNvSpPr/>
            <p:nvPr/>
          </p:nvSpPr>
          <p:spPr>
            <a:xfrm>
              <a:off x="8055525" y="1847000"/>
              <a:ext cx="18875" cy="501175"/>
            </a:xfrm>
            <a:custGeom>
              <a:avLst/>
              <a:gdLst/>
              <a:ahLst/>
              <a:cxnLst/>
              <a:rect l="l" t="t" r="r" b="b"/>
              <a:pathLst>
                <a:path w="755" h="20047" extrusionOk="0">
                  <a:moveTo>
                    <a:pt x="377" y="0"/>
                  </a:moveTo>
                  <a:cubicBezTo>
                    <a:pt x="189" y="0"/>
                    <a:pt x="1" y="126"/>
                    <a:pt x="1" y="377"/>
                  </a:cubicBezTo>
                  <a:lnTo>
                    <a:pt x="1" y="19687"/>
                  </a:lnTo>
                  <a:cubicBezTo>
                    <a:pt x="1" y="19927"/>
                    <a:pt x="189" y="20047"/>
                    <a:pt x="377" y="20047"/>
                  </a:cubicBezTo>
                  <a:cubicBezTo>
                    <a:pt x="566" y="20047"/>
                    <a:pt x="754" y="19927"/>
                    <a:pt x="754" y="19687"/>
                  </a:cubicBezTo>
                  <a:lnTo>
                    <a:pt x="754" y="377"/>
                  </a:lnTo>
                  <a:cubicBezTo>
                    <a:pt x="754" y="126"/>
                    <a:pt x="566" y="0"/>
                    <a:pt x="3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20"/>
            <p:cNvSpPr/>
            <p:nvPr/>
          </p:nvSpPr>
          <p:spPr>
            <a:xfrm>
              <a:off x="8004175" y="1691500"/>
              <a:ext cx="126600" cy="219450"/>
            </a:xfrm>
            <a:custGeom>
              <a:avLst/>
              <a:gdLst/>
              <a:ahLst/>
              <a:cxnLst/>
              <a:rect l="l" t="t" r="r" b="b"/>
              <a:pathLst>
                <a:path w="5064" h="8778" extrusionOk="0">
                  <a:moveTo>
                    <a:pt x="2864" y="0"/>
                  </a:moveTo>
                  <a:cubicBezTo>
                    <a:pt x="2213" y="0"/>
                    <a:pt x="2055" y="3493"/>
                    <a:pt x="2055" y="3493"/>
                  </a:cubicBezTo>
                  <a:cubicBezTo>
                    <a:pt x="2055" y="3493"/>
                    <a:pt x="1983" y="934"/>
                    <a:pt x="1285" y="934"/>
                  </a:cubicBezTo>
                  <a:cubicBezTo>
                    <a:pt x="1195" y="934"/>
                    <a:pt x="1094" y="977"/>
                    <a:pt x="982" y="1073"/>
                  </a:cubicBezTo>
                  <a:cubicBezTo>
                    <a:pt x="1" y="1918"/>
                    <a:pt x="92" y="7852"/>
                    <a:pt x="1827" y="8651"/>
                  </a:cubicBezTo>
                  <a:lnTo>
                    <a:pt x="1895" y="8674"/>
                  </a:lnTo>
                  <a:cubicBezTo>
                    <a:pt x="2090" y="8744"/>
                    <a:pt x="2272" y="8777"/>
                    <a:pt x="2443" y="8777"/>
                  </a:cubicBezTo>
                  <a:cubicBezTo>
                    <a:pt x="2770" y="8777"/>
                    <a:pt x="3055" y="8656"/>
                    <a:pt x="3310" y="8446"/>
                  </a:cubicBezTo>
                  <a:cubicBezTo>
                    <a:pt x="4178" y="7715"/>
                    <a:pt x="4634" y="6095"/>
                    <a:pt x="4794" y="5228"/>
                  </a:cubicBezTo>
                  <a:cubicBezTo>
                    <a:pt x="4993" y="4031"/>
                    <a:pt x="5064" y="791"/>
                    <a:pt x="4378" y="791"/>
                  </a:cubicBezTo>
                  <a:cubicBezTo>
                    <a:pt x="4358" y="791"/>
                    <a:pt x="4336" y="793"/>
                    <a:pt x="4315" y="799"/>
                  </a:cubicBezTo>
                  <a:cubicBezTo>
                    <a:pt x="3538" y="982"/>
                    <a:pt x="3287" y="3653"/>
                    <a:pt x="3287" y="3653"/>
                  </a:cubicBezTo>
                  <a:cubicBezTo>
                    <a:pt x="3287" y="3653"/>
                    <a:pt x="3538" y="23"/>
                    <a:pt x="2877" y="1"/>
                  </a:cubicBezTo>
                  <a:cubicBezTo>
                    <a:pt x="2872" y="0"/>
                    <a:pt x="2868" y="0"/>
                    <a:pt x="286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20"/>
            <p:cNvSpPr/>
            <p:nvPr/>
          </p:nvSpPr>
          <p:spPr>
            <a:xfrm>
              <a:off x="8030425" y="1838200"/>
              <a:ext cx="65650" cy="72750"/>
            </a:xfrm>
            <a:custGeom>
              <a:avLst/>
              <a:gdLst/>
              <a:ahLst/>
              <a:cxnLst/>
              <a:rect l="l" t="t" r="r" b="b"/>
              <a:pathLst>
                <a:path w="2626" h="2910" extrusionOk="0">
                  <a:moveTo>
                    <a:pt x="2174" y="1"/>
                  </a:moveTo>
                  <a:cubicBezTo>
                    <a:pt x="1856" y="1"/>
                    <a:pt x="1461" y="478"/>
                    <a:pt x="1461" y="478"/>
                  </a:cubicBezTo>
                  <a:cubicBezTo>
                    <a:pt x="1461" y="478"/>
                    <a:pt x="1121" y="6"/>
                    <a:pt x="768" y="6"/>
                  </a:cubicBezTo>
                  <a:cubicBezTo>
                    <a:pt x="612" y="6"/>
                    <a:pt x="453" y="98"/>
                    <a:pt x="320" y="364"/>
                  </a:cubicBezTo>
                  <a:cubicBezTo>
                    <a:pt x="1" y="1026"/>
                    <a:pt x="480" y="2190"/>
                    <a:pt x="777" y="2783"/>
                  </a:cubicBezTo>
                  <a:lnTo>
                    <a:pt x="845" y="2806"/>
                  </a:lnTo>
                  <a:cubicBezTo>
                    <a:pt x="1040" y="2876"/>
                    <a:pt x="1222" y="2909"/>
                    <a:pt x="1393" y="2909"/>
                  </a:cubicBezTo>
                  <a:cubicBezTo>
                    <a:pt x="1720" y="2909"/>
                    <a:pt x="2005" y="2788"/>
                    <a:pt x="2260" y="2578"/>
                  </a:cubicBezTo>
                  <a:cubicBezTo>
                    <a:pt x="2443" y="2099"/>
                    <a:pt x="2625" y="1414"/>
                    <a:pt x="2557" y="661"/>
                  </a:cubicBezTo>
                  <a:cubicBezTo>
                    <a:pt x="2515" y="160"/>
                    <a:pt x="2357" y="1"/>
                    <a:pt x="217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8" name="Google Shape;658;p20"/>
          <p:cNvGrpSpPr/>
          <p:nvPr/>
        </p:nvGrpSpPr>
        <p:grpSpPr>
          <a:xfrm flipH="1">
            <a:off x="110090" y="2960385"/>
            <a:ext cx="414648" cy="1943386"/>
            <a:chOff x="8547425" y="1163775"/>
            <a:chExt cx="237975" cy="1115350"/>
          </a:xfrm>
        </p:grpSpPr>
        <p:sp>
          <p:nvSpPr>
            <p:cNvPr id="659" name="Google Shape;659;p20"/>
            <p:cNvSpPr/>
            <p:nvPr/>
          </p:nvSpPr>
          <p:spPr>
            <a:xfrm>
              <a:off x="8656975" y="1378500"/>
              <a:ext cx="19425" cy="900625"/>
            </a:xfrm>
            <a:custGeom>
              <a:avLst/>
              <a:gdLst/>
              <a:ahLst/>
              <a:cxnLst/>
              <a:rect l="l" t="t" r="r" b="b"/>
              <a:pathLst>
                <a:path w="777" h="36025" extrusionOk="0">
                  <a:moveTo>
                    <a:pt x="389" y="1"/>
                  </a:moveTo>
                  <a:cubicBezTo>
                    <a:pt x="195" y="1"/>
                    <a:pt x="1" y="126"/>
                    <a:pt x="1" y="377"/>
                  </a:cubicBezTo>
                  <a:lnTo>
                    <a:pt x="1" y="28772"/>
                  </a:lnTo>
                  <a:lnTo>
                    <a:pt x="1" y="35665"/>
                  </a:lnTo>
                  <a:cubicBezTo>
                    <a:pt x="1" y="35905"/>
                    <a:pt x="195" y="36025"/>
                    <a:pt x="389" y="36025"/>
                  </a:cubicBezTo>
                  <a:cubicBezTo>
                    <a:pt x="583" y="36025"/>
                    <a:pt x="777" y="35905"/>
                    <a:pt x="777" y="35665"/>
                  </a:cubicBezTo>
                  <a:lnTo>
                    <a:pt x="777" y="7271"/>
                  </a:lnTo>
                  <a:lnTo>
                    <a:pt x="777" y="377"/>
                  </a:lnTo>
                  <a:cubicBezTo>
                    <a:pt x="777" y="126"/>
                    <a:pt x="583" y="1"/>
                    <a:pt x="3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20"/>
            <p:cNvSpPr/>
            <p:nvPr/>
          </p:nvSpPr>
          <p:spPr>
            <a:xfrm>
              <a:off x="8547425" y="1759400"/>
              <a:ext cx="124975" cy="248825"/>
            </a:xfrm>
            <a:custGeom>
              <a:avLst/>
              <a:gdLst/>
              <a:ahLst/>
              <a:cxnLst/>
              <a:rect l="l" t="t" r="r" b="b"/>
              <a:pathLst>
                <a:path w="4999" h="9953" extrusionOk="0">
                  <a:moveTo>
                    <a:pt x="936" y="1"/>
                  </a:moveTo>
                  <a:lnTo>
                    <a:pt x="936" y="1"/>
                  </a:lnTo>
                  <a:cubicBezTo>
                    <a:pt x="936" y="1"/>
                    <a:pt x="0" y="6255"/>
                    <a:pt x="4634" y="9953"/>
                  </a:cubicBezTo>
                  <a:cubicBezTo>
                    <a:pt x="4634" y="9953"/>
                    <a:pt x="4999" y="3014"/>
                    <a:pt x="9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20"/>
            <p:cNvSpPr/>
            <p:nvPr/>
          </p:nvSpPr>
          <p:spPr>
            <a:xfrm>
              <a:off x="8656975" y="1502625"/>
              <a:ext cx="125000" cy="248825"/>
            </a:xfrm>
            <a:custGeom>
              <a:avLst/>
              <a:gdLst/>
              <a:ahLst/>
              <a:cxnLst/>
              <a:rect l="l" t="t" r="r" b="b"/>
              <a:pathLst>
                <a:path w="5000" h="9953" extrusionOk="0">
                  <a:moveTo>
                    <a:pt x="4064" y="0"/>
                  </a:moveTo>
                  <a:lnTo>
                    <a:pt x="4064" y="0"/>
                  </a:lnTo>
                  <a:cubicBezTo>
                    <a:pt x="1" y="3013"/>
                    <a:pt x="366" y="9952"/>
                    <a:pt x="366" y="9952"/>
                  </a:cubicBezTo>
                  <a:cubicBezTo>
                    <a:pt x="4999" y="6255"/>
                    <a:pt x="4064" y="1"/>
                    <a:pt x="40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20"/>
            <p:cNvSpPr/>
            <p:nvPr/>
          </p:nvSpPr>
          <p:spPr>
            <a:xfrm>
              <a:off x="8660400" y="1858125"/>
              <a:ext cx="125000" cy="248825"/>
            </a:xfrm>
            <a:custGeom>
              <a:avLst/>
              <a:gdLst/>
              <a:ahLst/>
              <a:cxnLst/>
              <a:rect l="l" t="t" r="r" b="b"/>
              <a:pathLst>
                <a:path w="5000" h="9953" extrusionOk="0">
                  <a:moveTo>
                    <a:pt x="4041" y="1"/>
                  </a:moveTo>
                  <a:lnTo>
                    <a:pt x="4041" y="1"/>
                  </a:lnTo>
                  <a:cubicBezTo>
                    <a:pt x="1" y="2991"/>
                    <a:pt x="343" y="9952"/>
                    <a:pt x="343" y="9952"/>
                  </a:cubicBezTo>
                  <a:cubicBezTo>
                    <a:pt x="4999" y="6232"/>
                    <a:pt x="4041" y="1"/>
                    <a:pt x="40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20"/>
            <p:cNvSpPr/>
            <p:nvPr/>
          </p:nvSpPr>
          <p:spPr>
            <a:xfrm>
              <a:off x="8578800" y="1163775"/>
              <a:ext cx="160375" cy="281775"/>
            </a:xfrm>
            <a:custGeom>
              <a:avLst/>
              <a:gdLst/>
              <a:ahLst/>
              <a:cxnLst/>
              <a:rect l="l" t="t" r="r" b="b"/>
              <a:pathLst>
                <a:path w="6415" h="11271" extrusionOk="0">
                  <a:moveTo>
                    <a:pt x="3248" y="1"/>
                  </a:moveTo>
                  <a:cubicBezTo>
                    <a:pt x="2451" y="1"/>
                    <a:pt x="2238" y="4926"/>
                    <a:pt x="2238" y="4926"/>
                  </a:cubicBezTo>
                  <a:cubicBezTo>
                    <a:pt x="2238" y="4926"/>
                    <a:pt x="1714" y="2287"/>
                    <a:pt x="988" y="2287"/>
                  </a:cubicBezTo>
                  <a:cubicBezTo>
                    <a:pt x="926" y="2287"/>
                    <a:pt x="864" y="2306"/>
                    <a:pt x="800" y="2347"/>
                  </a:cubicBezTo>
                  <a:cubicBezTo>
                    <a:pt x="1" y="2872"/>
                    <a:pt x="275" y="6730"/>
                    <a:pt x="754" y="8533"/>
                  </a:cubicBezTo>
                  <a:cubicBezTo>
                    <a:pt x="1096" y="9811"/>
                    <a:pt x="1507" y="10519"/>
                    <a:pt x="2169" y="10907"/>
                  </a:cubicBezTo>
                  <a:cubicBezTo>
                    <a:pt x="2443" y="11066"/>
                    <a:pt x="2762" y="11181"/>
                    <a:pt x="3128" y="11249"/>
                  </a:cubicBezTo>
                  <a:cubicBezTo>
                    <a:pt x="3216" y="11264"/>
                    <a:pt x="3305" y="11271"/>
                    <a:pt x="3393" y="11271"/>
                  </a:cubicBezTo>
                  <a:cubicBezTo>
                    <a:pt x="3986" y="11271"/>
                    <a:pt x="4562" y="10947"/>
                    <a:pt x="4999" y="10450"/>
                  </a:cubicBezTo>
                  <a:cubicBezTo>
                    <a:pt x="5479" y="9902"/>
                    <a:pt x="5821" y="9172"/>
                    <a:pt x="5890" y="8396"/>
                  </a:cubicBezTo>
                  <a:cubicBezTo>
                    <a:pt x="6027" y="6775"/>
                    <a:pt x="6415" y="3306"/>
                    <a:pt x="5456" y="2918"/>
                  </a:cubicBezTo>
                  <a:cubicBezTo>
                    <a:pt x="5390" y="2892"/>
                    <a:pt x="5327" y="2880"/>
                    <a:pt x="5267" y="2880"/>
                  </a:cubicBezTo>
                  <a:cubicBezTo>
                    <a:pt x="4467" y="2880"/>
                    <a:pt x="4132" y="4972"/>
                    <a:pt x="4132" y="4972"/>
                  </a:cubicBezTo>
                  <a:cubicBezTo>
                    <a:pt x="4132" y="4972"/>
                    <a:pt x="4178" y="407"/>
                    <a:pt x="3333" y="19"/>
                  </a:cubicBezTo>
                  <a:cubicBezTo>
                    <a:pt x="3304" y="7"/>
                    <a:pt x="3276" y="1"/>
                    <a:pt x="32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20"/>
            <p:cNvSpPr/>
            <p:nvPr/>
          </p:nvSpPr>
          <p:spPr>
            <a:xfrm>
              <a:off x="8619325" y="1357050"/>
              <a:ext cx="86750" cy="88500"/>
            </a:xfrm>
            <a:custGeom>
              <a:avLst/>
              <a:gdLst/>
              <a:ahLst/>
              <a:cxnLst/>
              <a:rect l="l" t="t" r="r" b="b"/>
              <a:pathLst>
                <a:path w="3470" h="3540" extrusionOk="0">
                  <a:moveTo>
                    <a:pt x="1110" y="0"/>
                  </a:moveTo>
                  <a:cubicBezTo>
                    <a:pt x="749" y="0"/>
                    <a:pt x="367" y="367"/>
                    <a:pt x="183" y="1190"/>
                  </a:cubicBezTo>
                  <a:cubicBezTo>
                    <a:pt x="0" y="1943"/>
                    <a:pt x="251" y="2673"/>
                    <a:pt x="548" y="3176"/>
                  </a:cubicBezTo>
                  <a:cubicBezTo>
                    <a:pt x="822" y="3335"/>
                    <a:pt x="1141" y="3450"/>
                    <a:pt x="1507" y="3518"/>
                  </a:cubicBezTo>
                  <a:cubicBezTo>
                    <a:pt x="1595" y="3533"/>
                    <a:pt x="1684" y="3540"/>
                    <a:pt x="1772" y="3540"/>
                  </a:cubicBezTo>
                  <a:cubicBezTo>
                    <a:pt x="2365" y="3540"/>
                    <a:pt x="2941" y="3216"/>
                    <a:pt x="3378" y="2719"/>
                  </a:cubicBezTo>
                  <a:cubicBezTo>
                    <a:pt x="3470" y="1920"/>
                    <a:pt x="3333" y="1076"/>
                    <a:pt x="3036" y="482"/>
                  </a:cubicBezTo>
                  <a:cubicBezTo>
                    <a:pt x="2887" y="184"/>
                    <a:pt x="2727" y="77"/>
                    <a:pt x="2574" y="77"/>
                  </a:cubicBezTo>
                  <a:cubicBezTo>
                    <a:pt x="2188" y="77"/>
                    <a:pt x="1849" y="756"/>
                    <a:pt x="1849" y="756"/>
                  </a:cubicBezTo>
                  <a:cubicBezTo>
                    <a:pt x="1712" y="271"/>
                    <a:pt x="1419" y="0"/>
                    <a:pt x="11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5" name="Google Shape;665;p20"/>
          <p:cNvGrpSpPr/>
          <p:nvPr/>
        </p:nvGrpSpPr>
        <p:grpSpPr>
          <a:xfrm flipH="1">
            <a:off x="1064706" y="3285102"/>
            <a:ext cx="343802" cy="1611235"/>
            <a:chOff x="8547425" y="1163775"/>
            <a:chExt cx="237975" cy="1115350"/>
          </a:xfrm>
        </p:grpSpPr>
        <p:sp>
          <p:nvSpPr>
            <p:cNvPr id="666" name="Google Shape;666;p20"/>
            <p:cNvSpPr/>
            <p:nvPr/>
          </p:nvSpPr>
          <p:spPr>
            <a:xfrm>
              <a:off x="8656975" y="1378500"/>
              <a:ext cx="19425" cy="900625"/>
            </a:xfrm>
            <a:custGeom>
              <a:avLst/>
              <a:gdLst/>
              <a:ahLst/>
              <a:cxnLst/>
              <a:rect l="l" t="t" r="r" b="b"/>
              <a:pathLst>
                <a:path w="777" h="36025" extrusionOk="0">
                  <a:moveTo>
                    <a:pt x="389" y="1"/>
                  </a:moveTo>
                  <a:cubicBezTo>
                    <a:pt x="195" y="1"/>
                    <a:pt x="1" y="126"/>
                    <a:pt x="1" y="377"/>
                  </a:cubicBezTo>
                  <a:lnTo>
                    <a:pt x="1" y="28772"/>
                  </a:lnTo>
                  <a:lnTo>
                    <a:pt x="1" y="35665"/>
                  </a:lnTo>
                  <a:cubicBezTo>
                    <a:pt x="1" y="35905"/>
                    <a:pt x="195" y="36025"/>
                    <a:pt x="389" y="36025"/>
                  </a:cubicBezTo>
                  <a:cubicBezTo>
                    <a:pt x="583" y="36025"/>
                    <a:pt x="777" y="35905"/>
                    <a:pt x="777" y="35665"/>
                  </a:cubicBezTo>
                  <a:lnTo>
                    <a:pt x="777" y="7271"/>
                  </a:lnTo>
                  <a:lnTo>
                    <a:pt x="777" y="377"/>
                  </a:lnTo>
                  <a:cubicBezTo>
                    <a:pt x="777" y="126"/>
                    <a:pt x="583" y="1"/>
                    <a:pt x="3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20"/>
            <p:cNvSpPr/>
            <p:nvPr/>
          </p:nvSpPr>
          <p:spPr>
            <a:xfrm>
              <a:off x="8547425" y="1759400"/>
              <a:ext cx="124975" cy="248825"/>
            </a:xfrm>
            <a:custGeom>
              <a:avLst/>
              <a:gdLst/>
              <a:ahLst/>
              <a:cxnLst/>
              <a:rect l="l" t="t" r="r" b="b"/>
              <a:pathLst>
                <a:path w="4999" h="9953" extrusionOk="0">
                  <a:moveTo>
                    <a:pt x="936" y="1"/>
                  </a:moveTo>
                  <a:lnTo>
                    <a:pt x="936" y="1"/>
                  </a:lnTo>
                  <a:cubicBezTo>
                    <a:pt x="936" y="1"/>
                    <a:pt x="0" y="6255"/>
                    <a:pt x="4634" y="9953"/>
                  </a:cubicBezTo>
                  <a:cubicBezTo>
                    <a:pt x="4634" y="9953"/>
                    <a:pt x="4999" y="3014"/>
                    <a:pt x="9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20"/>
            <p:cNvSpPr/>
            <p:nvPr/>
          </p:nvSpPr>
          <p:spPr>
            <a:xfrm>
              <a:off x="8656975" y="1502625"/>
              <a:ext cx="125000" cy="248825"/>
            </a:xfrm>
            <a:custGeom>
              <a:avLst/>
              <a:gdLst/>
              <a:ahLst/>
              <a:cxnLst/>
              <a:rect l="l" t="t" r="r" b="b"/>
              <a:pathLst>
                <a:path w="5000" h="9953" extrusionOk="0">
                  <a:moveTo>
                    <a:pt x="4064" y="0"/>
                  </a:moveTo>
                  <a:lnTo>
                    <a:pt x="4064" y="0"/>
                  </a:lnTo>
                  <a:cubicBezTo>
                    <a:pt x="1" y="3013"/>
                    <a:pt x="366" y="9952"/>
                    <a:pt x="366" y="9952"/>
                  </a:cubicBezTo>
                  <a:cubicBezTo>
                    <a:pt x="4999" y="6255"/>
                    <a:pt x="4064" y="1"/>
                    <a:pt x="40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20"/>
            <p:cNvSpPr/>
            <p:nvPr/>
          </p:nvSpPr>
          <p:spPr>
            <a:xfrm>
              <a:off x="8660400" y="1858125"/>
              <a:ext cx="125000" cy="248825"/>
            </a:xfrm>
            <a:custGeom>
              <a:avLst/>
              <a:gdLst/>
              <a:ahLst/>
              <a:cxnLst/>
              <a:rect l="l" t="t" r="r" b="b"/>
              <a:pathLst>
                <a:path w="5000" h="9953" extrusionOk="0">
                  <a:moveTo>
                    <a:pt x="4041" y="1"/>
                  </a:moveTo>
                  <a:lnTo>
                    <a:pt x="4041" y="1"/>
                  </a:lnTo>
                  <a:cubicBezTo>
                    <a:pt x="1" y="2991"/>
                    <a:pt x="343" y="9952"/>
                    <a:pt x="343" y="9952"/>
                  </a:cubicBezTo>
                  <a:cubicBezTo>
                    <a:pt x="4999" y="6232"/>
                    <a:pt x="4041" y="1"/>
                    <a:pt x="40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20"/>
            <p:cNvSpPr/>
            <p:nvPr/>
          </p:nvSpPr>
          <p:spPr>
            <a:xfrm>
              <a:off x="8578800" y="1163775"/>
              <a:ext cx="160375" cy="281775"/>
            </a:xfrm>
            <a:custGeom>
              <a:avLst/>
              <a:gdLst/>
              <a:ahLst/>
              <a:cxnLst/>
              <a:rect l="l" t="t" r="r" b="b"/>
              <a:pathLst>
                <a:path w="6415" h="11271" extrusionOk="0">
                  <a:moveTo>
                    <a:pt x="3248" y="1"/>
                  </a:moveTo>
                  <a:cubicBezTo>
                    <a:pt x="2451" y="1"/>
                    <a:pt x="2238" y="4926"/>
                    <a:pt x="2238" y="4926"/>
                  </a:cubicBezTo>
                  <a:cubicBezTo>
                    <a:pt x="2238" y="4926"/>
                    <a:pt x="1714" y="2287"/>
                    <a:pt x="988" y="2287"/>
                  </a:cubicBezTo>
                  <a:cubicBezTo>
                    <a:pt x="926" y="2287"/>
                    <a:pt x="864" y="2306"/>
                    <a:pt x="800" y="2347"/>
                  </a:cubicBezTo>
                  <a:cubicBezTo>
                    <a:pt x="1" y="2872"/>
                    <a:pt x="275" y="6730"/>
                    <a:pt x="754" y="8533"/>
                  </a:cubicBezTo>
                  <a:cubicBezTo>
                    <a:pt x="1096" y="9811"/>
                    <a:pt x="1507" y="10519"/>
                    <a:pt x="2169" y="10907"/>
                  </a:cubicBezTo>
                  <a:cubicBezTo>
                    <a:pt x="2443" y="11066"/>
                    <a:pt x="2762" y="11181"/>
                    <a:pt x="3128" y="11249"/>
                  </a:cubicBezTo>
                  <a:cubicBezTo>
                    <a:pt x="3216" y="11264"/>
                    <a:pt x="3305" y="11271"/>
                    <a:pt x="3393" y="11271"/>
                  </a:cubicBezTo>
                  <a:cubicBezTo>
                    <a:pt x="3986" y="11271"/>
                    <a:pt x="4562" y="10947"/>
                    <a:pt x="4999" y="10450"/>
                  </a:cubicBezTo>
                  <a:cubicBezTo>
                    <a:pt x="5479" y="9902"/>
                    <a:pt x="5821" y="9172"/>
                    <a:pt x="5890" y="8396"/>
                  </a:cubicBezTo>
                  <a:cubicBezTo>
                    <a:pt x="6027" y="6775"/>
                    <a:pt x="6415" y="3306"/>
                    <a:pt x="5456" y="2918"/>
                  </a:cubicBezTo>
                  <a:cubicBezTo>
                    <a:pt x="5390" y="2892"/>
                    <a:pt x="5327" y="2880"/>
                    <a:pt x="5267" y="2880"/>
                  </a:cubicBezTo>
                  <a:cubicBezTo>
                    <a:pt x="4467" y="2880"/>
                    <a:pt x="4132" y="4972"/>
                    <a:pt x="4132" y="4972"/>
                  </a:cubicBezTo>
                  <a:cubicBezTo>
                    <a:pt x="4132" y="4972"/>
                    <a:pt x="4178" y="407"/>
                    <a:pt x="3333" y="19"/>
                  </a:cubicBezTo>
                  <a:cubicBezTo>
                    <a:pt x="3304" y="7"/>
                    <a:pt x="3276" y="1"/>
                    <a:pt x="32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20"/>
            <p:cNvSpPr/>
            <p:nvPr/>
          </p:nvSpPr>
          <p:spPr>
            <a:xfrm>
              <a:off x="8619325" y="1357050"/>
              <a:ext cx="86750" cy="88500"/>
            </a:xfrm>
            <a:custGeom>
              <a:avLst/>
              <a:gdLst/>
              <a:ahLst/>
              <a:cxnLst/>
              <a:rect l="l" t="t" r="r" b="b"/>
              <a:pathLst>
                <a:path w="3470" h="3540" extrusionOk="0">
                  <a:moveTo>
                    <a:pt x="1110" y="0"/>
                  </a:moveTo>
                  <a:cubicBezTo>
                    <a:pt x="749" y="0"/>
                    <a:pt x="367" y="367"/>
                    <a:pt x="183" y="1190"/>
                  </a:cubicBezTo>
                  <a:cubicBezTo>
                    <a:pt x="0" y="1943"/>
                    <a:pt x="251" y="2673"/>
                    <a:pt x="548" y="3176"/>
                  </a:cubicBezTo>
                  <a:cubicBezTo>
                    <a:pt x="822" y="3335"/>
                    <a:pt x="1141" y="3450"/>
                    <a:pt x="1507" y="3518"/>
                  </a:cubicBezTo>
                  <a:cubicBezTo>
                    <a:pt x="1595" y="3533"/>
                    <a:pt x="1684" y="3540"/>
                    <a:pt x="1772" y="3540"/>
                  </a:cubicBezTo>
                  <a:cubicBezTo>
                    <a:pt x="2365" y="3540"/>
                    <a:pt x="2941" y="3216"/>
                    <a:pt x="3378" y="2719"/>
                  </a:cubicBezTo>
                  <a:cubicBezTo>
                    <a:pt x="3470" y="1920"/>
                    <a:pt x="3333" y="1076"/>
                    <a:pt x="3036" y="482"/>
                  </a:cubicBezTo>
                  <a:cubicBezTo>
                    <a:pt x="2887" y="184"/>
                    <a:pt x="2727" y="77"/>
                    <a:pt x="2574" y="77"/>
                  </a:cubicBezTo>
                  <a:cubicBezTo>
                    <a:pt x="2188" y="77"/>
                    <a:pt x="1849" y="756"/>
                    <a:pt x="1849" y="756"/>
                  </a:cubicBezTo>
                  <a:cubicBezTo>
                    <a:pt x="1712" y="271"/>
                    <a:pt x="1419" y="0"/>
                    <a:pt x="11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2" name="Google Shape;672;p20"/>
          <p:cNvGrpSpPr/>
          <p:nvPr/>
        </p:nvGrpSpPr>
        <p:grpSpPr>
          <a:xfrm flipH="1">
            <a:off x="-21903" y="4046125"/>
            <a:ext cx="9199029" cy="1268157"/>
            <a:chOff x="-21903" y="3893725"/>
            <a:chExt cx="9199029" cy="1268157"/>
          </a:xfrm>
        </p:grpSpPr>
        <p:sp>
          <p:nvSpPr>
            <p:cNvPr id="673" name="Google Shape;673;p20"/>
            <p:cNvSpPr/>
            <p:nvPr/>
          </p:nvSpPr>
          <p:spPr>
            <a:xfrm>
              <a:off x="5186889" y="3893725"/>
              <a:ext cx="3990237" cy="1268113"/>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20"/>
            <p:cNvSpPr/>
            <p:nvPr/>
          </p:nvSpPr>
          <p:spPr>
            <a:xfrm>
              <a:off x="2585982" y="4328643"/>
              <a:ext cx="2621864" cy="833238"/>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20"/>
            <p:cNvSpPr/>
            <p:nvPr/>
          </p:nvSpPr>
          <p:spPr>
            <a:xfrm flipH="1">
              <a:off x="-21903" y="4328643"/>
              <a:ext cx="2621864" cy="833238"/>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76" name="Google Shape;676;p20"/>
          <p:cNvSpPr/>
          <p:nvPr/>
        </p:nvSpPr>
        <p:spPr>
          <a:xfrm>
            <a:off x="-365837" y="1535538"/>
            <a:ext cx="1389414" cy="907002"/>
          </a:xfrm>
          <a:custGeom>
            <a:avLst/>
            <a:gdLst/>
            <a:ahLst/>
            <a:cxnLst/>
            <a:rect l="l" t="t" r="r" b="b"/>
            <a:pathLst>
              <a:path w="15189" h="7255" extrusionOk="0">
                <a:moveTo>
                  <a:pt x="9826" y="0"/>
                </a:moveTo>
                <a:cubicBezTo>
                  <a:pt x="9761" y="0"/>
                  <a:pt x="9694" y="4"/>
                  <a:pt x="9625" y="11"/>
                </a:cubicBezTo>
                <a:cubicBezTo>
                  <a:pt x="7119" y="287"/>
                  <a:pt x="7119" y="3069"/>
                  <a:pt x="7119" y="3069"/>
                </a:cubicBezTo>
                <a:cubicBezTo>
                  <a:pt x="6722" y="2923"/>
                  <a:pt x="6372" y="2861"/>
                  <a:pt x="6064" y="2861"/>
                </a:cubicBezTo>
                <a:cubicBezTo>
                  <a:pt x="4309" y="2861"/>
                  <a:pt x="3911" y="4874"/>
                  <a:pt x="3911" y="4874"/>
                </a:cubicBezTo>
                <a:cubicBezTo>
                  <a:pt x="3361" y="4624"/>
                  <a:pt x="2887" y="4519"/>
                  <a:pt x="2478" y="4519"/>
                </a:cubicBezTo>
                <a:cubicBezTo>
                  <a:pt x="387" y="4519"/>
                  <a:pt x="1" y="7255"/>
                  <a:pt x="1" y="7255"/>
                </a:cubicBezTo>
                <a:lnTo>
                  <a:pt x="15189" y="7255"/>
                </a:lnTo>
                <a:cubicBezTo>
                  <a:pt x="14870" y="4836"/>
                  <a:pt x="13899" y="4326"/>
                  <a:pt x="13135" y="4326"/>
                </a:cubicBezTo>
                <a:cubicBezTo>
                  <a:pt x="12578" y="4326"/>
                  <a:pt x="12131" y="4598"/>
                  <a:pt x="12131" y="4598"/>
                </a:cubicBezTo>
                <a:cubicBezTo>
                  <a:pt x="12131" y="4598"/>
                  <a:pt x="12131" y="0"/>
                  <a:pt x="98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20"/>
          <p:cNvSpPr/>
          <p:nvPr/>
        </p:nvSpPr>
        <p:spPr>
          <a:xfrm>
            <a:off x="7485963" y="1291963"/>
            <a:ext cx="2374888" cy="632525"/>
          </a:xfrm>
          <a:custGeom>
            <a:avLst/>
            <a:gdLst/>
            <a:ahLst/>
            <a:cxnLst/>
            <a:rect l="l" t="t" r="r" b="b"/>
            <a:pathLst>
              <a:path w="19750" h="5729" extrusionOk="0">
                <a:moveTo>
                  <a:pt x="12239" y="1"/>
                </a:moveTo>
                <a:cubicBezTo>
                  <a:pt x="10760" y="1"/>
                  <a:pt x="9173" y="2822"/>
                  <a:pt x="9173" y="2822"/>
                </a:cubicBezTo>
                <a:cubicBezTo>
                  <a:pt x="9173" y="2822"/>
                  <a:pt x="8232" y="341"/>
                  <a:pt x="6562" y="341"/>
                </a:cubicBezTo>
                <a:cubicBezTo>
                  <a:pt x="6211" y="341"/>
                  <a:pt x="5827" y="451"/>
                  <a:pt x="5414" y="716"/>
                </a:cubicBezTo>
                <a:cubicBezTo>
                  <a:pt x="3058" y="2270"/>
                  <a:pt x="3609" y="3649"/>
                  <a:pt x="3609" y="3649"/>
                </a:cubicBezTo>
                <a:cubicBezTo>
                  <a:pt x="3609" y="3649"/>
                  <a:pt x="3228" y="3500"/>
                  <a:pt x="2697" y="3500"/>
                </a:cubicBezTo>
                <a:cubicBezTo>
                  <a:pt x="1868" y="3500"/>
                  <a:pt x="673" y="3864"/>
                  <a:pt x="0" y="5729"/>
                </a:cubicBezTo>
                <a:lnTo>
                  <a:pt x="19750" y="5729"/>
                </a:lnTo>
                <a:cubicBezTo>
                  <a:pt x="19750" y="5729"/>
                  <a:pt x="19337" y="2406"/>
                  <a:pt x="16528" y="2406"/>
                </a:cubicBezTo>
                <a:cubicBezTo>
                  <a:pt x="16091" y="2406"/>
                  <a:pt x="15597" y="2486"/>
                  <a:pt x="15038" y="2671"/>
                </a:cubicBezTo>
                <a:cubicBezTo>
                  <a:pt x="15038" y="2671"/>
                  <a:pt x="14060" y="441"/>
                  <a:pt x="12532" y="40"/>
                </a:cubicBezTo>
                <a:cubicBezTo>
                  <a:pt x="12435" y="13"/>
                  <a:pt x="12337" y="1"/>
                  <a:pt x="1223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hree Columns 1">
  <p:cSld name="CUSTOM_6_1_1_1">
    <p:spTree>
      <p:nvGrpSpPr>
        <p:cNvPr id="1" name="Shape 771"/>
        <p:cNvGrpSpPr/>
        <p:nvPr/>
      </p:nvGrpSpPr>
      <p:grpSpPr>
        <a:xfrm>
          <a:off x="0" y="0"/>
          <a:ext cx="0" cy="0"/>
          <a:chOff x="0" y="0"/>
          <a:chExt cx="0" cy="0"/>
        </a:xfrm>
      </p:grpSpPr>
      <p:grpSp>
        <p:nvGrpSpPr>
          <p:cNvPr id="772" name="Google Shape;772;p23"/>
          <p:cNvGrpSpPr/>
          <p:nvPr/>
        </p:nvGrpSpPr>
        <p:grpSpPr>
          <a:xfrm>
            <a:off x="-21903" y="3804585"/>
            <a:ext cx="9199029" cy="1268157"/>
            <a:chOff x="-21903" y="3893725"/>
            <a:chExt cx="9199029" cy="1268157"/>
          </a:xfrm>
        </p:grpSpPr>
        <p:sp>
          <p:nvSpPr>
            <p:cNvPr id="773" name="Google Shape;773;p23"/>
            <p:cNvSpPr/>
            <p:nvPr/>
          </p:nvSpPr>
          <p:spPr>
            <a:xfrm>
              <a:off x="5186889" y="3893725"/>
              <a:ext cx="3990237" cy="1268113"/>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23"/>
            <p:cNvSpPr/>
            <p:nvPr/>
          </p:nvSpPr>
          <p:spPr>
            <a:xfrm>
              <a:off x="2585982" y="4328643"/>
              <a:ext cx="2621864" cy="833238"/>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23"/>
            <p:cNvSpPr/>
            <p:nvPr/>
          </p:nvSpPr>
          <p:spPr>
            <a:xfrm flipH="1">
              <a:off x="-21903" y="4328643"/>
              <a:ext cx="2621864" cy="833238"/>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76" name="Google Shape;776;p23"/>
          <p:cNvSpPr txBox="1">
            <a:spLocks noGrp="1"/>
          </p:cNvSpPr>
          <p:nvPr>
            <p:ph type="subTitle" idx="1"/>
          </p:nvPr>
        </p:nvSpPr>
        <p:spPr>
          <a:xfrm>
            <a:off x="3630744" y="1468525"/>
            <a:ext cx="4578600" cy="537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77" name="Google Shape;777;p23"/>
          <p:cNvSpPr txBox="1">
            <a:spLocks noGrp="1"/>
          </p:cNvSpPr>
          <p:nvPr>
            <p:ph type="subTitle" idx="2"/>
          </p:nvPr>
        </p:nvSpPr>
        <p:spPr>
          <a:xfrm>
            <a:off x="2076525" y="1468525"/>
            <a:ext cx="1506600" cy="537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500"/>
              <a:buFont typeface="Chau Philomene One"/>
              <a:buNone/>
              <a:defRPr sz="2500">
                <a:latin typeface="Chau Philomene One"/>
                <a:ea typeface="Chau Philomene One"/>
                <a:cs typeface="Chau Philomene One"/>
                <a:sym typeface="Chau Philomene One"/>
              </a:defRPr>
            </a:lvl1pPr>
            <a:lvl2pPr lvl="1" algn="ctr" rtl="0">
              <a:lnSpc>
                <a:spcPct val="100000"/>
              </a:lnSpc>
              <a:spcBef>
                <a:spcPts val="0"/>
              </a:spcBef>
              <a:spcAft>
                <a:spcPts val="0"/>
              </a:spcAft>
              <a:buSzPts val="2500"/>
              <a:buFont typeface="Chau Philomene One"/>
              <a:buNone/>
              <a:defRPr sz="2500">
                <a:latin typeface="Chau Philomene One"/>
                <a:ea typeface="Chau Philomene One"/>
                <a:cs typeface="Chau Philomene One"/>
                <a:sym typeface="Chau Philomene One"/>
              </a:defRPr>
            </a:lvl2pPr>
            <a:lvl3pPr lvl="2" algn="ctr" rtl="0">
              <a:lnSpc>
                <a:spcPct val="100000"/>
              </a:lnSpc>
              <a:spcBef>
                <a:spcPts val="0"/>
              </a:spcBef>
              <a:spcAft>
                <a:spcPts val="0"/>
              </a:spcAft>
              <a:buSzPts val="2500"/>
              <a:buFont typeface="Chau Philomene One"/>
              <a:buNone/>
              <a:defRPr sz="2500">
                <a:latin typeface="Chau Philomene One"/>
                <a:ea typeface="Chau Philomene One"/>
                <a:cs typeface="Chau Philomene One"/>
                <a:sym typeface="Chau Philomene One"/>
              </a:defRPr>
            </a:lvl3pPr>
            <a:lvl4pPr lvl="3" algn="ctr" rtl="0">
              <a:lnSpc>
                <a:spcPct val="100000"/>
              </a:lnSpc>
              <a:spcBef>
                <a:spcPts val="0"/>
              </a:spcBef>
              <a:spcAft>
                <a:spcPts val="0"/>
              </a:spcAft>
              <a:buSzPts val="2500"/>
              <a:buFont typeface="Chau Philomene One"/>
              <a:buNone/>
              <a:defRPr sz="2500">
                <a:latin typeface="Chau Philomene One"/>
                <a:ea typeface="Chau Philomene One"/>
                <a:cs typeface="Chau Philomene One"/>
                <a:sym typeface="Chau Philomene One"/>
              </a:defRPr>
            </a:lvl4pPr>
            <a:lvl5pPr lvl="4" algn="ctr" rtl="0">
              <a:lnSpc>
                <a:spcPct val="100000"/>
              </a:lnSpc>
              <a:spcBef>
                <a:spcPts val="0"/>
              </a:spcBef>
              <a:spcAft>
                <a:spcPts val="0"/>
              </a:spcAft>
              <a:buSzPts val="2500"/>
              <a:buFont typeface="Chau Philomene One"/>
              <a:buNone/>
              <a:defRPr sz="2500">
                <a:latin typeface="Chau Philomene One"/>
                <a:ea typeface="Chau Philomene One"/>
                <a:cs typeface="Chau Philomene One"/>
                <a:sym typeface="Chau Philomene One"/>
              </a:defRPr>
            </a:lvl5pPr>
            <a:lvl6pPr lvl="5" algn="ctr" rtl="0">
              <a:lnSpc>
                <a:spcPct val="100000"/>
              </a:lnSpc>
              <a:spcBef>
                <a:spcPts val="0"/>
              </a:spcBef>
              <a:spcAft>
                <a:spcPts val="0"/>
              </a:spcAft>
              <a:buSzPts val="2500"/>
              <a:buFont typeface="Chau Philomene One"/>
              <a:buNone/>
              <a:defRPr sz="2500">
                <a:latin typeface="Chau Philomene One"/>
                <a:ea typeface="Chau Philomene One"/>
                <a:cs typeface="Chau Philomene One"/>
                <a:sym typeface="Chau Philomene One"/>
              </a:defRPr>
            </a:lvl6pPr>
            <a:lvl7pPr lvl="6" algn="ctr" rtl="0">
              <a:lnSpc>
                <a:spcPct val="100000"/>
              </a:lnSpc>
              <a:spcBef>
                <a:spcPts val="0"/>
              </a:spcBef>
              <a:spcAft>
                <a:spcPts val="0"/>
              </a:spcAft>
              <a:buSzPts val="2500"/>
              <a:buFont typeface="Chau Philomene One"/>
              <a:buNone/>
              <a:defRPr sz="2500">
                <a:latin typeface="Chau Philomene One"/>
                <a:ea typeface="Chau Philomene One"/>
                <a:cs typeface="Chau Philomene One"/>
                <a:sym typeface="Chau Philomene One"/>
              </a:defRPr>
            </a:lvl7pPr>
            <a:lvl8pPr lvl="7" algn="ctr" rtl="0">
              <a:lnSpc>
                <a:spcPct val="100000"/>
              </a:lnSpc>
              <a:spcBef>
                <a:spcPts val="0"/>
              </a:spcBef>
              <a:spcAft>
                <a:spcPts val="0"/>
              </a:spcAft>
              <a:buSzPts val="2500"/>
              <a:buFont typeface="Chau Philomene One"/>
              <a:buNone/>
              <a:defRPr sz="2500">
                <a:latin typeface="Chau Philomene One"/>
                <a:ea typeface="Chau Philomene One"/>
                <a:cs typeface="Chau Philomene One"/>
                <a:sym typeface="Chau Philomene One"/>
              </a:defRPr>
            </a:lvl8pPr>
            <a:lvl9pPr lvl="8" algn="ctr" rtl="0">
              <a:lnSpc>
                <a:spcPct val="100000"/>
              </a:lnSpc>
              <a:spcBef>
                <a:spcPts val="0"/>
              </a:spcBef>
              <a:spcAft>
                <a:spcPts val="0"/>
              </a:spcAft>
              <a:buSzPts val="2500"/>
              <a:buFont typeface="Chau Philomene One"/>
              <a:buNone/>
              <a:defRPr sz="2500">
                <a:latin typeface="Chau Philomene One"/>
                <a:ea typeface="Chau Philomene One"/>
                <a:cs typeface="Chau Philomene One"/>
                <a:sym typeface="Chau Philomene One"/>
              </a:defRPr>
            </a:lvl9pPr>
          </a:lstStyle>
          <a:p>
            <a:endParaRPr/>
          </a:p>
        </p:txBody>
      </p:sp>
      <p:sp>
        <p:nvSpPr>
          <p:cNvPr id="778" name="Google Shape;778;p23"/>
          <p:cNvSpPr txBox="1">
            <a:spLocks noGrp="1"/>
          </p:cNvSpPr>
          <p:nvPr>
            <p:ph type="subTitle" idx="3"/>
          </p:nvPr>
        </p:nvSpPr>
        <p:spPr>
          <a:xfrm>
            <a:off x="3630759" y="2392566"/>
            <a:ext cx="4578600" cy="537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79" name="Google Shape;779;p23"/>
          <p:cNvSpPr txBox="1">
            <a:spLocks noGrp="1"/>
          </p:cNvSpPr>
          <p:nvPr>
            <p:ph type="subTitle" idx="4"/>
          </p:nvPr>
        </p:nvSpPr>
        <p:spPr>
          <a:xfrm>
            <a:off x="2076525" y="2392579"/>
            <a:ext cx="1506600" cy="537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500"/>
              <a:buFont typeface="Chau Philomene One"/>
              <a:buNone/>
              <a:defRPr sz="2500">
                <a:latin typeface="Chau Philomene One"/>
                <a:ea typeface="Chau Philomene One"/>
                <a:cs typeface="Chau Philomene One"/>
                <a:sym typeface="Chau Philomene One"/>
              </a:defRPr>
            </a:lvl1pPr>
            <a:lvl2pPr lvl="1" algn="ctr" rtl="0">
              <a:lnSpc>
                <a:spcPct val="100000"/>
              </a:lnSpc>
              <a:spcBef>
                <a:spcPts val="0"/>
              </a:spcBef>
              <a:spcAft>
                <a:spcPts val="0"/>
              </a:spcAft>
              <a:buSzPts val="2500"/>
              <a:buFont typeface="Chau Philomene One"/>
              <a:buNone/>
              <a:defRPr sz="2500">
                <a:latin typeface="Chau Philomene One"/>
                <a:ea typeface="Chau Philomene One"/>
                <a:cs typeface="Chau Philomene One"/>
                <a:sym typeface="Chau Philomene One"/>
              </a:defRPr>
            </a:lvl2pPr>
            <a:lvl3pPr lvl="2" algn="ctr" rtl="0">
              <a:lnSpc>
                <a:spcPct val="100000"/>
              </a:lnSpc>
              <a:spcBef>
                <a:spcPts val="0"/>
              </a:spcBef>
              <a:spcAft>
                <a:spcPts val="0"/>
              </a:spcAft>
              <a:buSzPts val="2500"/>
              <a:buFont typeface="Chau Philomene One"/>
              <a:buNone/>
              <a:defRPr sz="2500">
                <a:latin typeface="Chau Philomene One"/>
                <a:ea typeface="Chau Philomene One"/>
                <a:cs typeface="Chau Philomene One"/>
                <a:sym typeface="Chau Philomene One"/>
              </a:defRPr>
            </a:lvl3pPr>
            <a:lvl4pPr lvl="3" algn="ctr" rtl="0">
              <a:lnSpc>
                <a:spcPct val="100000"/>
              </a:lnSpc>
              <a:spcBef>
                <a:spcPts val="0"/>
              </a:spcBef>
              <a:spcAft>
                <a:spcPts val="0"/>
              </a:spcAft>
              <a:buSzPts val="2500"/>
              <a:buFont typeface="Chau Philomene One"/>
              <a:buNone/>
              <a:defRPr sz="2500">
                <a:latin typeface="Chau Philomene One"/>
                <a:ea typeface="Chau Philomene One"/>
                <a:cs typeface="Chau Philomene One"/>
                <a:sym typeface="Chau Philomene One"/>
              </a:defRPr>
            </a:lvl4pPr>
            <a:lvl5pPr lvl="4" algn="ctr" rtl="0">
              <a:lnSpc>
                <a:spcPct val="100000"/>
              </a:lnSpc>
              <a:spcBef>
                <a:spcPts val="0"/>
              </a:spcBef>
              <a:spcAft>
                <a:spcPts val="0"/>
              </a:spcAft>
              <a:buSzPts val="2500"/>
              <a:buFont typeface="Chau Philomene One"/>
              <a:buNone/>
              <a:defRPr sz="2500">
                <a:latin typeface="Chau Philomene One"/>
                <a:ea typeface="Chau Philomene One"/>
                <a:cs typeface="Chau Philomene One"/>
                <a:sym typeface="Chau Philomene One"/>
              </a:defRPr>
            </a:lvl5pPr>
            <a:lvl6pPr lvl="5" algn="ctr" rtl="0">
              <a:lnSpc>
                <a:spcPct val="100000"/>
              </a:lnSpc>
              <a:spcBef>
                <a:spcPts val="0"/>
              </a:spcBef>
              <a:spcAft>
                <a:spcPts val="0"/>
              </a:spcAft>
              <a:buSzPts val="2500"/>
              <a:buFont typeface="Chau Philomene One"/>
              <a:buNone/>
              <a:defRPr sz="2500">
                <a:latin typeface="Chau Philomene One"/>
                <a:ea typeface="Chau Philomene One"/>
                <a:cs typeface="Chau Philomene One"/>
                <a:sym typeface="Chau Philomene One"/>
              </a:defRPr>
            </a:lvl6pPr>
            <a:lvl7pPr lvl="6" algn="ctr" rtl="0">
              <a:lnSpc>
                <a:spcPct val="100000"/>
              </a:lnSpc>
              <a:spcBef>
                <a:spcPts val="0"/>
              </a:spcBef>
              <a:spcAft>
                <a:spcPts val="0"/>
              </a:spcAft>
              <a:buSzPts val="2500"/>
              <a:buFont typeface="Chau Philomene One"/>
              <a:buNone/>
              <a:defRPr sz="2500">
                <a:latin typeface="Chau Philomene One"/>
                <a:ea typeface="Chau Philomene One"/>
                <a:cs typeface="Chau Philomene One"/>
                <a:sym typeface="Chau Philomene One"/>
              </a:defRPr>
            </a:lvl7pPr>
            <a:lvl8pPr lvl="7" algn="ctr" rtl="0">
              <a:lnSpc>
                <a:spcPct val="100000"/>
              </a:lnSpc>
              <a:spcBef>
                <a:spcPts val="0"/>
              </a:spcBef>
              <a:spcAft>
                <a:spcPts val="0"/>
              </a:spcAft>
              <a:buSzPts val="2500"/>
              <a:buFont typeface="Chau Philomene One"/>
              <a:buNone/>
              <a:defRPr sz="2500">
                <a:latin typeface="Chau Philomene One"/>
                <a:ea typeface="Chau Philomene One"/>
                <a:cs typeface="Chau Philomene One"/>
                <a:sym typeface="Chau Philomene One"/>
              </a:defRPr>
            </a:lvl8pPr>
            <a:lvl9pPr lvl="8" algn="ctr" rtl="0">
              <a:lnSpc>
                <a:spcPct val="100000"/>
              </a:lnSpc>
              <a:spcBef>
                <a:spcPts val="0"/>
              </a:spcBef>
              <a:spcAft>
                <a:spcPts val="0"/>
              </a:spcAft>
              <a:buSzPts val="2500"/>
              <a:buFont typeface="Chau Philomene One"/>
              <a:buNone/>
              <a:defRPr sz="2500">
                <a:latin typeface="Chau Philomene One"/>
                <a:ea typeface="Chau Philomene One"/>
                <a:cs typeface="Chau Philomene One"/>
                <a:sym typeface="Chau Philomene One"/>
              </a:defRPr>
            </a:lvl9pPr>
          </a:lstStyle>
          <a:p>
            <a:endParaRPr/>
          </a:p>
        </p:txBody>
      </p:sp>
      <p:sp>
        <p:nvSpPr>
          <p:cNvPr id="780" name="Google Shape;780;p23"/>
          <p:cNvSpPr txBox="1">
            <a:spLocks noGrp="1"/>
          </p:cNvSpPr>
          <p:nvPr>
            <p:ph type="subTitle" idx="5"/>
          </p:nvPr>
        </p:nvSpPr>
        <p:spPr>
          <a:xfrm>
            <a:off x="3630759" y="3316606"/>
            <a:ext cx="4578600" cy="537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81" name="Google Shape;781;p23"/>
          <p:cNvSpPr txBox="1">
            <a:spLocks noGrp="1"/>
          </p:cNvSpPr>
          <p:nvPr>
            <p:ph type="subTitle" idx="6"/>
          </p:nvPr>
        </p:nvSpPr>
        <p:spPr>
          <a:xfrm>
            <a:off x="2076525" y="3316612"/>
            <a:ext cx="1506600" cy="537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500"/>
              <a:buFont typeface="Chau Philomene One"/>
              <a:buNone/>
              <a:defRPr sz="2500">
                <a:latin typeface="Chau Philomene One"/>
                <a:ea typeface="Chau Philomene One"/>
                <a:cs typeface="Chau Philomene One"/>
                <a:sym typeface="Chau Philomene One"/>
              </a:defRPr>
            </a:lvl1pPr>
            <a:lvl2pPr lvl="1" algn="ctr" rtl="0">
              <a:lnSpc>
                <a:spcPct val="100000"/>
              </a:lnSpc>
              <a:spcBef>
                <a:spcPts val="0"/>
              </a:spcBef>
              <a:spcAft>
                <a:spcPts val="0"/>
              </a:spcAft>
              <a:buSzPts val="2500"/>
              <a:buFont typeface="Chau Philomene One"/>
              <a:buNone/>
              <a:defRPr sz="2500">
                <a:latin typeface="Chau Philomene One"/>
                <a:ea typeface="Chau Philomene One"/>
                <a:cs typeface="Chau Philomene One"/>
                <a:sym typeface="Chau Philomene One"/>
              </a:defRPr>
            </a:lvl2pPr>
            <a:lvl3pPr lvl="2" algn="ctr" rtl="0">
              <a:lnSpc>
                <a:spcPct val="100000"/>
              </a:lnSpc>
              <a:spcBef>
                <a:spcPts val="0"/>
              </a:spcBef>
              <a:spcAft>
                <a:spcPts val="0"/>
              </a:spcAft>
              <a:buSzPts val="2500"/>
              <a:buFont typeface="Chau Philomene One"/>
              <a:buNone/>
              <a:defRPr sz="2500">
                <a:latin typeface="Chau Philomene One"/>
                <a:ea typeface="Chau Philomene One"/>
                <a:cs typeface="Chau Philomene One"/>
                <a:sym typeface="Chau Philomene One"/>
              </a:defRPr>
            </a:lvl3pPr>
            <a:lvl4pPr lvl="3" algn="ctr" rtl="0">
              <a:lnSpc>
                <a:spcPct val="100000"/>
              </a:lnSpc>
              <a:spcBef>
                <a:spcPts val="0"/>
              </a:spcBef>
              <a:spcAft>
                <a:spcPts val="0"/>
              </a:spcAft>
              <a:buSzPts val="2500"/>
              <a:buFont typeface="Chau Philomene One"/>
              <a:buNone/>
              <a:defRPr sz="2500">
                <a:latin typeface="Chau Philomene One"/>
                <a:ea typeface="Chau Philomene One"/>
                <a:cs typeface="Chau Philomene One"/>
                <a:sym typeface="Chau Philomene One"/>
              </a:defRPr>
            </a:lvl4pPr>
            <a:lvl5pPr lvl="4" algn="ctr" rtl="0">
              <a:lnSpc>
                <a:spcPct val="100000"/>
              </a:lnSpc>
              <a:spcBef>
                <a:spcPts val="0"/>
              </a:spcBef>
              <a:spcAft>
                <a:spcPts val="0"/>
              </a:spcAft>
              <a:buSzPts val="2500"/>
              <a:buFont typeface="Chau Philomene One"/>
              <a:buNone/>
              <a:defRPr sz="2500">
                <a:latin typeface="Chau Philomene One"/>
                <a:ea typeface="Chau Philomene One"/>
                <a:cs typeface="Chau Philomene One"/>
                <a:sym typeface="Chau Philomene One"/>
              </a:defRPr>
            </a:lvl5pPr>
            <a:lvl6pPr lvl="5" algn="ctr" rtl="0">
              <a:lnSpc>
                <a:spcPct val="100000"/>
              </a:lnSpc>
              <a:spcBef>
                <a:spcPts val="0"/>
              </a:spcBef>
              <a:spcAft>
                <a:spcPts val="0"/>
              </a:spcAft>
              <a:buSzPts val="2500"/>
              <a:buFont typeface="Chau Philomene One"/>
              <a:buNone/>
              <a:defRPr sz="2500">
                <a:latin typeface="Chau Philomene One"/>
                <a:ea typeface="Chau Philomene One"/>
                <a:cs typeface="Chau Philomene One"/>
                <a:sym typeface="Chau Philomene One"/>
              </a:defRPr>
            </a:lvl6pPr>
            <a:lvl7pPr lvl="6" algn="ctr" rtl="0">
              <a:lnSpc>
                <a:spcPct val="100000"/>
              </a:lnSpc>
              <a:spcBef>
                <a:spcPts val="0"/>
              </a:spcBef>
              <a:spcAft>
                <a:spcPts val="0"/>
              </a:spcAft>
              <a:buSzPts val="2500"/>
              <a:buFont typeface="Chau Philomene One"/>
              <a:buNone/>
              <a:defRPr sz="2500">
                <a:latin typeface="Chau Philomene One"/>
                <a:ea typeface="Chau Philomene One"/>
                <a:cs typeface="Chau Philomene One"/>
                <a:sym typeface="Chau Philomene One"/>
              </a:defRPr>
            </a:lvl7pPr>
            <a:lvl8pPr lvl="7" algn="ctr" rtl="0">
              <a:lnSpc>
                <a:spcPct val="100000"/>
              </a:lnSpc>
              <a:spcBef>
                <a:spcPts val="0"/>
              </a:spcBef>
              <a:spcAft>
                <a:spcPts val="0"/>
              </a:spcAft>
              <a:buSzPts val="2500"/>
              <a:buFont typeface="Chau Philomene One"/>
              <a:buNone/>
              <a:defRPr sz="2500">
                <a:latin typeface="Chau Philomene One"/>
                <a:ea typeface="Chau Philomene One"/>
                <a:cs typeface="Chau Philomene One"/>
                <a:sym typeface="Chau Philomene One"/>
              </a:defRPr>
            </a:lvl8pPr>
            <a:lvl9pPr lvl="8" algn="ctr" rtl="0">
              <a:lnSpc>
                <a:spcPct val="100000"/>
              </a:lnSpc>
              <a:spcBef>
                <a:spcPts val="0"/>
              </a:spcBef>
              <a:spcAft>
                <a:spcPts val="0"/>
              </a:spcAft>
              <a:buSzPts val="2500"/>
              <a:buFont typeface="Chau Philomene One"/>
              <a:buNone/>
              <a:defRPr sz="2500">
                <a:latin typeface="Chau Philomene One"/>
                <a:ea typeface="Chau Philomene One"/>
                <a:cs typeface="Chau Philomene One"/>
                <a:sym typeface="Chau Philomene One"/>
              </a:defRPr>
            </a:lvl9pPr>
          </a:lstStyle>
          <a:p>
            <a:endParaRPr/>
          </a:p>
        </p:txBody>
      </p:sp>
      <p:sp>
        <p:nvSpPr>
          <p:cNvPr id="782" name="Google Shape;782;p2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783" name="Google Shape;783;p23"/>
          <p:cNvGrpSpPr/>
          <p:nvPr/>
        </p:nvGrpSpPr>
        <p:grpSpPr>
          <a:xfrm>
            <a:off x="-21903" y="3893725"/>
            <a:ext cx="9199029" cy="1268157"/>
            <a:chOff x="-21903" y="3893725"/>
            <a:chExt cx="9199029" cy="1268157"/>
          </a:xfrm>
        </p:grpSpPr>
        <p:sp>
          <p:nvSpPr>
            <p:cNvPr id="784" name="Google Shape;784;p23"/>
            <p:cNvSpPr/>
            <p:nvPr/>
          </p:nvSpPr>
          <p:spPr>
            <a:xfrm>
              <a:off x="5186889" y="3893725"/>
              <a:ext cx="3990237" cy="1268113"/>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23"/>
            <p:cNvSpPr/>
            <p:nvPr/>
          </p:nvSpPr>
          <p:spPr>
            <a:xfrm>
              <a:off x="2585982" y="4328643"/>
              <a:ext cx="2621864" cy="833238"/>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23"/>
            <p:cNvSpPr/>
            <p:nvPr/>
          </p:nvSpPr>
          <p:spPr>
            <a:xfrm flipH="1">
              <a:off x="-21903" y="4328643"/>
              <a:ext cx="2621864" cy="833238"/>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7" name="Google Shape;787;p23"/>
          <p:cNvGrpSpPr/>
          <p:nvPr/>
        </p:nvGrpSpPr>
        <p:grpSpPr>
          <a:xfrm rot="5400000" flipH="1">
            <a:off x="1448099" y="3235279"/>
            <a:ext cx="1203501" cy="3052478"/>
            <a:chOff x="-170295" y="1808675"/>
            <a:chExt cx="829600" cy="2646275"/>
          </a:xfrm>
        </p:grpSpPr>
        <p:sp>
          <p:nvSpPr>
            <p:cNvPr id="788" name="Google Shape;788;p23"/>
            <p:cNvSpPr/>
            <p:nvPr/>
          </p:nvSpPr>
          <p:spPr>
            <a:xfrm flipH="1">
              <a:off x="-170295" y="1808675"/>
              <a:ext cx="829600" cy="2646275"/>
            </a:xfrm>
            <a:custGeom>
              <a:avLst/>
              <a:gdLst/>
              <a:ahLst/>
              <a:cxnLst/>
              <a:rect l="l" t="t" r="r" b="b"/>
              <a:pathLst>
                <a:path w="33184" h="105851" extrusionOk="0">
                  <a:moveTo>
                    <a:pt x="22322" y="1"/>
                  </a:moveTo>
                  <a:cubicBezTo>
                    <a:pt x="19049" y="1"/>
                    <a:pt x="14806" y="1870"/>
                    <a:pt x="15038" y="11665"/>
                  </a:cubicBezTo>
                  <a:cubicBezTo>
                    <a:pt x="15038" y="11665"/>
                    <a:pt x="5665" y="13419"/>
                    <a:pt x="10351" y="29058"/>
                  </a:cubicBezTo>
                  <a:cubicBezTo>
                    <a:pt x="10351" y="29058"/>
                    <a:pt x="1755" y="33545"/>
                    <a:pt x="9173" y="47028"/>
                  </a:cubicBezTo>
                  <a:cubicBezTo>
                    <a:pt x="9173" y="47028"/>
                    <a:pt x="0" y="57981"/>
                    <a:pt x="6642" y="70487"/>
                  </a:cubicBezTo>
                  <a:cubicBezTo>
                    <a:pt x="6642" y="70487"/>
                    <a:pt x="1379" y="79460"/>
                    <a:pt x="6442" y="91014"/>
                  </a:cubicBezTo>
                  <a:cubicBezTo>
                    <a:pt x="6442" y="91014"/>
                    <a:pt x="2156" y="96678"/>
                    <a:pt x="6642" y="105851"/>
                  </a:cubicBezTo>
                  <a:lnTo>
                    <a:pt x="26392" y="105851"/>
                  </a:lnTo>
                  <a:cubicBezTo>
                    <a:pt x="26392" y="105851"/>
                    <a:pt x="33184" y="27304"/>
                    <a:pt x="28798" y="6001"/>
                  </a:cubicBezTo>
                  <a:cubicBezTo>
                    <a:pt x="28146" y="2793"/>
                    <a:pt x="27219" y="863"/>
                    <a:pt x="25991" y="712"/>
                  </a:cubicBezTo>
                  <a:cubicBezTo>
                    <a:pt x="25991" y="712"/>
                    <a:pt x="24341" y="1"/>
                    <a:pt x="223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23"/>
            <p:cNvSpPr/>
            <p:nvPr/>
          </p:nvSpPr>
          <p:spPr>
            <a:xfrm flipH="1">
              <a:off x="-170295" y="1894725"/>
              <a:ext cx="722450" cy="2560225"/>
            </a:xfrm>
            <a:custGeom>
              <a:avLst/>
              <a:gdLst/>
              <a:ahLst/>
              <a:cxnLst/>
              <a:rect l="l" t="t" r="r" b="b"/>
              <a:pathLst>
                <a:path w="28898" h="102409" extrusionOk="0">
                  <a:moveTo>
                    <a:pt x="19928" y="0"/>
                  </a:moveTo>
                  <a:cubicBezTo>
                    <a:pt x="19241" y="0"/>
                    <a:pt x="18527" y="182"/>
                    <a:pt x="17795" y="604"/>
                  </a:cubicBezTo>
                  <a:cubicBezTo>
                    <a:pt x="12707" y="3536"/>
                    <a:pt x="14487" y="11331"/>
                    <a:pt x="14487" y="11331"/>
                  </a:cubicBezTo>
                  <a:cubicBezTo>
                    <a:pt x="14487" y="11331"/>
                    <a:pt x="4887" y="15842"/>
                    <a:pt x="10176" y="25992"/>
                  </a:cubicBezTo>
                  <a:cubicBezTo>
                    <a:pt x="10176" y="25992"/>
                    <a:pt x="1178" y="32258"/>
                    <a:pt x="8797" y="44564"/>
                  </a:cubicBezTo>
                  <a:cubicBezTo>
                    <a:pt x="8797" y="44564"/>
                    <a:pt x="0" y="54739"/>
                    <a:pt x="7243" y="65667"/>
                  </a:cubicBezTo>
                  <a:cubicBezTo>
                    <a:pt x="7243" y="65667"/>
                    <a:pt x="401" y="77973"/>
                    <a:pt x="6842" y="84439"/>
                  </a:cubicBezTo>
                  <a:cubicBezTo>
                    <a:pt x="6842" y="84439"/>
                    <a:pt x="1704" y="94539"/>
                    <a:pt x="7168" y="102409"/>
                  </a:cubicBezTo>
                  <a:lnTo>
                    <a:pt x="22106" y="102409"/>
                  </a:lnTo>
                  <a:cubicBezTo>
                    <a:pt x="22106" y="102409"/>
                    <a:pt x="28898" y="23862"/>
                    <a:pt x="24512" y="2559"/>
                  </a:cubicBezTo>
                  <a:cubicBezTo>
                    <a:pt x="23268" y="1189"/>
                    <a:pt x="21687" y="0"/>
                    <a:pt x="199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23"/>
            <p:cNvSpPr/>
            <p:nvPr/>
          </p:nvSpPr>
          <p:spPr>
            <a:xfrm flipH="1">
              <a:off x="-71420" y="2442100"/>
              <a:ext cx="262825" cy="465800"/>
            </a:xfrm>
            <a:custGeom>
              <a:avLst/>
              <a:gdLst/>
              <a:ahLst/>
              <a:cxnLst/>
              <a:rect l="l" t="t" r="r" b="b"/>
              <a:pathLst>
                <a:path w="10513" h="18632" extrusionOk="0">
                  <a:moveTo>
                    <a:pt x="535" y="1"/>
                  </a:moveTo>
                  <a:cubicBezTo>
                    <a:pt x="276" y="1"/>
                    <a:pt x="1" y="277"/>
                    <a:pt x="157" y="589"/>
                  </a:cubicBezTo>
                  <a:cubicBezTo>
                    <a:pt x="3340" y="6528"/>
                    <a:pt x="6498" y="12493"/>
                    <a:pt x="9681" y="18433"/>
                  </a:cubicBezTo>
                  <a:cubicBezTo>
                    <a:pt x="9751" y="18573"/>
                    <a:pt x="9864" y="18631"/>
                    <a:pt x="9980" y="18631"/>
                  </a:cubicBezTo>
                  <a:cubicBezTo>
                    <a:pt x="10239" y="18631"/>
                    <a:pt x="10513" y="18344"/>
                    <a:pt x="10357" y="18032"/>
                  </a:cubicBezTo>
                  <a:cubicBezTo>
                    <a:pt x="7174" y="12092"/>
                    <a:pt x="4016" y="6153"/>
                    <a:pt x="833" y="188"/>
                  </a:cubicBezTo>
                  <a:cubicBezTo>
                    <a:pt x="764" y="56"/>
                    <a:pt x="651" y="1"/>
                    <a:pt x="535" y="1"/>
                  </a:cubicBezTo>
                  <a:close/>
                </a:path>
              </a:pathLst>
            </a:custGeom>
            <a:solidFill>
              <a:srgbClr val="0A7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23"/>
            <p:cNvSpPr/>
            <p:nvPr/>
          </p:nvSpPr>
          <p:spPr>
            <a:xfrm flipH="1">
              <a:off x="-56570" y="2644875"/>
              <a:ext cx="320750" cy="405700"/>
            </a:xfrm>
            <a:custGeom>
              <a:avLst/>
              <a:gdLst/>
              <a:ahLst/>
              <a:cxnLst/>
              <a:rect l="l" t="t" r="r" b="b"/>
              <a:pathLst>
                <a:path w="12830" h="16228" extrusionOk="0">
                  <a:moveTo>
                    <a:pt x="549" y="0"/>
                  </a:moveTo>
                  <a:cubicBezTo>
                    <a:pt x="267" y="0"/>
                    <a:pt x="1" y="268"/>
                    <a:pt x="211" y="548"/>
                  </a:cubicBezTo>
                  <a:cubicBezTo>
                    <a:pt x="4120" y="5736"/>
                    <a:pt x="8030" y="10899"/>
                    <a:pt x="11940" y="16062"/>
                  </a:cubicBezTo>
                  <a:cubicBezTo>
                    <a:pt x="12028" y="16179"/>
                    <a:pt x="12148" y="16228"/>
                    <a:pt x="12267" y="16228"/>
                  </a:cubicBezTo>
                  <a:cubicBezTo>
                    <a:pt x="12553" y="16228"/>
                    <a:pt x="12829" y="15944"/>
                    <a:pt x="12617" y="15661"/>
                  </a:cubicBezTo>
                  <a:cubicBezTo>
                    <a:pt x="8707" y="10498"/>
                    <a:pt x="4797" y="5335"/>
                    <a:pt x="887" y="172"/>
                  </a:cubicBezTo>
                  <a:cubicBezTo>
                    <a:pt x="796" y="51"/>
                    <a:pt x="671" y="0"/>
                    <a:pt x="549" y="0"/>
                  </a:cubicBezTo>
                  <a:close/>
                </a:path>
              </a:pathLst>
            </a:custGeom>
            <a:solidFill>
              <a:srgbClr val="0A7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23"/>
            <p:cNvSpPr/>
            <p:nvPr/>
          </p:nvSpPr>
          <p:spPr>
            <a:xfrm flipH="1">
              <a:off x="-36445" y="3302500"/>
              <a:ext cx="284325" cy="393225"/>
            </a:xfrm>
            <a:custGeom>
              <a:avLst/>
              <a:gdLst/>
              <a:ahLst/>
              <a:cxnLst/>
              <a:rect l="l" t="t" r="r" b="b"/>
              <a:pathLst>
                <a:path w="11373" h="15729" extrusionOk="0">
                  <a:moveTo>
                    <a:pt x="558" y="0"/>
                  </a:moveTo>
                  <a:cubicBezTo>
                    <a:pt x="277" y="0"/>
                    <a:pt x="1" y="280"/>
                    <a:pt x="210" y="559"/>
                  </a:cubicBezTo>
                  <a:cubicBezTo>
                    <a:pt x="3644" y="5571"/>
                    <a:pt x="7077" y="10559"/>
                    <a:pt x="10511" y="15546"/>
                  </a:cubicBezTo>
                  <a:cubicBezTo>
                    <a:pt x="10594" y="15675"/>
                    <a:pt x="10714" y="15728"/>
                    <a:pt x="10832" y="15728"/>
                  </a:cubicBezTo>
                  <a:cubicBezTo>
                    <a:pt x="11106" y="15728"/>
                    <a:pt x="11373" y="15443"/>
                    <a:pt x="11163" y="15145"/>
                  </a:cubicBezTo>
                  <a:cubicBezTo>
                    <a:pt x="7754" y="10158"/>
                    <a:pt x="4321" y="5170"/>
                    <a:pt x="887" y="183"/>
                  </a:cubicBezTo>
                  <a:cubicBezTo>
                    <a:pt x="803" y="53"/>
                    <a:pt x="680" y="0"/>
                    <a:pt x="558" y="0"/>
                  </a:cubicBezTo>
                  <a:close/>
                </a:path>
              </a:pathLst>
            </a:custGeom>
            <a:solidFill>
              <a:srgbClr val="0A7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23"/>
            <p:cNvSpPr/>
            <p:nvPr/>
          </p:nvSpPr>
          <p:spPr>
            <a:xfrm flipH="1">
              <a:off x="2405" y="3764777"/>
              <a:ext cx="281275" cy="353700"/>
            </a:xfrm>
            <a:custGeom>
              <a:avLst/>
              <a:gdLst/>
              <a:ahLst/>
              <a:cxnLst/>
              <a:rect l="l" t="t" r="r" b="b"/>
              <a:pathLst>
                <a:path w="11251" h="14148" extrusionOk="0">
                  <a:moveTo>
                    <a:pt x="563" y="0"/>
                  </a:moveTo>
                  <a:cubicBezTo>
                    <a:pt x="277" y="0"/>
                    <a:pt x="1" y="284"/>
                    <a:pt x="214" y="567"/>
                  </a:cubicBezTo>
                  <a:cubicBezTo>
                    <a:pt x="3597" y="5028"/>
                    <a:pt x="6981" y="9515"/>
                    <a:pt x="10364" y="13976"/>
                  </a:cubicBezTo>
                  <a:cubicBezTo>
                    <a:pt x="10455" y="14097"/>
                    <a:pt x="10580" y="14147"/>
                    <a:pt x="10702" y="14147"/>
                  </a:cubicBezTo>
                  <a:cubicBezTo>
                    <a:pt x="10985" y="14147"/>
                    <a:pt x="11251" y="13880"/>
                    <a:pt x="11041" y="13600"/>
                  </a:cubicBezTo>
                  <a:cubicBezTo>
                    <a:pt x="7657" y="9114"/>
                    <a:pt x="4274" y="4652"/>
                    <a:pt x="890" y="166"/>
                  </a:cubicBezTo>
                  <a:cubicBezTo>
                    <a:pt x="802" y="49"/>
                    <a:pt x="682" y="0"/>
                    <a:pt x="563" y="0"/>
                  </a:cubicBezTo>
                  <a:close/>
                </a:path>
              </a:pathLst>
            </a:custGeom>
            <a:solidFill>
              <a:srgbClr val="0A7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23"/>
            <p:cNvSpPr/>
            <p:nvPr/>
          </p:nvSpPr>
          <p:spPr>
            <a:xfrm flipH="1">
              <a:off x="-2195" y="4061150"/>
              <a:ext cx="284125" cy="129675"/>
            </a:xfrm>
            <a:custGeom>
              <a:avLst/>
              <a:gdLst/>
              <a:ahLst/>
              <a:cxnLst/>
              <a:rect l="l" t="t" r="r" b="b"/>
              <a:pathLst>
                <a:path w="11365" h="5187" extrusionOk="0">
                  <a:moveTo>
                    <a:pt x="628" y="1"/>
                  </a:moveTo>
                  <a:cubicBezTo>
                    <a:pt x="256" y="1"/>
                    <a:pt x="0" y="539"/>
                    <a:pt x="394" y="714"/>
                  </a:cubicBezTo>
                  <a:cubicBezTo>
                    <a:pt x="3803" y="2193"/>
                    <a:pt x="7186" y="3672"/>
                    <a:pt x="10570" y="5150"/>
                  </a:cubicBezTo>
                  <a:cubicBezTo>
                    <a:pt x="10627" y="5176"/>
                    <a:pt x="10683" y="5187"/>
                    <a:pt x="10737" y="5187"/>
                  </a:cubicBezTo>
                  <a:cubicBezTo>
                    <a:pt x="11109" y="5187"/>
                    <a:pt x="11365" y="4649"/>
                    <a:pt x="10971" y="4474"/>
                  </a:cubicBezTo>
                  <a:cubicBezTo>
                    <a:pt x="7587" y="2995"/>
                    <a:pt x="4179" y="1516"/>
                    <a:pt x="795" y="37"/>
                  </a:cubicBezTo>
                  <a:cubicBezTo>
                    <a:pt x="738" y="12"/>
                    <a:pt x="682" y="1"/>
                    <a:pt x="628" y="1"/>
                  </a:cubicBezTo>
                  <a:close/>
                </a:path>
              </a:pathLst>
            </a:custGeom>
            <a:solidFill>
              <a:srgbClr val="0A7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23"/>
            <p:cNvSpPr/>
            <p:nvPr/>
          </p:nvSpPr>
          <p:spPr>
            <a:xfrm flipH="1">
              <a:off x="127330" y="2410425"/>
              <a:ext cx="95250" cy="95275"/>
            </a:xfrm>
            <a:custGeom>
              <a:avLst/>
              <a:gdLst/>
              <a:ahLst/>
              <a:cxnLst/>
              <a:rect l="l" t="t" r="r" b="b"/>
              <a:pathLst>
                <a:path w="3810" h="3811" extrusionOk="0">
                  <a:moveTo>
                    <a:pt x="1905" y="1"/>
                  </a:moveTo>
                  <a:cubicBezTo>
                    <a:pt x="852" y="1"/>
                    <a:pt x="0" y="853"/>
                    <a:pt x="0" y="1906"/>
                  </a:cubicBezTo>
                  <a:cubicBezTo>
                    <a:pt x="0" y="2958"/>
                    <a:pt x="852" y="3811"/>
                    <a:pt x="1905" y="3811"/>
                  </a:cubicBezTo>
                  <a:cubicBezTo>
                    <a:pt x="2958" y="3811"/>
                    <a:pt x="3810" y="2958"/>
                    <a:pt x="3810" y="1906"/>
                  </a:cubicBezTo>
                  <a:cubicBezTo>
                    <a:pt x="3810" y="853"/>
                    <a:pt x="2958" y="1"/>
                    <a:pt x="1905" y="1"/>
                  </a:cubicBezTo>
                  <a:close/>
                </a:path>
              </a:pathLst>
            </a:custGeom>
            <a:solidFill>
              <a:srgbClr val="F03A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23"/>
            <p:cNvSpPr/>
            <p:nvPr/>
          </p:nvSpPr>
          <p:spPr>
            <a:xfrm flipH="1">
              <a:off x="183080" y="3273225"/>
              <a:ext cx="95275" cy="95250"/>
            </a:xfrm>
            <a:custGeom>
              <a:avLst/>
              <a:gdLst/>
              <a:ahLst/>
              <a:cxnLst/>
              <a:rect l="l" t="t" r="r" b="b"/>
              <a:pathLst>
                <a:path w="3811" h="3810" extrusionOk="0">
                  <a:moveTo>
                    <a:pt x="1905" y="0"/>
                  </a:moveTo>
                  <a:cubicBezTo>
                    <a:pt x="853" y="0"/>
                    <a:pt x="1" y="853"/>
                    <a:pt x="1" y="1905"/>
                  </a:cubicBezTo>
                  <a:cubicBezTo>
                    <a:pt x="1" y="2958"/>
                    <a:pt x="853" y="3810"/>
                    <a:pt x="1905" y="3810"/>
                  </a:cubicBezTo>
                  <a:cubicBezTo>
                    <a:pt x="2958" y="3810"/>
                    <a:pt x="3810" y="2958"/>
                    <a:pt x="3810" y="1905"/>
                  </a:cubicBezTo>
                  <a:cubicBezTo>
                    <a:pt x="3810" y="853"/>
                    <a:pt x="2958" y="0"/>
                    <a:pt x="1905" y="0"/>
                  </a:cubicBezTo>
                  <a:close/>
                </a:path>
              </a:pathLst>
            </a:custGeom>
            <a:solidFill>
              <a:srgbClr val="F03A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7" name="Google Shape;797;p23"/>
          <p:cNvGrpSpPr/>
          <p:nvPr/>
        </p:nvGrpSpPr>
        <p:grpSpPr>
          <a:xfrm rot="5400000" flipH="1">
            <a:off x="-340500" y="3931115"/>
            <a:ext cx="1630732" cy="982811"/>
            <a:chOff x="-68795" y="4223589"/>
            <a:chExt cx="1124100" cy="852025"/>
          </a:xfrm>
        </p:grpSpPr>
        <p:sp>
          <p:nvSpPr>
            <p:cNvPr id="798" name="Google Shape;798;p23"/>
            <p:cNvSpPr/>
            <p:nvPr/>
          </p:nvSpPr>
          <p:spPr>
            <a:xfrm flipH="1">
              <a:off x="-68795" y="4223589"/>
              <a:ext cx="1124100" cy="852025"/>
            </a:xfrm>
            <a:custGeom>
              <a:avLst/>
              <a:gdLst/>
              <a:ahLst/>
              <a:cxnLst/>
              <a:rect l="l" t="t" r="r" b="b"/>
              <a:pathLst>
                <a:path w="44964" h="34081" extrusionOk="0">
                  <a:moveTo>
                    <a:pt x="35650" y="0"/>
                  </a:moveTo>
                  <a:cubicBezTo>
                    <a:pt x="32202" y="0"/>
                    <a:pt x="28348" y="1635"/>
                    <a:pt x="25114" y="7113"/>
                  </a:cubicBezTo>
                  <a:cubicBezTo>
                    <a:pt x="25114" y="7113"/>
                    <a:pt x="25053" y="7109"/>
                    <a:pt x="24941" y="7109"/>
                  </a:cubicBezTo>
                  <a:cubicBezTo>
                    <a:pt x="23831" y="7109"/>
                    <a:pt x="17715" y="7523"/>
                    <a:pt x="16918" y="16587"/>
                  </a:cubicBezTo>
                  <a:cubicBezTo>
                    <a:pt x="16918" y="16587"/>
                    <a:pt x="16356" y="16482"/>
                    <a:pt x="15492" y="16482"/>
                  </a:cubicBezTo>
                  <a:cubicBezTo>
                    <a:pt x="12902" y="16482"/>
                    <a:pt x="7601" y="17426"/>
                    <a:pt x="6642" y="24983"/>
                  </a:cubicBezTo>
                  <a:cubicBezTo>
                    <a:pt x="6642" y="24983"/>
                    <a:pt x="1" y="26837"/>
                    <a:pt x="2657" y="34081"/>
                  </a:cubicBezTo>
                  <a:lnTo>
                    <a:pt x="42507" y="34081"/>
                  </a:lnTo>
                  <a:lnTo>
                    <a:pt x="44663" y="7364"/>
                  </a:lnTo>
                  <a:lnTo>
                    <a:pt x="44963" y="3579"/>
                  </a:lnTo>
                  <a:cubicBezTo>
                    <a:pt x="44963" y="3579"/>
                    <a:pt x="40751" y="0"/>
                    <a:pt x="3565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23"/>
            <p:cNvSpPr/>
            <p:nvPr/>
          </p:nvSpPr>
          <p:spPr>
            <a:xfrm flipH="1">
              <a:off x="-61270" y="4305250"/>
              <a:ext cx="982475" cy="765625"/>
            </a:xfrm>
            <a:custGeom>
              <a:avLst/>
              <a:gdLst/>
              <a:ahLst/>
              <a:cxnLst/>
              <a:rect l="l" t="t" r="r" b="b"/>
              <a:pathLst>
                <a:path w="39299" h="30625" extrusionOk="0">
                  <a:moveTo>
                    <a:pt x="31893" y="0"/>
                  </a:moveTo>
                  <a:cubicBezTo>
                    <a:pt x="31692" y="0"/>
                    <a:pt x="31487" y="8"/>
                    <a:pt x="31279" y="23"/>
                  </a:cubicBezTo>
                  <a:cubicBezTo>
                    <a:pt x="25138" y="524"/>
                    <a:pt x="23860" y="8043"/>
                    <a:pt x="23860" y="8043"/>
                  </a:cubicBezTo>
                  <a:cubicBezTo>
                    <a:pt x="23860" y="8043"/>
                    <a:pt x="23452" y="7965"/>
                    <a:pt x="22801" y="7965"/>
                  </a:cubicBezTo>
                  <a:cubicBezTo>
                    <a:pt x="20641" y="7965"/>
                    <a:pt x="15811" y="8823"/>
                    <a:pt x="14386" y="16239"/>
                  </a:cubicBezTo>
                  <a:cubicBezTo>
                    <a:pt x="14386" y="16239"/>
                    <a:pt x="14055" y="16208"/>
                    <a:pt x="13516" y="16208"/>
                  </a:cubicBezTo>
                  <a:cubicBezTo>
                    <a:pt x="11145" y="16208"/>
                    <a:pt x="4768" y="16791"/>
                    <a:pt x="5013" y="23081"/>
                  </a:cubicBezTo>
                  <a:cubicBezTo>
                    <a:pt x="5013" y="23081"/>
                    <a:pt x="0" y="25612"/>
                    <a:pt x="326" y="30625"/>
                  </a:cubicBezTo>
                  <a:lnTo>
                    <a:pt x="37143" y="30625"/>
                  </a:lnTo>
                  <a:lnTo>
                    <a:pt x="39299" y="3908"/>
                  </a:lnTo>
                  <a:cubicBezTo>
                    <a:pt x="37808" y="2133"/>
                    <a:pt x="35311" y="0"/>
                    <a:pt x="3189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23"/>
            <p:cNvSpPr/>
            <p:nvPr/>
          </p:nvSpPr>
          <p:spPr>
            <a:xfrm rot="4678413" flipH="1">
              <a:off x="-5913" y="4540904"/>
              <a:ext cx="294306" cy="178619"/>
            </a:xfrm>
            <a:custGeom>
              <a:avLst/>
              <a:gdLst/>
              <a:ahLst/>
              <a:cxnLst/>
              <a:rect l="l" t="t" r="r" b="b"/>
              <a:pathLst>
                <a:path w="9478" h="8816" extrusionOk="0">
                  <a:moveTo>
                    <a:pt x="3720" y="0"/>
                  </a:moveTo>
                  <a:cubicBezTo>
                    <a:pt x="3546" y="0"/>
                    <a:pt x="3359" y="53"/>
                    <a:pt x="3161" y="171"/>
                  </a:cubicBezTo>
                  <a:cubicBezTo>
                    <a:pt x="1532" y="1149"/>
                    <a:pt x="2434" y="3430"/>
                    <a:pt x="2434" y="3430"/>
                  </a:cubicBezTo>
                  <a:cubicBezTo>
                    <a:pt x="2434" y="3430"/>
                    <a:pt x="1757" y="2753"/>
                    <a:pt x="1139" y="2753"/>
                  </a:cubicBezTo>
                  <a:cubicBezTo>
                    <a:pt x="673" y="2753"/>
                    <a:pt x="240" y="3136"/>
                    <a:pt x="154" y="4482"/>
                  </a:cubicBezTo>
                  <a:cubicBezTo>
                    <a:pt x="0" y="7225"/>
                    <a:pt x="2171" y="8815"/>
                    <a:pt x="4548" y="8815"/>
                  </a:cubicBezTo>
                  <a:cubicBezTo>
                    <a:pt x="4885" y="8815"/>
                    <a:pt x="5227" y="8783"/>
                    <a:pt x="5567" y="8718"/>
                  </a:cubicBezTo>
                  <a:cubicBezTo>
                    <a:pt x="8299" y="8191"/>
                    <a:pt x="9477" y="1425"/>
                    <a:pt x="7848" y="773"/>
                  </a:cubicBezTo>
                  <a:cubicBezTo>
                    <a:pt x="7667" y="700"/>
                    <a:pt x="7499" y="668"/>
                    <a:pt x="7343" y="668"/>
                  </a:cubicBezTo>
                  <a:cubicBezTo>
                    <a:pt x="6098" y="668"/>
                    <a:pt x="5642" y="2728"/>
                    <a:pt x="5642" y="2728"/>
                  </a:cubicBezTo>
                  <a:cubicBezTo>
                    <a:pt x="5642" y="2728"/>
                    <a:pt x="4985" y="0"/>
                    <a:pt x="372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1" name="Google Shape;801;p23"/>
          <p:cNvGrpSpPr/>
          <p:nvPr/>
        </p:nvGrpSpPr>
        <p:grpSpPr>
          <a:xfrm flipH="1">
            <a:off x="8129441" y="2656823"/>
            <a:ext cx="1045108" cy="2500403"/>
            <a:chOff x="-34400" y="2920300"/>
            <a:chExt cx="1006460" cy="2407938"/>
          </a:xfrm>
        </p:grpSpPr>
        <p:sp>
          <p:nvSpPr>
            <p:cNvPr id="802" name="Google Shape;802;p23"/>
            <p:cNvSpPr/>
            <p:nvPr/>
          </p:nvSpPr>
          <p:spPr>
            <a:xfrm>
              <a:off x="-34400" y="2920300"/>
              <a:ext cx="1006460" cy="2407931"/>
            </a:xfrm>
            <a:custGeom>
              <a:avLst/>
              <a:gdLst/>
              <a:ahLst/>
              <a:cxnLst/>
              <a:rect l="l" t="t" r="r" b="b"/>
              <a:pathLst>
                <a:path w="24078" h="57606" extrusionOk="0">
                  <a:moveTo>
                    <a:pt x="5444" y="1"/>
                  </a:moveTo>
                  <a:cubicBezTo>
                    <a:pt x="3809" y="1"/>
                    <a:pt x="2351" y="6295"/>
                    <a:pt x="1429" y="11474"/>
                  </a:cubicBezTo>
                  <a:cubicBezTo>
                    <a:pt x="802" y="15133"/>
                    <a:pt x="401" y="18240"/>
                    <a:pt x="401" y="18240"/>
                  </a:cubicBezTo>
                  <a:lnTo>
                    <a:pt x="326" y="26561"/>
                  </a:lnTo>
                  <a:lnTo>
                    <a:pt x="176" y="39318"/>
                  </a:lnTo>
                  <a:lnTo>
                    <a:pt x="0" y="56662"/>
                  </a:lnTo>
                  <a:cubicBezTo>
                    <a:pt x="802" y="56837"/>
                    <a:pt x="1629" y="56988"/>
                    <a:pt x="2506" y="57088"/>
                  </a:cubicBezTo>
                  <a:cubicBezTo>
                    <a:pt x="4361" y="57363"/>
                    <a:pt x="6341" y="57514"/>
                    <a:pt x="8321" y="57589"/>
                  </a:cubicBezTo>
                  <a:cubicBezTo>
                    <a:pt x="8798" y="57599"/>
                    <a:pt x="9276" y="57606"/>
                    <a:pt x="9752" y="57606"/>
                  </a:cubicBezTo>
                  <a:cubicBezTo>
                    <a:pt x="10425" y="57606"/>
                    <a:pt x="11094" y="57593"/>
                    <a:pt x="11755" y="57564"/>
                  </a:cubicBezTo>
                  <a:cubicBezTo>
                    <a:pt x="17344" y="57389"/>
                    <a:pt x="22181" y="56286"/>
                    <a:pt x="22857" y="54256"/>
                  </a:cubicBezTo>
                  <a:cubicBezTo>
                    <a:pt x="24010" y="50822"/>
                    <a:pt x="19424" y="46010"/>
                    <a:pt x="19424" y="46010"/>
                  </a:cubicBezTo>
                  <a:cubicBezTo>
                    <a:pt x="19424" y="46010"/>
                    <a:pt x="23709" y="46010"/>
                    <a:pt x="23910" y="40697"/>
                  </a:cubicBezTo>
                  <a:cubicBezTo>
                    <a:pt x="24077" y="36238"/>
                    <a:pt x="19156" y="35870"/>
                    <a:pt x="17531" y="35870"/>
                  </a:cubicBezTo>
                  <a:cubicBezTo>
                    <a:pt x="17210" y="35870"/>
                    <a:pt x="17018" y="35885"/>
                    <a:pt x="17018" y="35885"/>
                  </a:cubicBezTo>
                  <a:cubicBezTo>
                    <a:pt x="17018" y="35885"/>
                    <a:pt x="22331" y="31925"/>
                    <a:pt x="21303" y="26912"/>
                  </a:cubicBezTo>
                  <a:cubicBezTo>
                    <a:pt x="20926" y="25116"/>
                    <a:pt x="19705" y="24539"/>
                    <a:pt x="18294" y="24539"/>
                  </a:cubicBezTo>
                  <a:cubicBezTo>
                    <a:pt x="15768" y="24539"/>
                    <a:pt x="12632" y="26386"/>
                    <a:pt x="12632" y="26386"/>
                  </a:cubicBezTo>
                  <a:cubicBezTo>
                    <a:pt x="12632" y="26386"/>
                    <a:pt x="16692" y="11348"/>
                    <a:pt x="14812" y="9895"/>
                  </a:cubicBezTo>
                  <a:cubicBezTo>
                    <a:pt x="14669" y="9782"/>
                    <a:pt x="14503" y="9730"/>
                    <a:pt x="14318" y="9730"/>
                  </a:cubicBezTo>
                  <a:cubicBezTo>
                    <a:pt x="12065" y="9730"/>
                    <a:pt x="6993" y="17413"/>
                    <a:pt x="6993" y="17413"/>
                  </a:cubicBezTo>
                  <a:cubicBezTo>
                    <a:pt x="6993" y="17413"/>
                    <a:pt x="8672" y="1423"/>
                    <a:pt x="5739" y="70"/>
                  </a:cubicBezTo>
                  <a:cubicBezTo>
                    <a:pt x="5640" y="23"/>
                    <a:pt x="5542" y="1"/>
                    <a:pt x="54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23"/>
            <p:cNvSpPr/>
            <p:nvPr/>
          </p:nvSpPr>
          <p:spPr>
            <a:xfrm>
              <a:off x="-34400" y="3371622"/>
              <a:ext cx="802518" cy="1956616"/>
            </a:xfrm>
            <a:custGeom>
              <a:avLst/>
              <a:gdLst/>
              <a:ahLst/>
              <a:cxnLst/>
              <a:rect l="l" t="t" r="r" b="b"/>
              <a:pathLst>
                <a:path w="19199" h="46809" extrusionOk="0">
                  <a:moveTo>
                    <a:pt x="3078" y="1"/>
                  </a:moveTo>
                  <a:cubicBezTo>
                    <a:pt x="2575" y="1"/>
                    <a:pt x="1998" y="278"/>
                    <a:pt x="1429" y="677"/>
                  </a:cubicBezTo>
                  <a:cubicBezTo>
                    <a:pt x="802" y="4336"/>
                    <a:pt x="401" y="7443"/>
                    <a:pt x="401" y="7443"/>
                  </a:cubicBezTo>
                  <a:lnTo>
                    <a:pt x="326" y="15764"/>
                  </a:lnTo>
                  <a:lnTo>
                    <a:pt x="176" y="28521"/>
                  </a:lnTo>
                  <a:lnTo>
                    <a:pt x="0" y="45865"/>
                  </a:lnTo>
                  <a:cubicBezTo>
                    <a:pt x="802" y="46040"/>
                    <a:pt x="1629" y="46191"/>
                    <a:pt x="2506" y="46291"/>
                  </a:cubicBezTo>
                  <a:cubicBezTo>
                    <a:pt x="4361" y="46566"/>
                    <a:pt x="6341" y="46717"/>
                    <a:pt x="8321" y="46792"/>
                  </a:cubicBezTo>
                  <a:cubicBezTo>
                    <a:pt x="8798" y="46802"/>
                    <a:pt x="9276" y="46809"/>
                    <a:pt x="9752" y="46809"/>
                  </a:cubicBezTo>
                  <a:cubicBezTo>
                    <a:pt x="10425" y="46809"/>
                    <a:pt x="11094" y="46796"/>
                    <a:pt x="11755" y="46767"/>
                  </a:cubicBezTo>
                  <a:cubicBezTo>
                    <a:pt x="14361" y="45614"/>
                    <a:pt x="17719" y="43785"/>
                    <a:pt x="18271" y="41805"/>
                  </a:cubicBezTo>
                  <a:cubicBezTo>
                    <a:pt x="19198" y="38446"/>
                    <a:pt x="15865" y="34812"/>
                    <a:pt x="15865" y="34812"/>
                  </a:cubicBezTo>
                  <a:cubicBezTo>
                    <a:pt x="15865" y="34812"/>
                    <a:pt x="18797" y="34286"/>
                    <a:pt x="18271" y="30627"/>
                  </a:cubicBezTo>
                  <a:cubicBezTo>
                    <a:pt x="17745" y="26967"/>
                    <a:pt x="14186" y="26441"/>
                    <a:pt x="14186" y="26441"/>
                  </a:cubicBezTo>
                  <a:cubicBezTo>
                    <a:pt x="14186" y="26441"/>
                    <a:pt x="16491" y="22782"/>
                    <a:pt x="15238" y="19975"/>
                  </a:cubicBezTo>
                  <a:cubicBezTo>
                    <a:pt x="14683" y="18720"/>
                    <a:pt x="13532" y="18370"/>
                    <a:pt x="12423" y="18370"/>
                  </a:cubicBezTo>
                  <a:cubicBezTo>
                    <a:pt x="11028" y="18370"/>
                    <a:pt x="9699" y="18922"/>
                    <a:pt x="9699" y="18922"/>
                  </a:cubicBezTo>
                  <a:cubicBezTo>
                    <a:pt x="9699" y="18922"/>
                    <a:pt x="11479" y="9624"/>
                    <a:pt x="10326" y="8271"/>
                  </a:cubicBezTo>
                  <a:cubicBezTo>
                    <a:pt x="10186" y="8107"/>
                    <a:pt x="10013" y="8035"/>
                    <a:pt x="9817" y="8035"/>
                  </a:cubicBezTo>
                  <a:cubicBezTo>
                    <a:pt x="8392" y="8035"/>
                    <a:pt x="5739" y="11829"/>
                    <a:pt x="5739" y="11829"/>
                  </a:cubicBezTo>
                  <a:cubicBezTo>
                    <a:pt x="5739" y="11829"/>
                    <a:pt x="5539" y="2732"/>
                    <a:pt x="4060" y="551"/>
                  </a:cubicBezTo>
                  <a:cubicBezTo>
                    <a:pt x="3800" y="161"/>
                    <a:pt x="3461" y="1"/>
                    <a:pt x="30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23"/>
            <p:cNvSpPr/>
            <p:nvPr/>
          </p:nvSpPr>
          <p:spPr>
            <a:xfrm>
              <a:off x="-34400" y="3922806"/>
              <a:ext cx="614962" cy="1404773"/>
            </a:xfrm>
            <a:custGeom>
              <a:avLst/>
              <a:gdLst/>
              <a:ahLst/>
              <a:cxnLst/>
              <a:rect l="l" t="t" r="r" b="b"/>
              <a:pathLst>
                <a:path w="14712" h="33607" extrusionOk="0">
                  <a:moveTo>
                    <a:pt x="3153" y="0"/>
                  </a:moveTo>
                  <a:cubicBezTo>
                    <a:pt x="2110" y="0"/>
                    <a:pt x="1125" y="1196"/>
                    <a:pt x="326" y="2578"/>
                  </a:cubicBezTo>
                  <a:lnTo>
                    <a:pt x="176" y="15335"/>
                  </a:lnTo>
                  <a:lnTo>
                    <a:pt x="0" y="32679"/>
                  </a:lnTo>
                  <a:cubicBezTo>
                    <a:pt x="802" y="32854"/>
                    <a:pt x="1629" y="33005"/>
                    <a:pt x="2506" y="33105"/>
                  </a:cubicBezTo>
                  <a:cubicBezTo>
                    <a:pt x="4361" y="33380"/>
                    <a:pt x="6341" y="33531"/>
                    <a:pt x="8321" y="33606"/>
                  </a:cubicBezTo>
                  <a:cubicBezTo>
                    <a:pt x="10151" y="32729"/>
                    <a:pt x="12206" y="31401"/>
                    <a:pt x="13058" y="29646"/>
                  </a:cubicBezTo>
                  <a:cubicBezTo>
                    <a:pt x="14712" y="26213"/>
                    <a:pt x="10326" y="22553"/>
                    <a:pt x="10326" y="22553"/>
                  </a:cubicBezTo>
                  <a:cubicBezTo>
                    <a:pt x="10326" y="22553"/>
                    <a:pt x="14712" y="22453"/>
                    <a:pt x="13684" y="18493"/>
                  </a:cubicBezTo>
                  <a:cubicBezTo>
                    <a:pt x="12780" y="15068"/>
                    <a:pt x="9635" y="14828"/>
                    <a:pt x="8769" y="14828"/>
                  </a:cubicBezTo>
                  <a:cubicBezTo>
                    <a:pt x="8627" y="14828"/>
                    <a:pt x="8546" y="14834"/>
                    <a:pt x="8546" y="14834"/>
                  </a:cubicBezTo>
                  <a:cubicBezTo>
                    <a:pt x="8546" y="14834"/>
                    <a:pt x="10752" y="10849"/>
                    <a:pt x="9499" y="9095"/>
                  </a:cubicBezTo>
                  <a:cubicBezTo>
                    <a:pt x="9171" y="8628"/>
                    <a:pt x="8734" y="8456"/>
                    <a:pt x="8268" y="8456"/>
                  </a:cubicBezTo>
                  <a:cubicBezTo>
                    <a:pt x="6956" y="8456"/>
                    <a:pt x="5414" y="9821"/>
                    <a:pt x="5414" y="9821"/>
                  </a:cubicBezTo>
                  <a:cubicBezTo>
                    <a:pt x="5414" y="9821"/>
                    <a:pt x="6266" y="1150"/>
                    <a:pt x="3659" y="97"/>
                  </a:cubicBezTo>
                  <a:cubicBezTo>
                    <a:pt x="3489" y="31"/>
                    <a:pt x="3320" y="0"/>
                    <a:pt x="31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23"/>
            <p:cNvSpPr/>
            <p:nvPr/>
          </p:nvSpPr>
          <p:spPr>
            <a:xfrm>
              <a:off x="-34400" y="4546472"/>
              <a:ext cx="316426" cy="760133"/>
            </a:xfrm>
            <a:custGeom>
              <a:avLst/>
              <a:gdLst/>
              <a:ahLst/>
              <a:cxnLst/>
              <a:rect l="l" t="t" r="r" b="b"/>
              <a:pathLst>
                <a:path w="7570" h="18185" extrusionOk="0">
                  <a:moveTo>
                    <a:pt x="1803" y="0"/>
                  </a:moveTo>
                  <a:cubicBezTo>
                    <a:pt x="1231" y="0"/>
                    <a:pt x="668" y="180"/>
                    <a:pt x="176" y="415"/>
                  </a:cubicBezTo>
                  <a:lnTo>
                    <a:pt x="0" y="17759"/>
                  </a:lnTo>
                  <a:cubicBezTo>
                    <a:pt x="802" y="17934"/>
                    <a:pt x="1629" y="18085"/>
                    <a:pt x="2506" y="18185"/>
                  </a:cubicBezTo>
                  <a:cubicBezTo>
                    <a:pt x="4261" y="16380"/>
                    <a:pt x="7569" y="12496"/>
                    <a:pt x="7093" y="9714"/>
                  </a:cubicBezTo>
                  <a:cubicBezTo>
                    <a:pt x="6466" y="5954"/>
                    <a:pt x="4161" y="5754"/>
                    <a:pt x="4161" y="5754"/>
                  </a:cubicBezTo>
                  <a:cubicBezTo>
                    <a:pt x="4161" y="5754"/>
                    <a:pt x="5940" y="3673"/>
                    <a:pt x="3860" y="1067"/>
                  </a:cubicBezTo>
                  <a:cubicBezTo>
                    <a:pt x="3236" y="276"/>
                    <a:pt x="2512" y="0"/>
                    <a:pt x="18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06" name="Google Shape;806;p23"/>
          <p:cNvSpPr/>
          <p:nvPr/>
        </p:nvSpPr>
        <p:spPr>
          <a:xfrm>
            <a:off x="7885618" y="87659"/>
            <a:ext cx="1674219" cy="801006"/>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23"/>
          <p:cNvSpPr/>
          <p:nvPr/>
        </p:nvSpPr>
        <p:spPr>
          <a:xfrm>
            <a:off x="-512675" y="171900"/>
            <a:ext cx="2374888" cy="632525"/>
          </a:xfrm>
          <a:custGeom>
            <a:avLst/>
            <a:gdLst/>
            <a:ahLst/>
            <a:cxnLst/>
            <a:rect l="l" t="t" r="r" b="b"/>
            <a:pathLst>
              <a:path w="19750" h="5729" extrusionOk="0">
                <a:moveTo>
                  <a:pt x="12239" y="1"/>
                </a:moveTo>
                <a:cubicBezTo>
                  <a:pt x="10760" y="1"/>
                  <a:pt x="9173" y="2822"/>
                  <a:pt x="9173" y="2822"/>
                </a:cubicBezTo>
                <a:cubicBezTo>
                  <a:pt x="9173" y="2822"/>
                  <a:pt x="8232" y="341"/>
                  <a:pt x="6562" y="341"/>
                </a:cubicBezTo>
                <a:cubicBezTo>
                  <a:pt x="6211" y="341"/>
                  <a:pt x="5827" y="451"/>
                  <a:pt x="5414" y="716"/>
                </a:cubicBezTo>
                <a:cubicBezTo>
                  <a:pt x="3058" y="2270"/>
                  <a:pt x="3609" y="3649"/>
                  <a:pt x="3609" y="3649"/>
                </a:cubicBezTo>
                <a:cubicBezTo>
                  <a:pt x="3609" y="3649"/>
                  <a:pt x="3228" y="3500"/>
                  <a:pt x="2697" y="3500"/>
                </a:cubicBezTo>
                <a:cubicBezTo>
                  <a:pt x="1868" y="3500"/>
                  <a:pt x="673" y="3864"/>
                  <a:pt x="0" y="5729"/>
                </a:cubicBezTo>
                <a:lnTo>
                  <a:pt x="19750" y="5729"/>
                </a:lnTo>
                <a:cubicBezTo>
                  <a:pt x="19750" y="5729"/>
                  <a:pt x="19337" y="2406"/>
                  <a:pt x="16528" y="2406"/>
                </a:cubicBezTo>
                <a:cubicBezTo>
                  <a:pt x="16091" y="2406"/>
                  <a:pt x="15597" y="2486"/>
                  <a:pt x="15038" y="2671"/>
                </a:cubicBezTo>
                <a:cubicBezTo>
                  <a:pt x="15038" y="2671"/>
                  <a:pt x="14060" y="441"/>
                  <a:pt x="12532" y="40"/>
                </a:cubicBezTo>
                <a:cubicBezTo>
                  <a:pt x="12435" y="13"/>
                  <a:pt x="12337" y="1"/>
                  <a:pt x="1223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23"/>
          <p:cNvSpPr/>
          <p:nvPr/>
        </p:nvSpPr>
        <p:spPr>
          <a:xfrm flipH="1">
            <a:off x="8544319" y="1123010"/>
            <a:ext cx="949730" cy="300571"/>
          </a:xfrm>
          <a:custGeom>
            <a:avLst/>
            <a:gdLst/>
            <a:ahLst/>
            <a:cxnLst/>
            <a:rect l="l" t="t" r="r" b="b"/>
            <a:pathLst>
              <a:path w="13410" h="4244" extrusionOk="0">
                <a:moveTo>
                  <a:pt x="7286" y="0"/>
                </a:moveTo>
                <a:cubicBezTo>
                  <a:pt x="6592" y="0"/>
                  <a:pt x="5782" y="384"/>
                  <a:pt x="4913" y="1537"/>
                </a:cubicBezTo>
                <a:cubicBezTo>
                  <a:pt x="4913" y="1537"/>
                  <a:pt x="4164" y="1313"/>
                  <a:pt x="3250" y="1313"/>
                </a:cubicBezTo>
                <a:cubicBezTo>
                  <a:pt x="1896" y="1313"/>
                  <a:pt x="180" y="1805"/>
                  <a:pt x="0" y="4244"/>
                </a:cubicBezTo>
                <a:lnTo>
                  <a:pt x="13158" y="4244"/>
                </a:lnTo>
                <a:cubicBezTo>
                  <a:pt x="13158" y="4244"/>
                  <a:pt x="13410" y="1459"/>
                  <a:pt x="10505" y="1459"/>
                </a:cubicBezTo>
                <a:cubicBezTo>
                  <a:pt x="10232" y="1459"/>
                  <a:pt x="9931" y="1483"/>
                  <a:pt x="9599" y="1537"/>
                </a:cubicBezTo>
                <a:cubicBezTo>
                  <a:pt x="9599" y="1537"/>
                  <a:pt x="8675" y="0"/>
                  <a:pt x="72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23"/>
          <p:cNvSpPr/>
          <p:nvPr/>
        </p:nvSpPr>
        <p:spPr>
          <a:xfrm flipH="1">
            <a:off x="65646" y="1249146"/>
            <a:ext cx="949835" cy="454435"/>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1049"/>
        <p:cNvGrpSpPr/>
        <p:nvPr/>
      </p:nvGrpSpPr>
      <p:grpSpPr>
        <a:xfrm>
          <a:off x="0" y="0"/>
          <a:ext cx="0" cy="0"/>
          <a:chOff x="0" y="0"/>
          <a:chExt cx="0" cy="0"/>
        </a:xfrm>
      </p:grpSpPr>
      <p:grpSp>
        <p:nvGrpSpPr>
          <p:cNvPr id="1050" name="Google Shape;1050;p29"/>
          <p:cNvGrpSpPr/>
          <p:nvPr/>
        </p:nvGrpSpPr>
        <p:grpSpPr>
          <a:xfrm>
            <a:off x="0" y="4342977"/>
            <a:ext cx="9144000" cy="576290"/>
            <a:chOff x="0" y="4571577"/>
            <a:chExt cx="9144000" cy="576290"/>
          </a:xfrm>
        </p:grpSpPr>
        <p:sp>
          <p:nvSpPr>
            <p:cNvPr id="1051" name="Google Shape;1051;p29"/>
            <p:cNvSpPr/>
            <p:nvPr/>
          </p:nvSpPr>
          <p:spPr>
            <a:xfrm>
              <a:off x="0"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29"/>
            <p:cNvSpPr/>
            <p:nvPr/>
          </p:nvSpPr>
          <p:spPr>
            <a:xfrm>
              <a:off x="879907"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29"/>
            <p:cNvSpPr/>
            <p:nvPr/>
          </p:nvSpPr>
          <p:spPr>
            <a:xfrm flipH="1">
              <a:off x="1838076"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29"/>
            <p:cNvSpPr/>
            <p:nvPr/>
          </p:nvSpPr>
          <p:spPr>
            <a:xfrm>
              <a:off x="2781353"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29"/>
            <p:cNvSpPr/>
            <p:nvPr/>
          </p:nvSpPr>
          <p:spPr>
            <a:xfrm>
              <a:off x="3702450" y="4926825"/>
              <a:ext cx="986182" cy="22089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29"/>
            <p:cNvSpPr/>
            <p:nvPr/>
          </p:nvSpPr>
          <p:spPr>
            <a:xfrm flipH="1">
              <a:off x="8230665"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29"/>
            <p:cNvSpPr/>
            <p:nvPr/>
          </p:nvSpPr>
          <p:spPr>
            <a:xfrm flipH="1">
              <a:off x="7277911"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29"/>
            <p:cNvSpPr/>
            <p:nvPr/>
          </p:nvSpPr>
          <p:spPr>
            <a:xfrm>
              <a:off x="6319742"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29"/>
            <p:cNvSpPr/>
            <p:nvPr/>
          </p:nvSpPr>
          <p:spPr>
            <a:xfrm flipH="1">
              <a:off x="5376465"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29"/>
            <p:cNvSpPr/>
            <p:nvPr/>
          </p:nvSpPr>
          <p:spPr>
            <a:xfrm flipH="1">
              <a:off x="4429512" y="4850175"/>
              <a:ext cx="1012038" cy="297542"/>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61" name="Google Shape;1061;p29"/>
          <p:cNvSpPr/>
          <p:nvPr/>
        </p:nvSpPr>
        <p:spPr>
          <a:xfrm>
            <a:off x="-392150" y="1326842"/>
            <a:ext cx="1322035" cy="632509"/>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29"/>
          <p:cNvSpPr/>
          <p:nvPr/>
        </p:nvSpPr>
        <p:spPr>
          <a:xfrm>
            <a:off x="8024950" y="775938"/>
            <a:ext cx="2374888" cy="632525"/>
          </a:xfrm>
          <a:custGeom>
            <a:avLst/>
            <a:gdLst/>
            <a:ahLst/>
            <a:cxnLst/>
            <a:rect l="l" t="t" r="r" b="b"/>
            <a:pathLst>
              <a:path w="19750" h="5729" extrusionOk="0">
                <a:moveTo>
                  <a:pt x="12239" y="1"/>
                </a:moveTo>
                <a:cubicBezTo>
                  <a:pt x="10760" y="1"/>
                  <a:pt x="9173" y="2822"/>
                  <a:pt x="9173" y="2822"/>
                </a:cubicBezTo>
                <a:cubicBezTo>
                  <a:pt x="9173" y="2822"/>
                  <a:pt x="8232" y="341"/>
                  <a:pt x="6562" y="341"/>
                </a:cubicBezTo>
                <a:cubicBezTo>
                  <a:pt x="6211" y="341"/>
                  <a:pt x="5827" y="451"/>
                  <a:pt x="5414" y="716"/>
                </a:cubicBezTo>
                <a:cubicBezTo>
                  <a:pt x="3058" y="2270"/>
                  <a:pt x="3609" y="3649"/>
                  <a:pt x="3609" y="3649"/>
                </a:cubicBezTo>
                <a:cubicBezTo>
                  <a:pt x="3609" y="3649"/>
                  <a:pt x="3228" y="3500"/>
                  <a:pt x="2697" y="3500"/>
                </a:cubicBezTo>
                <a:cubicBezTo>
                  <a:pt x="1868" y="3500"/>
                  <a:pt x="673" y="3864"/>
                  <a:pt x="0" y="5729"/>
                </a:cubicBezTo>
                <a:lnTo>
                  <a:pt x="19750" y="5729"/>
                </a:lnTo>
                <a:cubicBezTo>
                  <a:pt x="19750" y="5729"/>
                  <a:pt x="19337" y="2406"/>
                  <a:pt x="16528" y="2406"/>
                </a:cubicBezTo>
                <a:cubicBezTo>
                  <a:pt x="16091" y="2406"/>
                  <a:pt x="15597" y="2486"/>
                  <a:pt x="15038" y="2671"/>
                </a:cubicBezTo>
                <a:cubicBezTo>
                  <a:pt x="15038" y="2671"/>
                  <a:pt x="14060" y="441"/>
                  <a:pt x="12532" y="40"/>
                </a:cubicBezTo>
                <a:cubicBezTo>
                  <a:pt x="12435" y="13"/>
                  <a:pt x="12337" y="1"/>
                  <a:pt x="1223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29"/>
          <p:cNvSpPr/>
          <p:nvPr/>
        </p:nvSpPr>
        <p:spPr>
          <a:xfrm>
            <a:off x="7456392" y="-13700"/>
            <a:ext cx="1410167" cy="573856"/>
          </a:xfrm>
          <a:custGeom>
            <a:avLst/>
            <a:gdLst/>
            <a:ahLst/>
            <a:cxnLst/>
            <a:rect l="l" t="t" r="r" b="b"/>
            <a:pathLst>
              <a:path w="16393" h="6671" extrusionOk="0">
                <a:moveTo>
                  <a:pt x="8627" y="0"/>
                </a:moveTo>
                <a:cubicBezTo>
                  <a:pt x="8569" y="0"/>
                  <a:pt x="8511" y="1"/>
                  <a:pt x="8451" y="4"/>
                </a:cubicBezTo>
                <a:cubicBezTo>
                  <a:pt x="5093" y="104"/>
                  <a:pt x="5093" y="3337"/>
                  <a:pt x="5093" y="3337"/>
                </a:cubicBezTo>
                <a:cubicBezTo>
                  <a:pt x="5093" y="3337"/>
                  <a:pt x="4254" y="3067"/>
                  <a:pt x="3268" y="3067"/>
                </a:cubicBezTo>
                <a:cubicBezTo>
                  <a:pt x="1798" y="3067"/>
                  <a:pt x="1" y="3669"/>
                  <a:pt x="181" y="6670"/>
                </a:cubicBezTo>
                <a:lnTo>
                  <a:pt x="15644" y="6670"/>
                </a:lnTo>
                <a:cubicBezTo>
                  <a:pt x="15644" y="6670"/>
                  <a:pt x="16392" y="3147"/>
                  <a:pt x="13650" y="3147"/>
                </a:cubicBezTo>
                <a:cubicBezTo>
                  <a:pt x="13298" y="3147"/>
                  <a:pt x="12888" y="3206"/>
                  <a:pt x="12411" y="3337"/>
                </a:cubicBezTo>
                <a:cubicBezTo>
                  <a:pt x="12411" y="3337"/>
                  <a:pt x="11807" y="0"/>
                  <a:pt x="86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64" name="Google Shape;1064;p29"/>
          <p:cNvGrpSpPr/>
          <p:nvPr/>
        </p:nvGrpSpPr>
        <p:grpSpPr>
          <a:xfrm>
            <a:off x="0" y="4412925"/>
            <a:ext cx="9144000" cy="887338"/>
            <a:chOff x="0" y="4260525"/>
            <a:chExt cx="9144000" cy="887338"/>
          </a:xfrm>
        </p:grpSpPr>
        <p:sp>
          <p:nvSpPr>
            <p:cNvPr id="1065" name="Google Shape;1065;p29"/>
            <p:cNvSpPr/>
            <p:nvPr/>
          </p:nvSpPr>
          <p:spPr>
            <a:xfrm>
              <a:off x="0"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29"/>
            <p:cNvSpPr/>
            <p:nvPr/>
          </p:nvSpPr>
          <p:spPr>
            <a:xfrm>
              <a:off x="91148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29"/>
            <p:cNvSpPr/>
            <p:nvPr/>
          </p:nvSpPr>
          <p:spPr>
            <a:xfrm flipH="1">
              <a:off x="183811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29"/>
            <p:cNvSpPr/>
            <p:nvPr/>
          </p:nvSpPr>
          <p:spPr>
            <a:xfrm>
              <a:off x="2785105"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29"/>
            <p:cNvSpPr/>
            <p:nvPr/>
          </p:nvSpPr>
          <p:spPr>
            <a:xfrm>
              <a:off x="3730274"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29"/>
            <p:cNvSpPr/>
            <p:nvPr/>
          </p:nvSpPr>
          <p:spPr>
            <a:xfrm flipH="1">
              <a:off x="8215662"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29"/>
            <p:cNvSpPr/>
            <p:nvPr/>
          </p:nvSpPr>
          <p:spPr>
            <a:xfrm flipH="1">
              <a:off x="727794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29"/>
            <p:cNvSpPr/>
            <p:nvPr/>
          </p:nvSpPr>
          <p:spPr>
            <a:xfrm>
              <a:off x="635131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29"/>
            <p:cNvSpPr/>
            <p:nvPr/>
          </p:nvSpPr>
          <p:spPr>
            <a:xfrm flipH="1">
              <a:off x="5404324"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29"/>
            <p:cNvSpPr/>
            <p:nvPr/>
          </p:nvSpPr>
          <p:spPr>
            <a:xfrm flipH="1">
              <a:off x="4459155"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75" name="Google Shape;1075;p29"/>
          <p:cNvSpPr/>
          <p:nvPr/>
        </p:nvSpPr>
        <p:spPr>
          <a:xfrm>
            <a:off x="-755875" y="303713"/>
            <a:ext cx="2374888" cy="632525"/>
          </a:xfrm>
          <a:custGeom>
            <a:avLst/>
            <a:gdLst/>
            <a:ahLst/>
            <a:cxnLst/>
            <a:rect l="l" t="t" r="r" b="b"/>
            <a:pathLst>
              <a:path w="19750" h="5729" extrusionOk="0">
                <a:moveTo>
                  <a:pt x="12239" y="1"/>
                </a:moveTo>
                <a:cubicBezTo>
                  <a:pt x="10760" y="1"/>
                  <a:pt x="9173" y="2822"/>
                  <a:pt x="9173" y="2822"/>
                </a:cubicBezTo>
                <a:cubicBezTo>
                  <a:pt x="9173" y="2822"/>
                  <a:pt x="8232" y="341"/>
                  <a:pt x="6562" y="341"/>
                </a:cubicBezTo>
                <a:cubicBezTo>
                  <a:pt x="6211" y="341"/>
                  <a:pt x="5827" y="451"/>
                  <a:pt x="5414" y="716"/>
                </a:cubicBezTo>
                <a:cubicBezTo>
                  <a:pt x="3058" y="2270"/>
                  <a:pt x="3609" y="3649"/>
                  <a:pt x="3609" y="3649"/>
                </a:cubicBezTo>
                <a:cubicBezTo>
                  <a:pt x="3609" y="3649"/>
                  <a:pt x="3228" y="3500"/>
                  <a:pt x="2697" y="3500"/>
                </a:cubicBezTo>
                <a:cubicBezTo>
                  <a:pt x="1868" y="3500"/>
                  <a:pt x="673" y="3864"/>
                  <a:pt x="0" y="5729"/>
                </a:cubicBezTo>
                <a:lnTo>
                  <a:pt x="19750" y="5729"/>
                </a:lnTo>
                <a:cubicBezTo>
                  <a:pt x="19750" y="5729"/>
                  <a:pt x="19337" y="2406"/>
                  <a:pt x="16528" y="2406"/>
                </a:cubicBezTo>
                <a:cubicBezTo>
                  <a:pt x="16091" y="2406"/>
                  <a:pt x="15597" y="2486"/>
                  <a:pt x="15038" y="2671"/>
                </a:cubicBezTo>
                <a:cubicBezTo>
                  <a:pt x="15038" y="2671"/>
                  <a:pt x="14060" y="441"/>
                  <a:pt x="12532" y="40"/>
                </a:cubicBezTo>
                <a:cubicBezTo>
                  <a:pt x="12435" y="13"/>
                  <a:pt x="12337" y="1"/>
                  <a:pt x="1223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1076"/>
        <p:cNvGrpSpPr/>
        <p:nvPr/>
      </p:nvGrpSpPr>
      <p:grpSpPr>
        <a:xfrm>
          <a:off x="0" y="0"/>
          <a:ext cx="0" cy="0"/>
          <a:chOff x="0" y="0"/>
          <a:chExt cx="0" cy="0"/>
        </a:xfrm>
      </p:grpSpPr>
      <p:grpSp>
        <p:nvGrpSpPr>
          <p:cNvPr id="1077" name="Google Shape;1077;p30"/>
          <p:cNvGrpSpPr/>
          <p:nvPr/>
        </p:nvGrpSpPr>
        <p:grpSpPr>
          <a:xfrm>
            <a:off x="0" y="4266777"/>
            <a:ext cx="9144000" cy="576290"/>
            <a:chOff x="0" y="4571577"/>
            <a:chExt cx="9144000" cy="576290"/>
          </a:xfrm>
        </p:grpSpPr>
        <p:sp>
          <p:nvSpPr>
            <p:cNvPr id="1078" name="Google Shape;1078;p30"/>
            <p:cNvSpPr/>
            <p:nvPr/>
          </p:nvSpPr>
          <p:spPr>
            <a:xfrm>
              <a:off x="0"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30"/>
            <p:cNvSpPr/>
            <p:nvPr/>
          </p:nvSpPr>
          <p:spPr>
            <a:xfrm>
              <a:off x="879907"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30"/>
            <p:cNvSpPr/>
            <p:nvPr/>
          </p:nvSpPr>
          <p:spPr>
            <a:xfrm flipH="1">
              <a:off x="1838076"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30"/>
            <p:cNvSpPr/>
            <p:nvPr/>
          </p:nvSpPr>
          <p:spPr>
            <a:xfrm>
              <a:off x="2781353"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30"/>
            <p:cNvSpPr/>
            <p:nvPr/>
          </p:nvSpPr>
          <p:spPr>
            <a:xfrm>
              <a:off x="3702450" y="4926825"/>
              <a:ext cx="986182" cy="22089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30"/>
            <p:cNvSpPr/>
            <p:nvPr/>
          </p:nvSpPr>
          <p:spPr>
            <a:xfrm flipH="1">
              <a:off x="8230665"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30"/>
            <p:cNvSpPr/>
            <p:nvPr/>
          </p:nvSpPr>
          <p:spPr>
            <a:xfrm flipH="1">
              <a:off x="7277911"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30"/>
            <p:cNvSpPr/>
            <p:nvPr/>
          </p:nvSpPr>
          <p:spPr>
            <a:xfrm>
              <a:off x="6319742"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30"/>
            <p:cNvSpPr/>
            <p:nvPr/>
          </p:nvSpPr>
          <p:spPr>
            <a:xfrm flipH="1">
              <a:off x="5376465"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30"/>
            <p:cNvSpPr/>
            <p:nvPr/>
          </p:nvSpPr>
          <p:spPr>
            <a:xfrm flipH="1">
              <a:off x="4429512" y="4850175"/>
              <a:ext cx="1012038" cy="297542"/>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88" name="Google Shape;1088;p30"/>
          <p:cNvGrpSpPr/>
          <p:nvPr/>
        </p:nvGrpSpPr>
        <p:grpSpPr>
          <a:xfrm>
            <a:off x="0" y="4260525"/>
            <a:ext cx="9144000" cy="887338"/>
            <a:chOff x="0" y="4260525"/>
            <a:chExt cx="9144000" cy="887338"/>
          </a:xfrm>
        </p:grpSpPr>
        <p:sp>
          <p:nvSpPr>
            <p:cNvPr id="1089" name="Google Shape;1089;p30"/>
            <p:cNvSpPr/>
            <p:nvPr/>
          </p:nvSpPr>
          <p:spPr>
            <a:xfrm>
              <a:off x="0"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30"/>
            <p:cNvSpPr/>
            <p:nvPr/>
          </p:nvSpPr>
          <p:spPr>
            <a:xfrm>
              <a:off x="91148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30"/>
            <p:cNvSpPr/>
            <p:nvPr/>
          </p:nvSpPr>
          <p:spPr>
            <a:xfrm flipH="1">
              <a:off x="183811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30"/>
            <p:cNvSpPr/>
            <p:nvPr/>
          </p:nvSpPr>
          <p:spPr>
            <a:xfrm>
              <a:off x="2785105"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30"/>
            <p:cNvSpPr/>
            <p:nvPr/>
          </p:nvSpPr>
          <p:spPr>
            <a:xfrm>
              <a:off x="3730274"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30"/>
            <p:cNvSpPr/>
            <p:nvPr/>
          </p:nvSpPr>
          <p:spPr>
            <a:xfrm flipH="1">
              <a:off x="8215662"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30"/>
            <p:cNvSpPr/>
            <p:nvPr/>
          </p:nvSpPr>
          <p:spPr>
            <a:xfrm flipH="1">
              <a:off x="727794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30"/>
            <p:cNvSpPr/>
            <p:nvPr/>
          </p:nvSpPr>
          <p:spPr>
            <a:xfrm>
              <a:off x="635131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30"/>
            <p:cNvSpPr/>
            <p:nvPr/>
          </p:nvSpPr>
          <p:spPr>
            <a:xfrm flipH="1">
              <a:off x="5404324"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30"/>
            <p:cNvSpPr/>
            <p:nvPr/>
          </p:nvSpPr>
          <p:spPr>
            <a:xfrm flipH="1">
              <a:off x="4459155"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99" name="Google Shape;1099;p30"/>
          <p:cNvGrpSpPr/>
          <p:nvPr/>
        </p:nvGrpSpPr>
        <p:grpSpPr>
          <a:xfrm flipH="1">
            <a:off x="7649771" y="4184092"/>
            <a:ext cx="773843" cy="990651"/>
            <a:chOff x="4376621" y="3930330"/>
            <a:chExt cx="1138339" cy="1457482"/>
          </a:xfrm>
        </p:grpSpPr>
        <p:sp>
          <p:nvSpPr>
            <p:cNvPr id="1100" name="Google Shape;1100;p30"/>
            <p:cNvSpPr/>
            <p:nvPr/>
          </p:nvSpPr>
          <p:spPr>
            <a:xfrm>
              <a:off x="4376621" y="3930330"/>
              <a:ext cx="1138339" cy="1457482"/>
            </a:xfrm>
            <a:custGeom>
              <a:avLst/>
              <a:gdLst/>
              <a:ahLst/>
              <a:cxnLst/>
              <a:rect l="l" t="t" r="r" b="b"/>
              <a:pathLst>
                <a:path w="27233" h="34868" extrusionOk="0">
                  <a:moveTo>
                    <a:pt x="22477" y="1"/>
                  </a:moveTo>
                  <a:cubicBezTo>
                    <a:pt x="18469" y="1"/>
                    <a:pt x="14395" y="7676"/>
                    <a:pt x="12414" y="7676"/>
                  </a:cubicBezTo>
                  <a:cubicBezTo>
                    <a:pt x="12365" y="7676"/>
                    <a:pt x="12317" y="7671"/>
                    <a:pt x="12270" y="7662"/>
                  </a:cubicBezTo>
                  <a:cubicBezTo>
                    <a:pt x="9864" y="7135"/>
                    <a:pt x="15303" y="2223"/>
                    <a:pt x="13423" y="1070"/>
                  </a:cubicBezTo>
                  <a:cubicBezTo>
                    <a:pt x="13311" y="1001"/>
                    <a:pt x="13172" y="968"/>
                    <a:pt x="13010" y="968"/>
                  </a:cubicBezTo>
                  <a:cubicBezTo>
                    <a:pt x="10440" y="968"/>
                    <a:pt x="1958" y="9323"/>
                    <a:pt x="992" y="19341"/>
                  </a:cubicBezTo>
                  <a:cubicBezTo>
                    <a:pt x="1" y="29371"/>
                    <a:pt x="9944" y="34868"/>
                    <a:pt x="15733" y="34868"/>
                  </a:cubicBezTo>
                  <a:cubicBezTo>
                    <a:pt x="16091" y="34868"/>
                    <a:pt x="16433" y="34847"/>
                    <a:pt x="16756" y="34805"/>
                  </a:cubicBezTo>
                  <a:cubicBezTo>
                    <a:pt x="22295" y="34078"/>
                    <a:pt x="24476" y="30845"/>
                    <a:pt x="21443" y="30218"/>
                  </a:cubicBezTo>
                  <a:cubicBezTo>
                    <a:pt x="18436" y="29591"/>
                    <a:pt x="16656" y="27085"/>
                    <a:pt x="18736" y="25506"/>
                  </a:cubicBezTo>
                  <a:cubicBezTo>
                    <a:pt x="20817" y="23952"/>
                    <a:pt x="24376" y="22699"/>
                    <a:pt x="25428" y="18814"/>
                  </a:cubicBezTo>
                  <a:cubicBezTo>
                    <a:pt x="26105" y="16274"/>
                    <a:pt x="25977" y="15275"/>
                    <a:pt x="25190" y="15275"/>
                  </a:cubicBezTo>
                  <a:cubicBezTo>
                    <a:pt x="24781" y="15275"/>
                    <a:pt x="24194" y="15545"/>
                    <a:pt x="23448" y="16007"/>
                  </a:cubicBezTo>
                  <a:cubicBezTo>
                    <a:pt x="22432" y="16631"/>
                    <a:pt x="21006" y="17451"/>
                    <a:pt x="20239" y="17451"/>
                  </a:cubicBezTo>
                  <a:cubicBezTo>
                    <a:pt x="19342" y="17451"/>
                    <a:pt x="19347" y="16327"/>
                    <a:pt x="21970" y="12449"/>
                  </a:cubicBezTo>
                  <a:cubicBezTo>
                    <a:pt x="25052" y="7937"/>
                    <a:pt x="27233" y="4027"/>
                    <a:pt x="25528" y="1797"/>
                  </a:cubicBezTo>
                  <a:cubicBezTo>
                    <a:pt x="24541" y="512"/>
                    <a:pt x="23511" y="1"/>
                    <a:pt x="224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30"/>
            <p:cNvSpPr/>
            <p:nvPr/>
          </p:nvSpPr>
          <p:spPr>
            <a:xfrm>
              <a:off x="4422268" y="4152292"/>
              <a:ext cx="916716" cy="1182898"/>
            </a:xfrm>
            <a:custGeom>
              <a:avLst/>
              <a:gdLst/>
              <a:ahLst/>
              <a:cxnLst/>
              <a:rect l="l" t="t" r="r" b="b"/>
              <a:pathLst>
                <a:path w="21931" h="28299" extrusionOk="0">
                  <a:moveTo>
                    <a:pt x="18929" y="1"/>
                  </a:moveTo>
                  <a:cubicBezTo>
                    <a:pt x="16894" y="1"/>
                    <a:pt x="14874" y="5965"/>
                    <a:pt x="12106" y="7765"/>
                  </a:cubicBezTo>
                  <a:cubicBezTo>
                    <a:pt x="11580" y="8114"/>
                    <a:pt x="11182" y="8263"/>
                    <a:pt x="10874" y="8263"/>
                  </a:cubicBezTo>
                  <a:cubicBezTo>
                    <a:pt x="9388" y="8263"/>
                    <a:pt x="9991" y="4796"/>
                    <a:pt x="8496" y="3529"/>
                  </a:cubicBezTo>
                  <a:cubicBezTo>
                    <a:pt x="8271" y="3339"/>
                    <a:pt x="8044" y="3251"/>
                    <a:pt x="7813" y="3251"/>
                  </a:cubicBezTo>
                  <a:cubicBezTo>
                    <a:pt x="6197" y="3251"/>
                    <a:pt x="4440" y="7586"/>
                    <a:pt x="2356" y="11249"/>
                  </a:cubicBezTo>
                  <a:cubicBezTo>
                    <a:pt x="0" y="15434"/>
                    <a:pt x="2707" y="20848"/>
                    <a:pt x="2707" y="20848"/>
                  </a:cubicBezTo>
                  <a:cubicBezTo>
                    <a:pt x="6904" y="26788"/>
                    <a:pt x="12692" y="28299"/>
                    <a:pt x="15968" y="28299"/>
                  </a:cubicBezTo>
                  <a:cubicBezTo>
                    <a:pt x="17308" y="28299"/>
                    <a:pt x="18228" y="28046"/>
                    <a:pt x="18446" y="27740"/>
                  </a:cubicBezTo>
                  <a:cubicBezTo>
                    <a:pt x="19223" y="26713"/>
                    <a:pt x="16291" y="26161"/>
                    <a:pt x="14211" y="24332"/>
                  </a:cubicBezTo>
                  <a:cubicBezTo>
                    <a:pt x="12106" y="22527"/>
                    <a:pt x="20827" y="16963"/>
                    <a:pt x="19975" y="15359"/>
                  </a:cubicBezTo>
                  <a:cubicBezTo>
                    <a:pt x="19148" y="13755"/>
                    <a:pt x="18647" y="15008"/>
                    <a:pt x="15815" y="13555"/>
                  </a:cubicBezTo>
                  <a:cubicBezTo>
                    <a:pt x="12958" y="12076"/>
                    <a:pt x="21930" y="1925"/>
                    <a:pt x="19624" y="246"/>
                  </a:cubicBezTo>
                  <a:cubicBezTo>
                    <a:pt x="19392" y="78"/>
                    <a:pt x="19160" y="1"/>
                    <a:pt x="189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30"/>
            <p:cNvSpPr/>
            <p:nvPr/>
          </p:nvSpPr>
          <p:spPr>
            <a:xfrm>
              <a:off x="4701957" y="4417099"/>
              <a:ext cx="402534" cy="766905"/>
            </a:xfrm>
            <a:custGeom>
              <a:avLst/>
              <a:gdLst/>
              <a:ahLst/>
              <a:cxnLst/>
              <a:rect l="l" t="t" r="r" b="b"/>
              <a:pathLst>
                <a:path w="9630" h="18347" extrusionOk="0">
                  <a:moveTo>
                    <a:pt x="9026" y="0"/>
                  </a:moveTo>
                  <a:cubicBezTo>
                    <a:pt x="8898" y="0"/>
                    <a:pt x="8768" y="52"/>
                    <a:pt x="8673" y="177"/>
                  </a:cubicBezTo>
                  <a:cubicBezTo>
                    <a:pt x="4813" y="5365"/>
                    <a:pt x="1680" y="11530"/>
                    <a:pt x="76" y="17821"/>
                  </a:cubicBezTo>
                  <a:cubicBezTo>
                    <a:pt x="1" y="18138"/>
                    <a:pt x="262" y="18346"/>
                    <a:pt x="509" y="18346"/>
                  </a:cubicBezTo>
                  <a:cubicBezTo>
                    <a:pt x="672" y="18346"/>
                    <a:pt x="828" y="18256"/>
                    <a:pt x="878" y="18047"/>
                  </a:cubicBezTo>
                  <a:cubicBezTo>
                    <a:pt x="2482" y="11831"/>
                    <a:pt x="5565" y="5741"/>
                    <a:pt x="9400" y="603"/>
                  </a:cubicBezTo>
                  <a:cubicBezTo>
                    <a:pt x="9630" y="302"/>
                    <a:pt x="9334" y="0"/>
                    <a:pt x="90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3" name="Google Shape;1103;p30"/>
          <p:cNvGrpSpPr/>
          <p:nvPr/>
        </p:nvGrpSpPr>
        <p:grpSpPr>
          <a:xfrm flipH="1">
            <a:off x="8170381" y="4107664"/>
            <a:ext cx="642193" cy="1108700"/>
            <a:chOff x="3804453" y="3817886"/>
            <a:chExt cx="944680" cy="1631161"/>
          </a:xfrm>
        </p:grpSpPr>
        <p:sp>
          <p:nvSpPr>
            <p:cNvPr id="1104" name="Google Shape;1104;p30"/>
            <p:cNvSpPr/>
            <p:nvPr/>
          </p:nvSpPr>
          <p:spPr>
            <a:xfrm>
              <a:off x="3804453" y="3817886"/>
              <a:ext cx="944680" cy="1631161"/>
            </a:xfrm>
            <a:custGeom>
              <a:avLst/>
              <a:gdLst/>
              <a:ahLst/>
              <a:cxnLst/>
              <a:rect l="l" t="t" r="r" b="b"/>
              <a:pathLst>
                <a:path w="22600" h="39023" extrusionOk="0">
                  <a:moveTo>
                    <a:pt x="18339" y="1"/>
                  </a:moveTo>
                  <a:lnTo>
                    <a:pt x="18339" y="1"/>
                  </a:lnTo>
                  <a:cubicBezTo>
                    <a:pt x="14354" y="1780"/>
                    <a:pt x="3602" y="7945"/>
                    <a:pt x="1522" y="23710"/>
                  </a:cubicBezTo>
                  <a:cubicBezTo>
                    <a:pt x="0" y="35105"/>
                    <a:pt x="8639" y="39023"/>
                    <a:pt x="14653" y="39023"/>
                  </a:cubicBezTo>
                  <a:cubicBezTo>
                    <a:pt x="16959" y="39023"/>
                    <a:pt x="18880" y="38446"/>
                    <a:pt x="19693" y="37495"/>
                  </a:cubicBezTo>
                  <a:cubicBezTo>
                    <a:pt x="22600" y="34036"/>
                    <a:pt x="21572" y="24963"/>
                    <a:pt x="19367" y="19750"/>
                  </a:cubicBezTo>
                  <a:cubicBezTo>
                    <a:pt x="17186" y="14512"/>
                    <a:pt x="18339" y="1"/>
                    <a:pt x="183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30"/>
            <p:cNvSpPr/>
            <p:nvPr/>
          </p:nvSpPr>
          <p:spPr>
            <a:xfrm>
              <a:off x="3909164" y="4049420"/>
              <a:ext cx="722638" cy="1318539"/>
            </a:xfrm>
            <a:custGeom>
              <a:avLst/>
              <a:gdLst/>
              <a:ahLst/>
              <a:cxnLst/>
              <a:rect l="l" t="t" r="r" b="b"/>
              <a:pathLst>
                <a:path w="17288" h="31544" extrusionOk="0">
                  <a:moveTo>
                    <a:pt x="11749" y="0"/>
                  </a:moveTo>
                  <a:cubicBezTo>
                    <a:pt x="11748" y="1"/>
                    <a:pt x="4756" y="4061"/>
                    <a:pt x="1924" y="17544"/>
                  </a:cubicBezTo>
                  <a:cubicBezTo>
                    <a:pt x="0" y="26770"/>
                    <a:pt x="6072" y="31544"/>
                    <a:pt x="10719" y="31544"/>
                  </a:cubicBezTo>
                  <a:cubicBezTo>
                    <a:pt x="12852" y="31544"/>
                    <a:pt x="14685" y="30539"/>
                    <a:pt x="15308" y="28497"/>
                  </a:cubicBezTo>
                  <a:cubicBezTo>
                    <a:pt x="17288" y="22031"/>
                    <a:pt x="10496" y="9600"/>
                    <a:pt x="117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30"/>
            <p:cNvSpPr/>
            <p:nvPr/>
          </p:nvSpPr>
          <p:spPr>
            <a:xfrm>
              <a:off x="4165570" y="4246427"/>
              <a:ext cx="160554" cy="1024894"/>
            </a:xfrm>
            <a:custGeom>
              <a:avLst/>
              <a:gdLst/>
              <a:ahLst/>
              <a:cxnLst/>
              <a:rect l="l" t="t" r="r" b="b"/>
              <a:pathLst>
                <a:path w="3841" h="24519" extrusionOk="0">
                  <a:moveTo>
                    <a:pt x="3322" y="0"/>
                  </a:moveTo>
                  <a:cubicBezTo>
                    <a:pt x="3150" y="0"/>
                    <a:pt x="2978" y="91"/>
                    <a:pt x="2908" y="300"/>
                  </a:cubicBezTo>
                  <a:cubicBezTo>
                    <a:pt x="1053" y="5689"/>
                    <a:pt x="76" y="11328"/>
                    <a:pt x="26" y="17042"/>
                  </a:cubicBezTo>
                  <a:cubicBezTo>
                    <a:pt x="1" y="19423"/>
                    <a:pt x="76" y="21879"/>
                    <a:pt x="527" y="24210"/>
                  </a:cubicBezTo>
                  <a:cubicBezTo>
                    <a:pt x="568" y="24425"/>
                    <a:pt x="726" y="24518"/>
                    <a:pt x="891" y="24518"/>
                  </a:cubicBezTo>
                  <a:cubicBezTo>
                    <a:pt x="1132" y="24518"/>
                    <a:pt x="1388" y="24321"/>
                    <a:pt x="1329" y="24009"/>
                  </a:cubicBezTo>
                  <a:cubicBezTo>
                    <a:pt x="903" y="21729"/>
                    <a:pt x="828" y="19348"/>
                    <a:pt x="853" y="17042"/>
                  </a:cubicBezTo>
                  <a:cubicBezTo>
                    <a:pt x="903" y="11403"/>
                    <a:pt x="1881" y="5814"/>
                    <a:pt x="3735" y="526"/>
                  </a:cubicBezTo>
                  <a:cubicBezTo>
                    <a:pt x="3841" y="208"/>
                    <a:pt x="3583" y="0"/>
                    <a:pt x="33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7" name="Google Shape;1107;p30"/>
          <p:cNvGrpSpPr/>
          <p:nvPr/>
        </p:nvGrpSpPr>
        <p:grpSpPr>
          <a:xfrm>
            <a:off x="813406" y="4225730"/>
            <a:ext cx="773843" cy="990651"/>
            <a:chOff x="4376621" y="3930330"/>
            <a:chExt cx="1138339" cy="1457482"/>
          </a:xfrm>
        </p:grpSpPr>
        <p:sp>
          <p:nvSpPr>
            <p:cNvPr id="1108" name="Google Shape;1108;p30"/>
            <p:cNvSpPr/>
            <p:nvPr/>
          </p:nvSpPr>
          <p:spPr>
            <a:xfrm>
              <a:off x="4376621" y="3930330"/>
              <a:ext cx="1138339" cy="1457482"/>
            </a:xfrm>
            <a:custGeom>
              <a:avLst/>
              <a:gdLst/>
              <a:ahLst/>
              <a:cxnLst/>
              <a:rect l="l" t="t" r="r" b="b"/>
              <a:pathLst>
                <a:path w="27233" h="34868" extrusionOk="0">
                  <a:moveTo>
                    <a:pt x="22477" y="1"/>
                  </a:moveTo>
                  <a:cubicBezTo>
                    <a:pt x="18469" y="1"/>
                    <a:pt x="14395" y="7676"/>
                    <a:pt x="12414" y="7676"/>
                  </a:cubicBezTo>
                  <a:cubicBezTo>
                    <a:pt x="12365" y="7676"/>
                    <a:pt x="12317" y="7671"/>
                    <a:pt x="12270" y="7662"/>
                  </a:cubicBezTo>
                  <a:cubicBezTo>
                    <a:pt x="9864" y="7135"/>
                    <a:pt x="15303" y="2223"/>
                    <a:pt x="13423" y="1070"/>
                  </a:cubicBezTo>
                  <a:cubicBezTo>
                    <a:pt x="13311" y="1001"/>
                    <a:pt x="13172" y="968"/>
                    <a:pt x="13010" y="968"/>
                  </a:cubicBezTo>
                  <a:cubicBezTo>
                    <a:pt x="10440" y="968"/>
                    <a:pt x="1958" y="9323"/>
                    <a:pt x="992" y="19341"/>
                  </a:cubicBezTo>
                  <a:cubicBezTo>
                    <a:pt x="1" y="29371"/>
                    <a:pt x="9944" y="34868"/>
                    <a:pt x="15733" y="34868"/>
                  </a:cubicBezTo>
                  <a:cubicBezTo>
                    <a:pt x="16091" y="34868"/>
                    <a:pt x="16433" y="34847"/>
                    <a:pt x="16756" y="34805"/>
                  </a:cubicBezTo>
                  <a:cubicBezTo>
                    <a:pt x="22295" y="34078"/>
                    <a:pt x="24476" y="30845"/>
                    <a:pt x="21443" y="30218"/>
                  </a:cubicBezTo>
                  <a:cubicBezTo>
                    <a:pt x="18436" y="29591"/>
                    <a:pt x="16656" y="27085"/>
                    <a:pt x="18736" y="25506"/>
                  </a:cubicBezTo>
                  <a:cubicBezTo>
                    <a:pt x="20817" y="23952"/>
                    <a:pt x="24376" y="22699"/>
                    <a:pt x="25428" y="18814"/>
                  </a:cubicBezTo>
                  <a:cubicBezTo>
                    <a:pt x="26105" y="16274"/>
                    <a:pt x="25977" y="15275"/>
                    <a:pt x="25190" y="15275"/>
                  </a:cubicBezTo>
                  <a:cubicBezTo>
                    <a:pt x="24781" y="15275"/>
                    <a:pt x="24194" y="15545"/>
                    <a:pt x="23448" y="16007"/>
                  </a:cubicBezTo>
                  <a:cubicBezTo>
                    <a:pt x="22432" y="16631"/>
                    <a:pt x="21006" y="17451"/>
                    <a:pt x="20239" y="17451"/>
                  </a:cubicBezTo>
                  <a:cubicBezTo>
                    <a:pt x="19342" y="17451"/>
                    <a:pt x="19347" y="16327"/>
                    <a:pt x="21970" y="12449"/>
                  </a:cubicBezTo>
                  <a:cubicBezTo>
                    <a:pt x="25052" y="7937"/>
                    <a:pt x="27233" y="4027"/>
                    <a:pt x="25528" y="1797"/>
                  </a:cubicBezTo>
                  <a:cubicBezTo>
                    <a:pt x="24541" y="512"/>
                    <a:pt x="23511" y="1"/>
                    <a:pt x="224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30"/>
            <p:cNvSpPr/>
            <p:nvPr/>
          </p:nvSpPr>
          <p:spPr>
            <a:xfrm>
              <a:off x="4422268" y="4152292"/>
              <a:ext cx="916716" cy="1182898"/>
            </a:xfrm>
            <a:custGeom>
              <a:avLst/>
              <a:gdLst/>
              <a:ahLst/>
              <a:cxnLst/>
              <a:rect l="l" t="t" r="r" b="b"/>
              <a:pathLst>
                <a:path w="21931" h="28299" extrusionOk="0">
                  <a:moveTo>
                    <a:pt x="18929" y="1"/>
                  </a:moveTo>
                  <a:cubicBezTo>
                    <a:pt x="16894" y="1"/>
                    <a:pt x="14874" y="5965"/>
                    <a:pt x="12106" y="7765"/>
                  </a:cubicBezTo>
                  <a:cubicBezTo>
                    <a:pt x="11580" y="8114"/>
                    <a:pt x="11182" y="8263"/>
                    <a:pt x="10874" y="8263"/>
                  </a:cubicBezTo>
                  <a:cubicBezTo>
                    <a:pt x="9388" y="8263"/>
                    <a:pt x="9991" y="4796"/>
                    <a:pt x="8496" y="3529"/>
                  </a:cubicBezTo>
                  <a:cubicBezTo>
                    <a:pt x="8271" y="3339"/>
                    <a:pt x="8044" y="3251"/>
                    <a:pt x="7813" y="3251"/>
                  </a:cubicBezTo>
                  <a:cubicBezTo>
                    <a:pt x="6197" y="3251"/>
                    <a:pt x="4440" y="7586"/>
                    <a:pt x="2356" y="11249"/>
                  </a:cubicBezTo>
                  <a:cubicBezTo>
                    <a:pt x="0" y="15434"/>
                    <a:pt x="2707" y="20848"/>
                    <a:pt x="2707" y="20848"/>
                  </a:cubicBezTo>
                  <a:cubicBezTo>
                    <a:pt x="6904" y="26788"/>
                    <a:pt x="12692" y="28299"/>
                    <a:pt x="15968" y="28299"/>
                  </a:cubicBezTo>
                  <a:cubicBezTo>
                    <a:pt x="17308" y="28299"/>
                    <a:pt x="18228" y="28046"/>
                    <a:pt x="18446" y="27740"/>
                  </a:cubicBezTo>
                  <a:cubicBezTo>
                    <a:pt x="19223" y="26713"/>
                    <a:pt x="16291" y="26161"/>
                    <a:pt x="14211" y="24332"/>
                  </a:cubicBezTo>
                  <a:cubicBezTo>
                    <a:pt x="12106" y="22527"/>
                    <a:pt x="20827" y="16963"/>
                    <a:pt x="19975" y="15359"/>
                  </a:cubicBezTo>
                  <a:cubicBezTo>
                    <a:pt x="19148" y="13755"/>
                    <a:pt x="18647" y="15008"/>
                    <a:pt x="15815" y="13555"/>
                  </a:cubicBezTo>
                  <a:cubicBezTo>
                    <a:pt x="12958" y="12076"/>
                    <a:pt x="21930" y="1925"/>
                    <a:pt x="19624" y="246"/>
                  </a:cubicBezTo>
                  <a:cubicBezTo>
                    <a:pt x="19392" y="78"/>
                    <a:pt x="19160" y="1"/>
                    <a:pt x="189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30"/>
            <p:cNvSpPr/>
            <p:nvPr/>
          </p:nvSpPr>
          <p:spPr>
            <a:xfrm>
              <a:off x="4701957" y="4417099"/>
              <a:ext cx="402534" cy="766905"/>
            </a:xfrm>
            <a:custGeom>
              <a:avLst/>
              <a:gdLst/>
              <a:ahLst/>
              <a:cxnLst/>
              <a:rect l="l" t="t" r="r" b="b"/>
              <a:pathLst>
                <a:path w="9630" h="18347" extrusionOk="0">
                  <a:moveTo>
                    <a:pt x="9026" y="0"/>
                  </a:moveTo>
                  <a:cubicBezTo>
                    <a:pt x="8898" y="0"/>
                    <a:pt x="8768" y="52"/>
                    <a:pt x="8673" y="177"/>
                  </a:cubicBezTo>
                  <a:cubicBezTo>
                    <a:pt x="4813" y="5365"/>
                    <a:pt x="1680" y="11530"/>
                    <a:pt x="76" y="17821"/>
                  </a:cubicBezTo>
                  <a:cubicBezTo>
                    <a:pt x="1" y="18138"/>
                    <a:pt x="262" y="18346"/>
                    <a:pt x="509" y="18346"/>
                  </a:cubicBezTo>
                  <a:cubicBezTo>
                    <a:pt x="672" y="18346"/>
                    <a:pt x="828" y="18256"/>
                    <a:pt x="878" y="18047"/>
                  </a:cubicBezTo>
                  <a:cubicBezTo>
                    <a:pt x="2482" y="11831"/>
                    <a:pt x="5565" y="5741"/>
                    <a:pt x="9400" y="603"/>
                  </a:cubicBezTo>
                  <a:cubicBezTo>
                    <a:pt x="9630" y="302"/>
                    <a:pt x="9334" y="0"/>
                    <a:pt x="90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11" name="Google Shape;1111;p30"/>
          <p:cNvGrpSpPr/>
          <p:nvPr/>
        </p:nvGrpSpPr>
        <p:grpSpPr>
          <a:xfrm>
            <a:off x="430696" y="4049114"/>
            <a:ext cx="642193" cy="1108700"/>
            <a:chOff x="3804453" y="3817886"/>
            <a:chExt cx="944680" cy="1631161"/>
          </a:xfrm>
        </p:grpSpPr>
        <p:sp>
          <p:nvSpPr>
            <p:cNvPr id="1112" name="Google Shape;1112;p30"/>
            <p:cNvSpPr/>
            <p:nvPr/>
          </p:nvSpPr>
          <p:spPr>
            <a:xfrm>
              <a:off x="3804453" y="3817886"/>
              <a:ext cx="944680" cy="1631161"/>
            </a:xfrm>
            <a:custGeom>
              <a:avLst/>
              <a:gdLst/>
              <a:ahLst/>
              <a:cxnLst/>
              <a:rect l="l" t="t" r="r" b="b"/>
              <a:pathLst>
                <a:path w="22600" h="39023" extrusionOk="0">
                  <a:moveTo>
                    <a:pt x="18339" y="1"/>
                  </a:moveTo>
                  <a:lnTo>
                    <a:pt x="18339" y="1"/>
                  </a:lnTo>
                  <a:cubicBezTo>
                    <a:pt x="14354" y="1780"/>
                    <a:pt x="3602" y="7945"/>
                    <a:pt x="1522" y="23710"/>
                  </a:cubicBezTo>
                  <a:cubicBezTo>
                    <a:pt x="0" y="35105"/>
                    <a:pt x="8639" y="39023"/>
                    <a:pt x="14653" y="39023"/>
                  </a:cubicBezTo>
                  <a:cubicBezTo>
                    <a:pt x="16959" y="39023"/>
                    <a:pt x="18880" y="38446"/>
                    <a:pt x="19693" y="37495"/>
                  </a:cubicBezTo>
                  <a:cubicBezTo>
                    <a:pt x="22600" y="34036"/>
                    <a:pt x="21572" y="24963"/>
                    <a:pt x="19367" y="19750"/>
                  </a:cubicBezTo>
                  <a:cubicBezTo>
                    <a:pt x="17186" y="14512"/>
                    <a:pt x="18339" y="1"/>
                    <a:pt x="183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30"/>
            <p:cNvSpPr/>
            <p:nvPr/>
          </p:nvSpPr>
          <p:spPr>
            <a:xfrm>
              <a:off x="3909164" y="4049420"/>
              <a:ext cx="722638" cy="1318539"/>
            </a:xfrm>
            <a:custGeom>
              <a:avLst/>
              <a:gdLst/>
              <a:ahLst/>
              <a:cxnLst/>
              <a:rect l="l" t="t" r="r" b="b"/>
              <a:pathLst>
                <a:path w="17288" h="31544" extrusionOk="0">
                  <a:moveTo>
                    <a:pt x="11749" y="0"/>
                  </a:moveTo>
                  <a:cubicBezTo>
                    <a:pt x="11748" y="1"/>
                    <a:pt x="4756" y="4061"/>
                    <a:pt x="1924" y="17544"/>
                  </a:cubicBezTo>
                  <a:cubicBezTo>
                    <a:pt x="0" y="26770"/>
                    <a:pt x="6072" y="31544"/>
                    <a:pt x="10719" y="31544"/>
                  </a:cubicBezTo>
                  <a:cubicBezTo>
                    <a:pt x="12852" y="31544"/>
                    <a:pt x="14685" y="30539"/>
                    <a:pt x="15308" y="28497"/>
                  </a:cubicBezTo>
                  <a:cubicBezTo>
                    <a:pt x="17288" y="22031"/>
                    <a:pt x="10496" y="9600"/>
                    <a:pt x="117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30"/>
            <p:cNvSpPr/>
            <p:nvPr/>
          </p:nvSpPr>
          <p:spPr>
            <a:xfrm>
              <a:off x="4165570" y="4246427"/>
              <a:ext cx="160554" cy="1024894"/>
            </a:xfrm>
            <a:custGeom>
              <a:avLst/>
              <a:gdLst/>
              <a:ahLst/>
              <a:cxnLst/>
              <a:rect l="l" t="t" r="r" b="b"/>
              <a:pathLst>
                <a:path w="3841" h="24519" extrusionOk="0">
                  <a:moveTo>
                    <a:pt x="3322" y="0"/>
                  </a:moveTo>
                  <a:cubicBezTo>
                    <a:pt x="3150" y="0"/>
                    <a:pt x="2978" y="91"/>
                    <a:pt x="2908" y="300"/>
                  </a:cubicBezTo>
                  <a:cubicBezTo>
                    <a:pt x="1053" y="5689"/>
                    <a:pt x="76" y="11328"/>
                    <a:pt x="26" y="17042"/>
                  </a:cubicBezTo>
                  <a:cubicBezTo>
                    <a:pt x="1" y="19423"/>
                    <a:pt x="76" y="21879"/>
                    <a:pt x="527" y="24210"/>
                  </a:cubicBezTo>
                  <a:cubicBezTo>
                    <a:pt x="568" y="24425"/>
                    <a:pt x="726" y="24518"/>
                    <a:pt x="891" y="24518"/>
                  </a:cubicBezTo>
                  <a:cubicBezTo>
                    <a:pt x="1132" y="24518"/>
                    <a:pt x="1388" y="24321"/>
                    <a:pt x="1329" y="24009"/>
                  </a:cubicBezTo>
                  <a:cubicBezTo>
                    <a:pt x="903" y="21729"/>
                    <a:pt x="828" y="19348"/>
                    <a:pt x="853" y="17042"/>
                  </a:cubicBezTo>
                  <a:cubicBezTo>
                    <a:pt x="903" y="11403"/>
                    <a:pt x="1881" y="5814"/>
                    <a:pt x="3735" y="526"/>
                  </a:cubicBezTo>
                  <a:cubicBezTo>
                    <a:pt x="3841" y="208"/>
                    <a:pt x="3583" y="0"/>
                    <a:pt x="33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15" name="Google Shape;1115;p30"/>
          <p:cNvGrpSpPr/>
          <p:nvPr/>
        </p:nvGrpSpPr>
        <p:grpSpPr>
          <a:xfrm>
            <a:off x="8449030" y="1866500"/>
            <a:ext cx="829600" cy="2646275"/>
            <a:chOff x="8449030" y="1866500"/>
            <a:chExt cx="829600" cy="2646275"/>
          </a:xfrm>
        </p:grpSpPr>
        <p:sp>
          <p:nvSpPr>
            <p:cNvPr id="1116" name="Google Shape;1116;p30"/>
            <p:cNvSpPr/>
            <p:nvPr/>
          </p:nvSpPr>
          <p:spPr>
            <a:xfrm>
              <a:off x="8449030" y="1866500"/>
              <a:ext cx="829600" cy="2646275"/>
            </a:xfrm>
            <a:custGeom>
              <a:avLst/>
              <a:gdLst/>
              <a:ahLst/>
              <a:cxnLst/>
              <a:rect l="l" t="t" r="r" b="b"/>
              <a:pathLst>
                <a:path w="33184" h="105851" extrusionOk="0">
                  <a:moveTo>
                    <a:pt x="22322" y="1"/>
                  </a:moveTo>
                  <a:cubicBezTo>
                    <a:pt x="19049" y="1"/>
                    <a:pt x="14806" y="1870"/>
                    <a:pt x="15038" y="11665"/>
                  </a:cubicBezTo>
                  <a:cubicBezTo>
                    <a:pt x="15038" y="11665"/>
                    <a:pt x="5665" y="13419"/>
                    <a:pt x="10351" y="29058"/>
                  </a:cubicBezTo>
                  <a:cubicBezTo>
                    <a:pt x="10351" y="29058"/>
                    <a:pt x="1755" y="33545"/>
                    <a:pt x="9173" y="47028"/>
                  </a:cubicBezTo>
                  <a:cubicBezTo>
                    <a:pt x="9173" y="47028"/>
                    <a:pt x="0" y="57981"/>
                    <a:pt x="6642" y="70487"/>
                  </a:cubicBezTo>
                  <a:cubicBezTo>
                    <a:pt x="6642" y="70487"/>
                    <a:pt x="1379" y="79460"/>
                    <a:pt x="6442" y="91014"/>
                  </a:cubicBezTo>
                  <a:cubicBezTo>
                    <a:pt x="6442" y="91014"/>
                    <a:pt x="2156" y="96678"/>
                    <a:pt x="6642" y="105851"/>
                  </a:cubicBezTo>
                  <a:lnTo>
                    <a:pt x="26392" y="105851"/>
                  </a:lnTo>
                  <a:cubicBezTo>
                    <a:pt x="26392" y="105851"/>
                    <a:pt x="33184" y="27304"/>
                    <a:pt x="28798" y="6001"/>
                  </a:cubicBezTo>
                  <a:cubicBezTo>
                    <a:pt x="28146" y="2793"/>
                    <a:pt x="27219" y="863"/>
                    <a:pt x="25991" y="712"/>
                  </a:cubicBezTo>
                  <a:cubicBezTo>
                    <a:pt x="25991" y="712"/>
                    <a:pt x="24341" y="1"/>
                    <a:pt x="223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30"/>
            <p:cNvSpPr/>
            <p:nvPr/>
          </p:nvSpPr>
          <p:spPr>
            <a:xfrm>
              <a:off x="8556180" y="1952550"/>
              <a:ext cx="722450" cy="2560225"/>
            </a:xfrm>
            <a:custGeom>
              <a:avLst/>
              <a:gdLst/>
              <a:ahLst/>
              <a:cxnLst/>
              <a:rect l="l" t="t" r="r" b="b"/>
              <a:pathLst>
                <a:path w="28898" h="102409" extrusionOk="0">
                  <a:moveTo>
                    <a:pt x="19928" y="0"/>
                  </a:moveTo>
                  <a:cubicBezTo>
                    <a:pt x="19241" y="0"/>
                    <a:pt x="18527" y="182"/>
                    <a:pt x="17795" y="604"/>
                  </a:cubicBezTo>
                  <a:cubicBezTo>
                    <a:pt x="12707" y="3536"/>
                    <a:pt x="14487" y="11331"/>
                    <a:pt x="14487" y="11331"/>
                  </a:cubicBezTo>
                  <a:cubicBezTo>
                    <a:pt x="14487" y="11331"/>
                    <a:pt x="4887" y="15842"/>
                    <a:pt x="10176" y="25992"/>
                  </a:cubicBezTo>
                  <a:cubicBezTo>
                    <a:pt x="10176" y="25992"/>
                    <a:pt x="1178" y="32258"/>
                    <a:pt x="8797" y="44564"/>
                  </a:cubicBezTo>
                  <a:cubicBezTo>
                    <a:pt x="8797" y="44564"/>
                    <a:pt x="0" y="54739"/>
                    <a:pt x="7243" y="65667"/>
                  </a:cubicBezTo>
                  <a:cubicBezTo>
                    <a:pt x="7243" y="65667"/>
                    <a:pt x="401" y="77973"/>
                    <a:pt x="6842" y="84439"/>
                  </a:cubicBezTo>
                  <a:cubicBezTo>
                    <a:pt x="6842" y="84439"/>
                    <a:pt x="1704" y="94539"/>
                    <a:pt x="7168" y="102409"/>
                  </a:cubicBezTo>
                  <a:lnTo>
                    <a:pt x="22106" y="102409"/>
                  </a:lnTo>
                  <a:cubicBezTo>
                    <a:pt x="22106" y="102409"/>
                    <a:pt x="28898" y="23862"/>
                    <a:pt x="24512" y="2559"/>
                  </a:cubicBezTo>
                  <a:cubicBezTo>
                    <a:pt x="23268" y="1189"/>
                    <a:pt x="21687" y="0"/>
                    <a:pt x="199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30"/>
            <p:cNvSpPr/>
            <p:nvPr/>
          </p:nvSpPr>
          <p:spPr>
            <a:xfrm>
              <a:off x="8916930" y="2499925"/>
              <a:ext cx="262825" cy="465800"/>
            </a:xfrm>
            <a:custGeom>
              <a:avLst/>
              <a:gdLst/>
              <a:ahLst/>
              <a:cxnLst/>
              <a:rect l="l" t="t" r="r" b="b"/>
              <a:pathLst>
                <a:path w="10513" h="18632" extrusionOk="0">
                  <a:moveTo>
                    <a:pt x="535" y="1"/>
                  </a:moveTo>
                  <a:cubicBezTo>
                    <a:pt x="276" y="1"/>
                    <a:pt x="1" y="277"/>
                    <a:pt x="157" y="589"/>
                  </a:cubicBezTo>
                  <a:cubicBezTo>
                    <a:pt x="3340" y="6528"/>
                    <a:pt x="6498" y="12493"/>
                    <a:pt x="9681" y="18433"/>
                  </a:cubicBezTo>
                  <a:cubicBezTo>
                    <a:pt x="9751" y="18573"/>
                    <a:pt x="9864" y="18631"/>
                    <a:pt x="9980" y="18631"/>
                  </a:cubicBezTo>
                  <a:cubicBezTo>
                    <a:pt x="10239" y="18631"/>
                    <a:pt x="10513" y="18344"/>
                    <a:pt x="10357" y="18032"/>
                  </a:cubicBezTo>
                  <a:cubicBezTo>
                    <a:pt x="7174" y="12092"/>
                    <a:pt x="4016" y="6153"/>
                    <a:pt x="833" y="188"/>
                  </a:cubicBezTo>
                  <a:cubicBezTo>
                    <a:pt x="764" y="56"/>
                    <a:pt x="651" y="1"/>
                    <a:pt x="535" y="1"/>
                  </a:cubicBezTo>
                  <a:close/>
                </a:path>
              </a:pathLst>
            </a:custGeom>
            <a:solidFill>
              <a:srgbClr val="0A7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30"/>
            <p:cNvSpPr/>
            <p:nvPr/>
          </p:nvSpPr>
          <p:spPr>
            <a:xfrm>
              <a:off x="8844155" y="2702700"/>
              <a:ext cx="320750" cy="405700"/>
            </a:xfrm>
            <a:custGeom>
              <a:avLst/>
              <a:gdLst/>
              <a:ahLst/>
              <a:cxnLst/>
              <a:rect l="l" t="t" r="r" b="b"/>
              <a:pathLst>
                <a:path w="12830" h="16228" extrusionOk="0">
                  <a:moveTo>
                    <a:pt x="549" y="0"/>
                  </a:moveTo>
                  <a:cubicBezTo>
                    <a:pt x="267" y="0"/>
                    <a:pt x="1" y="268"/>
                    <a:pt x="211" y="548"/>
                  </a:cubicBezTo>
                  <a:cubicBezTo>
                    <a:pt x="4120" y="5736"/>
                    <a:pt x="8030" y="10899"/>
                    <a:pt x="11940" y="16062"/>
                  </a:cubicBezTo>
                  <a:cubicBezTo>
                    <a:pt x="12028" y="16179"/>
                    <a:pt x="12148" y="16228"/>
                    <a:pt x="12267" y="16228"/>
                  </a:cubicBezTo>
                  <a:cubicBezTo>
                    <a:pt x="12553" y="16228"/>
                    <a:pt x="12829" y="15944"/>
                    <a:pt x="12617" y="15661"/>
                  </a:cubicBezTo>
                  <a:cubicBezTo>
                    <a:pt x="8707" y="10498"/>
                    <a:pt x="4797" y="5335"/>
                    <a:pt x="887" y="172"/>
                  </a:cubicBezTo>
                  <a:cubicBezTo>
                    <a:pt x="796" y="51"/>
                    <a:pt x="671" y="0"/>
                    <a:pt x="549" y="0"/>
                  </a:cubicBezTo>
                  <a:close/>
                </a:path>
              </a:pathLst>
            </a:custGeom>
            <a:solidFill>
              <a:srgbClr val="0A7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30"/>
            <p:cNvSpPr/>
            <p:nvPr/>
          </p:nvSpPr>
          <p:spPr>
            <a:xfrm>
              <a:off x="8860455" y="3360325"/>
              <a:ext cx="284325" cy="393225"/>
            </a:xfrm>
            <a:custGeom>
              <a:avLst/>
              <a:gdLst/>
              <a:ahLst/>
              <a:cxnLst/>
              <a:rect l="l" t="t" r="r" b="b"/>
              <a:pathLst>
                <a:path w="11373" h="15729" extrusionOk="0">
                  <a:moveTo>
                    <a:pt x="558" y="0"/>
                  </a:moveTo>
                  <a:cubicBezTo>
                    <a:pt x="277" y="0"/>
                    <a:pt x="1" y="280"/>
                    <a:pt x="210" y="559"/>
                  </a:cubicBezTo>
                  <a:cubicBezTo>
                    <a:pt x="3644" y="5571"/>
                    <a:pt x="7077" y="10559"/>
                    <a:pt x="10511" y="15546"/>
                  </a:cubicBezTo>
                  <a:cubicBezTo>
                    <a:pt x="10594" y="15675"/>
                    <a:pt x="10714" y="15728"/>
                    <a:pt x="10832" y="15728"/>
                  </a:cubicBezTo>
                  <a:cubicBezTo>
                    <a:pt x="11106" y="15728"/>
                    <a:pt x="11373" y="15443"/>
                    <a:pt x="11163" y="15145"/>
                  </a:cubicBezTo>
                  <a:cubicBezTo>
                    <a:pt x="7754" y="10158"/>
                    <a:pt x="4321" y="5170"/>
                    <a:pt x="887" y="183"/>
                  </a:cubicBezTo>
                  <a:cubicBezTo>
                    <a:pt x="803" y="53"/>
                    <a:pt x="680" y="0"/>
                    <a:pt x="558" y="0"/>
                  </a:cubicBezTo>
                  <a:close/>
                </a:path>
              </a:pathLst>
            </a:custGeom>
            <a:solidFill>
              <a:srgbClr val="0A7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30"/>
            <p:cNvSpPr/>
            <p:nvPr/>
          </p:nvSpPr>
          <p:spPr>
            <a:xfrm>
              <a:off x="8824655" y="3813125"/>
              <a:ext cx="281275" cy="353700"/>
            </a:xfrm>
            <a:custGeom>
              <a:avLst/>
              <a:gdLst/>
              <a:ahLst/>
              <a:cxnLst/>
              <a:rect l="l" t="t" r="r" b="b"/>
              <a:pathLst>
                <a:path w="11251" h="14148" extrusionOk="0">
                  <a:moveTo>
                    <a:pt x="563" y="0"/>
                  </a:moveTo>
                  <a:cubicBezTo>
                    <a:pt x="277" y="0"/>
                    <a:pt x="1" y="284"/>
                    <a:pt x="214" y="567"/>
                  </a:cubicBezTo>
                  <a:cubicBezTo>
                    <a:pt x="3597" y="5028"/>
                    <a:pt x="6981" y="9515"/>
                    <a:pt x="10364" y="13976"/>
                  </a:cubicBezTo>
                  <a:cubicBezTo>
                    <a:pt x="10455" y="14097"/>
                    <a:pt x="10580" y="14147"/>
                    <a:pt x="10702" y="14147"/>
                  </a:cubicBezTo>
                  <a:cubicBezTo>
                    <a:pt x="10985" y="14147"/>
                    <a:pt x="11251" y="13880"/>
                    <a:pt x="11041" y="13600"/>
                  </a:cubicBezTo>
                  <a:cubicBezTo>
                    <a:pt x="7657" y="9114"/>
                    <a:pt x="4274" y="4652"/>
                    <a:pt x="890" y="166"/>
                  </a:cubicBezTo>
                  <a:cubicBezTo>
                    <a:pt x="802" y="49"/>
                    <a:pt x="682" y="0"/>
                    <a:pt x="563" y="0"/>
                  </a:cubicBezTo>
                  <a:close/>
                </a:path>
              </a:pathLst>
            </a:custGeom>
            <a:solidFill>
              <a:srgbClr val="0A7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30"/>
            <p:cNvSpPr/>
            <p:nvPr/>
          </p:nvSpPr>
          <p:spPr>
            <a:xfrm>
              <a:off x="8826405" y="4118975"/>
              <a:ext cx="284125" cy="129675"/>
            </a:xfrm>
            <a:custGeom>
              <a:avLst/>
              <a:gdLst/>
              <a:ahLst/>
              <a:cxnLst/>
              <a:rect l="l" t="t" r="r" b="b"/>
              <a:pathLst>
                <a:path w="11365" h="5187" extrusionOk="0">
                  <a:moveTo>
                    <a:pt x="628" y="1"/>
                  </a:moveTo>
                  <a:cubicBezTo>
                    <a:pt x="256" y="1"/>
                    <a:pt x="0" y="539"/>
                    <a:pt x="394" y="714"/>
                  </a:cubicBezTo>
                  <a:cubicBezTo>
                    <a:pt x="3803" y="2193"/>
                    <a:pt x="7186" y="3672"/>
                    <a:pt x="10570" y="5150"/>
                  </a:cubicBezTo>
                  <a:cubicBezTo>
                    <a:pt x="10627" y="5176"/>
                    <a:pt x="10683" y="5187"/>
                    <a:pt x="10737" y="5187"/>
                  </a:cubicBezTo>
                  <a:cubicBezTo>
                    <a:pt x="11109" y="5187"/>
                    <a:pt x="11365" y="4649"/>
                    <a:pt x="10971" y="4474"/>
                  </a:cubicBezTo>
                  <a:cubicBezTo>
                    <a:pt x="7587" y="2995"/>
                    <a:pt x="4179" y="1516"/>
                    <a:pt x="795" y="37"/>
                  </a:cubicBezTo>
                  <a:cubicBezTo>
                    <a:pt x="738" y="12"/>
                    <a:pt x="682" y="1"/>
                    <a:pt x="628" y="1"/>
                  </a:cubicBezTo>
                  <a:close/>
                </a:path>
              </a:pathLst>
            </a:custGeom>
            <a:solidFill>
              <a:srgbClr val="0A7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30"/>
            <p:cNvSpPr/>
            <p:nvPr/>
          </p:nvSpPr>
          <p:spPr>
            <a:xfrm>
              <a:off x="8885755" y="2468250"/>
              <a:ext cx="95250" cy="95275"/>
            </a:xfrm>
            <a:custGeom>
              <a:avLst/>
              <a:gdLst/>
              <a:ahLst/>
              <a:cxnLst/>
              <a:rect l="l" t="t" r="r" b="b"/>
              <a:pathLst>
                <a:path w="3810" h="3811" extrusionOk="0">
                  <a:moveTo>
                    <a:pt x="1905" y="1"/>
                  </a:moveTo>
                  <a:cubicBezTo>
                    <a:pt x="852" y="1"/>
                    <a:pt x="0" y="853"/>
                    <a:pt x="0" y="1906"/>
                  </a:cubicBezTo>
                  <a:cubicBezTo>
                    <a:pt x="0" y="2958"/>
                    <a:pt x="852" y="3811"/>
                    <a:pt x="1905" y="3811"/>
                  </a:cubicBezTo>
                  <a:cubicBezTo>
                    <a:pt x="2958" y="3811"/>
                    <a:pt x="3810" y="2958"/>
                    <a:pt x="3810" y="1906"/>
                  </a:cubicBezTo>
                  <a:cubicBezTo>
                    <a:pt x="3810" y="853"/>
                    <a:pt x="2958" y="1"/>
                    <a:pt x="1905" y="1"/>
                  </a:cubicBezTo>
                  <a:close/>
                </a:path>
              </a:pathLst>
            </a:custGeom>
            <a:solidFill>
              <a:srgbClr val="F03A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30"/>
            <p:cNvSpPr/>
            <p:nvPr/>
          </p:nvSpPr>
          <p:spPr>
            <a:xfrm>
              <a:off x="8829980" y="3331050"/>
              <a:ext cx="95275" cy="95250"/>
            </a:xfrm>
            <a:custGeom>
              <a:avLst/>
              <a:gdLst/>
              <a:ahLst/>
              <a:cxnLst/>
              <a:rect l="l" t="t" r="r" b="b"/>
              <a:pathLst>
                <a:path w="3811" h="3810" extrusionOk="0">
                  <a:moveTo>
                    <a:pt x="1905" y="0"/>
                  </a:moveTo>
                  <a:cubicBezTo>
                    <a:pt x="853" y="0"/>
                    <a:pt x="1" y="853"/>
                    <a:pt x="1" y="1905"/>
                  </a:cubicBezTo>
                  <a:cubicBezTo>
                    <a:pt x="1" y="2958"/>
                    <a:pt x="853" y="3810"/>
                    <a:pt x="1905" y="3810"/>
                  </a:cubicBezTo>
                  <a:cubicBezTo>
                    <a:pt x="2958" y="3810"/>
                    <a:pt x="3810" y="2958"/>
                    <a:pt x="3810" y="1905"/>
                  </a:cubicBezTo>
                  <a:cubicBezTo>
                    <a:pt x="3810" y="853"/>
                    <a:pt x="2958" y="0"/>
                    <a:pt x="1905" y="0"/>
                  </a:cubicBezTo>
                  <a:close/>
                </a:path>
              </a:pathLst>
            </a:custGeom>
            <a:solidFill>
              <a:srgbClr val="F03A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5" name="Google Shape;1125;p30"/>
          <p:cNvGrpSpPr/>
          <p:nvPr/>
        </p:nvGrpSpPr>
        <p:grpSpPr>
          <a:xfrm>
            <a:off x="8053030" y="4276675"/>
            <a:ext cx="1124100" cy="852025"/>
            <a:chOff x="8053030" y="4276675"/>
            <a:chExt cx="1124100" cy="852025"/>
          </a:xfrm>
        </p:grpSpPr>
        <p:sp>
          <p:nvSpPr>
            <p:cNvPr id="1126" name="Google Shape;1126;p30"/>
            <p:cNvSpPr/>
            <p:nvPr/>
          </p:nvSpPr>
          <p:spPr>
            <a:xfrm>
              <a:off x="8053030" y="4276675"/>
              <a:ext cx="1124100" cy="852025"/>
            </a:xfrm>
            <a:custGeom>
              <a:avLst/>
              <a:gdLst/>
              <a:ahLst/>
              <a:cxnLst/>
              <a:rect l="l" t="t" r="r" b="b"/>
              <a:pathLst>
                <a:path w="44964" h="34081" extrusionOk="0">
                  <a:moveTo>
                    <a:pt x="35650" y="0"/>
                  </a:moveTo>
                  <a:cubicBezTo>
                    <a:pt x="32202" y="0"/>
                    <a:pt x="28348" y="1635"/>
                    <a:pt x="25114" y="7113"/>
                  </a:cubicBezTo>
                  <a:cubicBezTo>
                    <a:pt x="25114" y="7113"/>
                    <a:pt x="25053" y="7109"/>
                    <a:pt x="24941" y="7109"/>
                  </a:cubicBezTo>
                  <a:cubicBezTo>
                    <a:pt x="23831" y="7109"/>
                    <a:pt x="17715" y="7523"/>
                    <a:pt x="16918" y="16587"/>
                  </a:cubicBezTo>
                  <a:cubicBezTo>
                    <a:pt x="16918" y="16587"/>
                    <a:pt x="16356" y="16482"/>
                    <a:pt x="15492" y="16482"/>
                  </a:cubicBezTo>
                  <a:cubicBezTo>
                    <a:pt x="12902" y="16482"/>
                    <a:pt x="7601" y="17426"/>
                    <a:pt x="6642" y="24983"/>
                  </a:cubicBezTo>
                  <a:cubicBezTo>
                    <a:pt x="6642" y="24983"/>
                    <a:pt x="1" y="26837"/>
                    <a:pt x="2657" y="34081"/>
                  </a:cubicBezTo>
                  <a:lnTo>
                    <a:pt x="42507" y="34081"/>
                  </a:lnTo>
                  <a:lnTo>
                    <a:pt x="44663" y="7364"/>
                  </a:lnTo>
                  <a:lnTo>
                    <a:pt x="44963" y="3579"/>
                  </a:lnTo>
                  <a:cubicBezTo>
                    <a:pt x="44963" y="3579"/>
                    <a:pt x="40751" y="0"/>
                    <a:pt x="3565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30"/>
            <p:cNvSpPr/>
            <p:nvPr/>
          </p:nvSpPr>
          <p:spPr>
            <a:xfrm>
              <a:off x="8187130" y="4363075"/>
              <a:ext cx="982475" cy="765625"/>
            </a:xfrm>
            <a:custGeom>
              <a:avLst/>
              <a:gdLst/>
              <a:ahLst/>
              <a:cxnLst/>
              <a:rect l="l" t="t" r="r" b="b"/>
              <a:pathLst>
                <a:path w="39299" h="30625" extrusionOk="0">
                  <a:moveTo>
                    <a:pt x="31893" y="0"/>
                  </a:moveTo>
                  <a:cubicBezTo>
                    <a:pt x="31692" y="0"/>
                    <a:pt x="31487" y="8"/>
                    <a:pt x="31279" y="23"/>
                  </a:cubicBezTo>
                  <a:cubicBezTo>
                    <a:pt x="25138" y="524"/>
                    <a:pt x="23860" y="8043"/>
                    <a:pt x="23860" y="8043"/>
                  </a:cubicBezTo>
                  <a:cubicBezTo>
                    <a:pt x="23860" y="8043"/>
                    <a:pt x="23452" y="7965"/>
                    <a:pt x="22801" y="7965"/>
                  </a:cubicBezTo>
                  <a:cubicBezTo>
                    <a:pt x="20641" y="7965"/>
                    <a:pt x="15811" y="8823"/>
                    <a:pt x="14386" y="16239"/>
                  </a:cubicBezTo>
                  <a:cubicBezTo>
                    <a:pt x="14386" y="16239"/>
                    <a:pt x="14055" y="16208"/>
                    <a:pt x="13516" y="16208"/>
                  </a:cubicBezTo>
                  <a:cubicBezTo>
                    <a:pt x="11145" y="16208"/>
                    <a:pt x="4768" y="16791"/>
                    <a:pt x="5013" y="23081"/>
                  </a:cubicBezTo>
                  <a:cubicBezTo>
                    <a:pt x="5013" y="23081"/>
                    <a:pt x="0" y="25612"/>
                    <a:pt x="326" y="30625"/>
                  </a:cubicBezTo>
                  <a:lnTo>
                    <a:pt x="37143" y="30625"/>
                  </a:lnTo>
                  <a:lnTo>
                    <a:pt x="39299" y="3908"/>
                  </a:lnTo>
                  <a:cubicBezTo>
                    <a:pt x="37808" y="2133"/>
                    <a:pt x="35311" y="0"/>
                    <a:pt x="3189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30"/>
            <p:cNvSpPr/>
            <p:nvPr/>
          </p:nvSpPr>
          <p:spPr>
            <a:xfrm>
              <a:off x="8886305" y="4563625"/>
              <a:ext cx="236950" cy="220400"/>
            </a:xfrm>
            <a:custGeom>
              <a:avLst/>
              <a:gdLst/>
              <a:ahLst/>
              <a:cxnLst/>
              <a:rect l="l" t="t" r="r" b="b"/>
              <a:pathLst>
                <a:path w="9478" h="8816" extrusionOk="0">
                  <a:moveTo>
                    <a:pt x="3720" y="0"/>
                  </a:moveTo>
                  <a:cubicBezTo>
                    <a:pt x="3546" y="0"/>
                    <a:pt x="3359" y="53"/>
                    <a:pt x="3161" y="171"/>
                  </a:cubicBezTo>
                  <a:cubicBezTo>
                    <a:pt x="1532" y="1149"/>
                    <a:pt x="2434" y="3430"/>
                    <a:pt x="2434" y="3430"/>
                  </a:cubicBezTo>
                  <a:cubicBezTo>
                    <a:pt x="2434" y="3430"/>
                    <a:pt x="1757" y="2753"/>
                    <a:pt x="1139" y="2753"/>
                  </a:cubicBezTo>
                  <a:cubicBezTo>
                    <a:pt x="673" y="2753"/>
                    <a:pt x="240" y="3136"/>
                    <a:pt x="154" y="4482"/>
                  </a:cubicBezTo>
                  <a:cubicBezTo>
                    <a:pt x="0" y="7225"/>
                    <a:pt x="2171" y="8815"/>
                    <a:pt x="4548" y="8815"/>
                  </a:cubicBezTo>
                  <a:cubicBezTo>
                    <a:pt x="4885" y="8815"/>
                    <a:pt x="5227" y="8783"/>
                    <a:pt x="5567" y="8718"/>
                  </a:cubicBezTo>
                  <a:cubicBezTo>
                    <a:pt x="8299" y="8191"/>
                    <a:pt x="9477" y="1425"/>
                    <a:pt x="7848" y="773"/>
                  </a:cubicBezTo>
                  <a:cubicBezTo>
                    <a:pt x="7667" y="700"/>
                    <a:pt x="7499" y="668"/>
                    <a:pt x="7343" y="668"/>
                  </a:cubicBezTo>
                  <a:cubicBezTo>
                    <a:pt x="6098" y="668"/>
                    <a:pt x="5642" y="2728"/>
                    <a:pt x="5642" y="2728"/>
                  </a:cubicBezTo>
                  <a:cubicBezTo>
                    <a:pt x="5642" y="2728"/>
                    <a:pt x="4985" y="0"/>
                    <a:pt x="372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9" name="Google Shape;1129;p30"/>
          <p:cNvGrpSpPr/>
          <p:nvPr/>
        </p:nvGrpSpPr>
        <p:grpSpPr>
          <a:xfrm>
            <a:off x="-170295" y="2037275"/>
            <a:ext cx="829600" cy="2646275"/>
            <a:chOff x="-170295" y="1808675"/>
            <a:chExt cx="829600" cy="2646275"/>
          </a:xfrm>
        </p:grpSpPr>
        <p:sp>
          <p:nvSpPr>
            <p:cNvPr id="1130" name="Google Shape;1130;p30"/>
            <p:cNvSpPr/>
            <p:nvPr/>
          </p:nvSpPr>
          <p:spPr>
            <a:xfrm flipH="1">
              <a:off x="-170295" y="1808675"/>
              <a:ext cx="829600" cy="2646275"/>
            </a:xfrm>
            <a:custGeom>
              <a:avLst/>
              <a:gdLst/>
              <a:ahLst/>
              <a:cxnLst/>
              <a:rect l="l" t="t" r="r" b="b"/>
              <a:pathLst>
                <a:path w="33184" h="105851" extrusionOk="0">
                  <a:moveTo>
                    <a:pt x="22322" y="1"/>
                  </a:moveTo>
                  <a:cubicBezTo>
                    <a:pt x="19049" y="1"/>
                    <a:pt x="14806" y="1870"/>
                    <a:pt x="15038" y="11665"/>
                  </a:cubicBezTo>
                  <a:cubicBezTo>
                    <a:pt x="15038" y="11665"/>
                    <a:pt x="5665" y="13419"/>
                    <a:pt x="10351" y="29058"/>
                  </a:cubicBezTo>
                  <a:cubicBezTo>
                    <a:pt x="10351" y="29058"/>
                    <a:pt x="1755" y="33545"/>
                    <a:pt x="9173" y="47028"/>
                  </a:cubicBezTo>
                  <a:cubicBezTo>
                    <a:pt x="9173" y="47028"/>
                    <a:pt x="0" y="57981"/>
                    <a:pt x="6642" y="70487"/>
                  </a:cubicBezTo>
                  <a:cubicBezTo>
                    <a:pt x="6642" y="70487"/>
                    <a:pt x="1379" y="79460"/>
                    <a:pt x="6442" y="91014"/>
                  </a:cubicBezTo>
                  <a:cubicBezTo>
                    <a:pt x="6442" y="91014"/>
                    <a:pt x="2156" y="96678"/>
                    <a:pt x="6642" y="105851"/>
                  </a:cubicBezTo>
                  <a:lnTo>
                    <a:pt x="26392" y="105851"/>
                  </a:lnTo>
                  <a:cubicBezTo>
                    <a:pt x="26392" y="105851"/>
                    <a:pt x="33184" y="27304"/>
                    <a:pt x="28798" y="6001"/>
                  </a:cubicBezTo>
                  <a:cubicBezTo>
                    <a:pt x="28146" y="2793"/>
                    <a:pt x="27219" y="863"/>
                    <a:pt x="25991" y="712"/>
                  </a:cubicBezTo>
                  <a:cubicBezTo>
                    <a:pt x="25991" y="712"/>
                    <a:pt x="24341" y="1"/>
                    <a:pt x="223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30"/>
            <p:cNvSpPr/>
            <p:nvPr/>
          </p:nvSpPr>
          <p:spPr>
            <a:xfrm flipH="1">
              <a:off x="-170295" y="1894725"/>
              <a:ext cx="722450" cy="2560225"/>
            </a:xfrm>
            <a:custGeom>
              <a:avLst/>
              <a:gdLst/>
              <a:ahLst/>
              <a:cxnLst/>
              <a:rect l="l" t="t" r="r" b="b"/>
              <a:pathLst>
                <a:path w="28898" h="102409" extrusionOk="0">
                  <a:moveTo>
                    <a:pt x="19928" y="0"/>
                  </a:moveTo>
                  <a:cubicBezTo>
                    <a:pt x="19241" y="0"/>
                    <a:pt x="18527" y="182"/>
                    <a:pt x="17795" y="604"/>
                  </a:cubicBezTo>
                  <a:cubicBezTo>
                    <a:pt x="12707" y="3536"/>
                    <a:pt x="14487" y="11331"/>
                    <a:pt x="14487" y="11331"/>
                  </a:cubicBezTo>
                  <a:cubicBezTo>
                    <a:pt x="14487" y="11331"/>
                    <a:pt x="4887" y="15842"/>
                    <a:pt x="10176" y="25992"/>
                  </a:cubicBezTo>
                  <a:cubicBezTo>
                    <a:pt x="10176" y="25992"/>
                    <a:pt x="1178" y="32258"/>
                    <a:pt x="8797" y="44564"/>
                  </a:cubicBezTo>
                  <a:cubicBezTo>
                    <a:pt x="8797" y="44564"/>
                    <a:pt x="0" y="54739"/>
                    <a:pt x="7243" y="65667"/>
                  </a:cubicBezTo>
                  <a:cubicBezTo>
                    <a:pt x="7243" y="65667"/>
                    <a:pt x="401" y="77973"/>
                    <a:pt x="6842" y="84439"/>
                  </a:cubicBezTo>
                  <a:cubicBezTo>
                    <a:pt x="6842" y="84439"/>
                    <a:pt x="1704" y="94539"/>
                    <a:pt x="7168" y="102409"/>
                  </a:cubicBezTo>
                  <a:lnTo>
                    <a:pt x="22106" y="102409"/>
                  </a:lnTo>
                  <a:cubicBezTo>
                    <a:pt x="22106" y="102409"/>
                    <a:pt x="28898" y="23862"/>
                    <a:pt x="24512" y="2559"/>
                  </a:cubicBezTo>
                  <a:cubicBezTo>
                    <a:pt x="23268" y="1189"/>
                    <a:pt x="21687" y="0"/>
                    <a:pt x="199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30"/>
            <p:cNvSpPr/>
            <p:nvPr/>
          </p:nvSpPr>
          <p:spPr>
            <a:xfrm flipH="1">
              <a:off x="-71420" y="2442100"/>
              <a:ext cx="262825" cy="465800"/>
            </a:xfrm>
            <a:custGeom>
              <a:avLst/>
              <a:gdLst/>
              <a:ahLst/>
              <a:cxnLst/>
              <a:rect l="l" t="t" r="r" b="b"/>
              <a:pathLst>
                <a:path w="10513" h="18632" extrusionOk="0">
                  <a:moveTo>
                    <a:pt x="535" y="1"/>
                  </a:moveTo>
                  <a:cubicBezTo>
                    <a:pt x="276" y="1"/>
                    <a:pt x="1" y="277"/>
                    <a:pt x="157" y="589"/>
                  </a:cubicBezTo>
                  <a:cubicBezTo>
                    <a:pt x="3340" y="6528"/>
                    <a:pt x="6498" y="12493"/>
                    <a:pt x="9681" y="18433"/>
                  </a:cubicBezTo>
                  <a:cubicBezTo>
                    <a:pt x="9751" y="18573"/>
                    <a:pt x="9864" y="18631"/>
                    <a:pt x="9980" y="18631"/>
                  </a:cubicBezTo>
                  <a:cubicBezTo>
                    <a:pt x="10239" y="18631"/>
                    <a:pt x="10513" y="18344"/>
                    <a:pt x="10357" y="18032"/>
                  </a:cubicBezTo>
                  <a:cubicBezTo>
                    <a:pt x="7174" y="12092"/>
                    <a:pt x="4016" y="6153"/>
                    <a:pt x="833" y="188"/>
                  </a:cubicBezTo>
                  <a:cubicBezTo>
                    <a:pt x="764" y="56"/>
                    <a:pt x="651" y="1"/>
                    <a:pt x="535" y="1"/>
                  </a:cubicBezTo>
                  <a:close/>
                </a:path>
              </a:pathLst>
            </a:custGeom>
            <a:solidFill>
              <a:srgbClr val="0A7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30"/>
            <p:cNvSpPr/>
            <p:nvPr/>
          </p:nvSpPr>
          <p:spPr>
            <a:xfrm flipH="1">
              <a:off x="-56570" y="2644875"/>
              <a:ext cx="320750" cy="405700"/>
            </a:xfrm>
            <a:custGeom>
              <a:avLst/>
              <a:gdLst/>
              <a:ahLst/>
              <a:cxnLst/>
              <a:rect l="l" t="t" r="r" b="b"/>
              <a:pathLst>
                <a:path w="12830" h="16228" extrusionOk="0">
                  <a:moveTo>
                    <a:pt x="549" y="0"/>
                  </a:moveTo>
                  <a:cubicBezTo>
                    <a:pt x="267" y="0"/>
                    <a:pt x="1" y="268"/>
                    <a:pt x="211" y="548"/>
                  </a:cubicBezTo>
                  <a:cubicBezTo>
                    <a:pt x="4120" y="5736"/>
                    <a:pt x="8030" y="10899"/>
                    <a:pt x="11940" y="16062"/>
                  </a:cubicBezTo>
                  <a:cubicBezTo>
                    <a:pt x="12028" y="16179"/>
                    <a:pt x="12148" y="16228"/>
                    <a:pt x="12267" y="16228"/>
                  </a:cubicBezTo>
                  <a:cubicBezTo>
                    <a:pt x="12553" y="16228"/>
                    <a:pt x="12829" y="15944"/>
                    <a:pt x="12617" y="15661"/>
                  </a:cubicBezTo>
                  <a:cubicBezTo>
                    <a:pt x="8707" y="10498"/>
                    <a:pt x="4797" y="5335"/>
                    <a:pt x="887" y="172"/>
                  </a:cubicBezTo>
                  <a:cubicBezTo>
                    <a:pt x="796" y="51"/>
                    <a:pt x="671" y="0"/>
                    <a:pt x="549" y="0"/>
                  </a:cubicBezTo>
                  <a:close/>
                </a:path>
              </a:pathLst>
            </a:custGeom>
            <a:solidFill>
              <a:srgbClr val="0A7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30"/>
            <p:cNvSpPr/>
            <p:nvPr/>
          </p:nvSpPr>
          <p:spPr>
            <a:xfrm flipH="1">
              <a:off x="-36445" y="3302500"/>
              <a:ext cx="284325" cy="393225"/>
            </a:xfrm>
            <a:custGeom>
              <a:avLst/>
              <a:gdLst/>
              <a:ahLst/>
              <a:cxnLst/>
              <a:rect l="l" t="t" r="r" b="b"/>
              <a:pathLst>
                <a:path w="11373" h="15729" extrusionOk="0">
                  <a:moveTo>
                    <a:pt x="558" y="0"/>
                  </a:moveTo>
                  <a:cubicBezTo>
                    <a:pt x="277" y="0"/>
                    <a:pt x="1" y="280"/>
                    <a:pt x="210" y="559"/>
                  </a:cubicBezTo>
                  <a:cubicBezTo>
                    <a:pt x="3644" y="5571"/>
                    <a:pt x="7077" y="10559"/>
                    <a:pt x="10511" y="15546"/>
                  </a:cubicBezTo>
                  <a:cubicBezTo>
                    <a:pt x="10594" y="15675"/>
                    <a:pt x="10714" y="15728"/>
                    <a:pt x="10832" y="15728"/>
                  </a:cubicBezTo>
                  <a:cubicBezTo>
                    <a:pt x="11106" y="15728"/>
                    <a:pt x="11373" y="15443"/>
                    <a:pt x="11163" y="15145"/>
                  </a:cubicBezTo>
                  <a:cubicBezTo>
                    <a:pt x="7754" y="10158"/>
                    <a:pt x="4321" y="5170"/>
                    <a:pt x="887" y="183"/>
                  </a:cubicBezTo>
                  <a:cubicBezTo>
                    <a:pt x="803" y="53"/>
                    <a:pt x="680" y="0"/>
                    <a:pt x="558" y="0"/>
                  </a:cubicBezTo>
                  <a:close/>
                </a:path>
              </a:pathLst>
            </a:custGeom>
            <a:solidFill>
              <a:srgbClr val="0A7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30"/>
            <p:cNvSpPr/>
            <p:nvPr/>
          </p:nvSpPr>
          <p:spPr>
            <a:xfrm flipH="1">
              <a:off x="2405" y="3755300"/>
              <a:ext cx="281275" cy="353700"/>
            </a:xfrm>
            <a:custGeom>
              <a:avLst/>
              <a:gdLst/>
              <a:ahLst/>
              <a:cxnLst/>
              <a:rect l="l" t="t" r="r" b="b"/>
              <a:pathLst>
                <a:path w="11251" h="14148" extrusionOk="0">
                  <a:moveTo>
                    <a:pt x="563" y="0"/>
                  </a:moveTo>
                  <a:cubicBezTo>
                    <a:pt x="277" y="0"/>
                    <a:pt x="1" y="284"/>
                    <a:pt x="214" y="567"/>
                  </a:cubicBezTo>
                  <a:cubicBezTo>
                    <a:pt x="3597" y="5028"/>
                    <a:pt x="6981" y="9515"/>
                    <a:pt x="10364" y="13976"/>
                  </a:cubicBezTo>
                  <a:cubicBezTo>
                    <a:pt x="10455" y="14097"/>
                    <a:pt x="10580" y="14147"/>
                    <a:pt x="10702" y="14147"/>
                  </a:cubicBezTo>
                  <a:cubicBezTo>
                    <a:pt x="10985" y="14147"/>
                    <a:pt x="11251" y="13880"/>
                    <a:pt x="11041" y="13600"/>
                  </a:cubicBezTo>
                  <a:cubicBezTo>
                    <a:pt x="7657" y="9114"/>
                    <a:pt x="4274" y="4652"/>
                    <a:pt x="890" y="166"/>
                  </a:cubicBezTo>
                  <a:cubicBezTo>
                    <a:pt x="802" y="49"/>
                    <a:pt x="682" y="0"/>
                    <a:pt x="563" y="0"/>
                  </a:cubicBezTo>
                  <a:close/>
                </a:path>
              </a:pathLst>
            </a:custGeom>
            <a:solidFill>
              <a:srgbClr val="0A7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30"/>
            <p:cNvSpPr/>
            <p:nvPr/>
          </p:nvSpPr>
          <p:spPr>
            <a:xfrm flipH="1">
              <a:off x="-2195" y="4061150"/>
              <a:ext cx="284125" cy="129675"/>
            </a:xfrm>
            <a:custGeom>
              <a:avLst/>
              <a:gdLst/>
              <a:ahLst/>
              <a:cxnLst/>
              <a:rect l="l" t="t" r="r" b="b"/>
              <a:pathLst>
                <a:path w="11365" h="5187" extrusionOk="0">
                  <a:moveTo>
                    <a:pt x="628" y="1"/>
                  </a:moveTo>
                  <a:cubicBezTo>
                    <a:pt x="256" y="1"/>
                    <a:pt x="0" y="539"/>
                    <a:pt x="394" y="714"/>
                  </a:cubicBezTo>
                  <a:cubicBezTo>
                    <a:pt x="3803" y="2193"/>
                    <a:pt x="7186" y="3672"/>
                    <a:pt x="10570" y="5150"/>
                  </a:cubicBezTo>
                  <a:cubicBezTo>
                    <a:pt x="10627" y="5176"/>
                    <a:pt x="10683" y="5187"/>
                    <a:pt x="10737" y="5187"/>
                  </a:cubicBezTo>
                  <a:cubicBezTo>
                    <a:pt x="11109" y="5187"/>
                    <a:pt x="11365" y="4649"/>
                    <a:pt x="10971" y="4474"/>
                  </a:cubicBezTo>
                  <a:cubicBezTo>
                    <a:pt x="7587" y="2995"/>
                    <a:pt x="4179" y="1516"/>
                    <a:pt x="795" y="37"/>
                  </a:cubicBezTo>
                  <a:cubicBezTo>
                    <a:pt x="738" y="12"/>
                    <a:pt x="682" y="1"/>
                    <a:pt x="628" y="1"/>
                  </a:cubicBezTo>
                  <a:close/>
                </a:path>
              </a:pathLst>
            </a:custGeom>
            <a:solidFill>
              <a:srgbClr val="0A7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30"/>
            <p:cNvSpPr/>
            <p:nvPr/>
          </p:nvSpPr>
          <p:spPr>
            <a:xfrm flipH="1">
              <a:off x="127330" y="2410425"/>
              <a:ext cx="95250" cy="95275"/>
            </a:xfrm>
            <a:custGeom>
              <a:avLst/>
              <a:gdLst/>
              <a:ahLst/>
              <a:cxnLst/>
              <a:rect l="l" t="t" r="r" b="b"/>
              <a:pathLst>
                <a:path w="3810" h="3811" extrusionOk="0">
                  <a:moveTo>
                    <a:pt x="1905" y="1"/>
                  </a:moveTo>
                  <a:cubicBezTo>
                    <a:pt x="852" y="1"/>
                    <a:pt x="0" y="853"/>
                    <a:pt x="0" y="1906"/>
                  </a:cubicBezTo>
                  <a:cubicBezTo>
                    <a:pt x="0" y="2958"/>
                    <a:pt x="852" y="3811"/>
                    <a:pt x="1905" y="3811"/>
                  </a:cubicBezTo>
                  <a:cubicBezTo>
                    <a:pt x="2958" y="3811"/>
                    <a:pt x="3810" y="2958"/>
                    <a:pt x="3810" y="1906"/>
                  </a:cubicBezTo>
                  <a:cubicBezTo>
                    <a:pt x="3810" y="853"/>
                    <a:pt x="2958" y="1"/>
                    <a:pt x="1905" y="1"/>
                  </a:cubicBezTo>
                  <a:close/>
                </a:path>
              </a:pathLst>
            </a:custGeom>
            <a:solidFill>
              <a:srgbClr val="F03A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30"/>
            <p:cNvSpPr/>
            <p:nvPr/>
          </p:nvSpPr>
          <p:spPr>
            <a:xfrm flipH="1">
              <a:off x="183080" y="3273225"/>
              <a:ext cx="95275" cy="95250"/>
            </a:xfrm>
            <a:custGeom>
              <a:avLst/>
              <a:gdLst/>
              <a:ahLst/>
              <a:cxnLst/>
              <a:rect l="l" t="t" r="r" b="b"/>
              <a:pathLst>
                <a:path w="3811" h="3810" extrusionOk="0">
                  <a:moveTo>
                    <a:pt x="1905" y="0"/>
                  </a:moveTo>
                  <a:cubicBezTo>
                    <a:pt x="853" y="0"/>
                    <a:pt x="1" y="853"/>
                    <a:pt x="1" y="1905"/>
                  </a:cubicBezTo>
                  <a:cubicBezTo>
                    <a:pt x="1" y="2958"/>
                    <a:pt x="853" y="3810"/>
                    <a:pt x="1905" y="3810"/>
                  </a:cubicBezTo>
                  <a:cubicBezTo>
                    <a:pt x="2958" y="3810"/>
                    <a:pt x="3810" y="2958"/>
                    <a:pt x="3810" y="1905"/>
                  </a:cubicBezTo>
                  <a:cubicBezTo>
                    <a:pt x="3810" y="853"/>
                    <a:pt x="2958" y="0"/>
                    <a:pt x="1905" y="0"/>
                  </a:cubicBezTo>
                  <a:close/>
                </a:path>
              </a:pathLst>
            </a:custGeom>
            <a:solidFill>
              <a:srgbClr val="F03A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39" name="Google Shape;1139;p30"/>
          <p:cNvGrpSpPr/>
          <p:nvPr/>
        </p:nvGrpSpPr>
        <p:grpSpPr>
          <a:xfrm>
            <a:off x="-68795" y="4295050"/>
            <a:ext cx="1124100" cy="852025"/>
            <a:chOff x="-68795" y="4218850"/>
            <a:chExt cx="1124100" cy="852025"/>
          </a:xfrm>
        </p:grpSpPr>
        <p:sp>
          <p:nvSpPr>
            <p:cNvPr id="1140" name="Google Shape;1140;p30"/>
            <p:cNvSpPr/>
            <p:nvPr/>
          </p:nvSpPr>
          <p:spPr>
            <a:xfrm flipH="1">
              <a:off x="-68795" y="4218850"/>
              <a:ext cx="1124100" cy="852025"/>
            </a:xfrm>
            <a:custGeom>
              <a:avLst/>
              <a:gdLst/>
              <a:ahLst/>
              <a:cxnLst/>
              <a:rect l="l" t="t" r="r" b="b"/>
              <a:pathLst>
                <a:path w="44964" h="34081" extrusionOk="0">
                  <a:moveTo>
                    <a:pt x="35650" y="0"/>
                  </a:moveTo>
                  <a:cubicBezTo>
                    <a:pt x="32202" y="0"/>
                    <a:pt x="28348" y="1635"/>
                    <a:pt x="25114" y="7113"/>
                  </a:cubicBezTo>
                  <a:cubicBezTo>
                    <a:pt x="25114" y="7113"/>
                    <a:pt x="25053" y="7109"/>
                    <a:pt x="24941" y="7109"/>
                  </a:cubicBezTo>
                  <a:cubicBezTo>
                    <a:pt x="23831" y="7109"/>
                    <a:pt x="17715" y="7523"/>
                    <a:pt x="16918" y="16587"/>
                  </a:cubicBezTo>
                  <a:cubicBezTo>
                    <a:pt x="16918" y="16587"/>
                    <a:pt x="16356" y="16482"/>
                    <a:pt x="15492" y="16482"/>
                  </a:cubicBezTo>
                  <a:cubicBezTo>
                    <a:pt x="12902" y="16482"/>
                    <a:pt x="7601" y="17426"/>
                    <a:pt x="6642" y="24983"/>
                  </a:cubicBezTo>
                  <a:cubicBezTo>
                    <a:pt x="6642" y="24983"/>
                    <a:pt x="1" y="26837"/>
                    <a:pt x="2657" y="34081"/>
                  </a:cubicBezTo>
                  <a:lnTo>
                    <a:pt x="42507" y="34081"/>
                  </a:lnTo>
                  <a:lnTo>
                    <a:pt x="44663" y="7364"/>
                  </a:lnTo>
                  <a:lnTo>
                    <a:pt x="44963" y="3579"/>
                  </a:lnTo>
                  <a:cubicBezTo>
                    <a:pt x="44963" y="3579"/>
                    <a:pt x="40751" y="0"/>
                    <a:pt x="3565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30"/>
            <p:cNvSpPr/>
            <p:nvPr/>
          </p:nvSpPr>
          <p:spPr>
            <a:xfrm flipH="1">
              <a:off x="-61270" y="4305250"/>
              <a:ext cx="982475" cy="765625"/>
            </a:xfrm>
            <a:custGeom>
              <a:avLst/>
              <a:gdLst/>
              <a:ahLst/>
              <a:cxnLst/>
              <a:rect l="l" t="t" r="r" b="b"/>
              <a:pathLst>
                <a:path w="39299" h="30625" extrusionOk="0">
                  <a:moveTo>
                    <a:pt x="31893" y="0"/>
                  </a:moveTo>
                  <a:cubicBezTo>
                    <a:pt x="31692" y="0"/>
                    <a:pt x="31487" y="8"/>
                    <a:pt x="31279" y="23"/>
                  </a:cubicBezTo>
                  <a:cubicBezTo>
                    <a:pt x="25138" y="524"/>
                    <a:pt x="23860" y="8043"/>
                    <a:pt x="23860" y="8043"/>
                  </a:cubicBezTo>
                  <a:cubicBezTo>
                    <a:pt x="23860" y="8043"/>
                    <a:pt x="23452" y="7965"/>
                    <a:pt x="22801" y="7965"/>
                  </a:cubicBezTo>
                  <a:cubicBezTo>
                    <a:pt x="20641" y="7965"/>
                    <a:pt x="15811" y="8823"/>
                    <a:pt x="14386" y="16239"/>
                  </a:cubicBezTo>
                  <a:cubicBezTo>
                    <a:pt x="14386" y="16239"/>
                    <a:pt x="14055" y="16208"/>
                    <a:pt x="13516" y="16208"/>
                  </a:cubicBezTo>
                  <a:cubicBezTo>
                    <a:pt x="11145" y="16208"/>
                    <a:pt x="4768" y="16791"/>
                    <a:pt x="5013" y="23081"/>
                  </a:cubicBezTo>
                  <a:cubicBezTo>
                    <a:pt x="5013" y="23081"/>
                    <a:pt x="0" y="25612"/>
                    <a:pt x="326" y="30625"/>
                  </a:cubicBezTo>
                  <a:lnTo>
                    <a:pt x="37143" y="30625"/>
                  </a:lnTo>
                  <a:lnTo>
                    <a:pt x="39299" y="3908"/>
                  </a:lnTo>
                  <a:cubicBezTo>
                    <a:pt x="37808" y="2133"/>
                    <a:pt x="35311" y="0"/>
                    <a:pt x="3189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30"/>
            <p:cNvSpPr/>
            <p:nvPr/>
          </p:nvSpPr>
          <p:spPr>
            <a:xfrm flipH="1">
              <a:off x="-14920" y="4505800"/>
              <a:ext cx="236950" cy="220400"/>
            </a:xfrm>
            <a:custGeom>
              <a:avLst/>
              <a:gdLst/>
              <a:ahLst/>
              <a:cxnLst/>
              <a:rect l="l" t="t" r="r" b="b"/>
              <a:pathLst>
                <a:path w="9478" h="8816" extrusionOk="0">
                  <a:moveTo>
                    <a:pt x="3720" y="0"/>
                  </a:moveTo>
                  <a:cubicBezTo>
                    <a:pt x="3546" y="0"/>
                    <a:pt x="3359" y="53"/>
                    <a:pt x="3161" y="171"/>
                  </a:cubicBezTo>
                  <a:cubicBezTo>
                    <a:pt x="1532" y="1149"/>
                    <a:pt x="2434" y="3430"/>
                    <a:pt x="2434" y="3430"/>
                  </a:cubicBezTo>
                  <a:cubicBezTo>
                    <a:pt x="2434" y="3430"/>
                    <a:pt x="1757" y="2753"/>
                    <a:pt x="1139" y="2753"/>
                  </a:cubicBezTo>
                  <a:cubicBezTo>
                    <a:pt x="673" y="2753"/>
                    <a:pt x="240" y="3136"/>
                    <a:pt x="154" y="4482"/>
                  </a:cubicBezTo>
                  <a:cubicBezTo>
                    <a:pt x="0" y="7225"/>
                    <a:pt x="2171" y="8815"/>
                    <a:pt x="4548" y="8815"/>
                  </a:cubicBezTo>
                  <a:cubicBezTo>
                    <a:pt x="4885" y="8815"/>
                    <a:pt x="5227" y="8783"/>
                    <a:pt x="5567" y="8718"/>
                  </a:cubicBezTo>
                  <a:cubicBezTo>
                    <a:pt x="8299" y="8191"/>
                    <a:pt x="9477" y="1425"/>
                    <a:pt x="7848" y="773"/>
                  </a:cubicBezTo>
                  <a:cubicBezTo>
                    <a:pt x="7667" y="700"/>
                    <a:pt x="7499" y="668"/>
                    <a:pt x="7343" y="668"/>
                  </a:cubicBezTo>
                  <a:cubicBezTo>
                    <a:pt x="6098" y="668"/>
                    <a:pt x="5642" y="2728"/>
                    <a:pt x="5642" y="2728"/>
                  </a:cubicBezTo>
                  <a:cubicBezTo>
                    <a:pt x="5642" y="2728"/>
                    <a:pt x="4985" y="0"/>
                    <a:pt x="372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43" name="Google Shape;1143;p30"/>
          <p:cNvSpPr/>
          <p:nvPr/>
        </p:nvSpPr>
        <p:spPr>
          <a:xfrm>
            <a:off x="1279150" y="56080"/>
            <a:ext cx="1322035" cy="632509"/>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30"/>
          <p:cNvSpPr/>
          <p:nvPr/>
        </p:nvSpPr>
        <p:spPr>
          <a:xfrm>
            <a:off x="7427625" y="415113"/>
            <a:ext cx="2374888" cy="632525"/>
          </a:xfrm>
          <a:custGeom>
            <a:avLst/>
            <a:gdLst/>
            <a:ahLst/>
            <a:cxnLst/>
            <a:rect l="l" t="t" r="r" b="b"/>
            <a:pathLst>
              <a:path w="19750" h="5729" extrusionOk="0">
                <a:moveTo>
                  <a:pt x="12239" y="1"/>
                </a:moveTo>
                <a:cubicBezTo>
                  <a:pt x="10760" y="1"/>
                  <a:pt x="9173" y="2822"/>
                  <a:pt x="9173" y="2822"/>
                </a:cubicBezTo>
                <a:cubicBezTo>
                  <a:pt x="9173" y="2822"/>
                  <a:pt x="8232" y="341"/>
                  <a:pt x="6562" y="341"/>
                </a:cubicBezTo>
                <a:cubicBezTo>
                  <a:pt x="6211" y="341"/>
                  <a:pt x="5827" y="451"/>
                  <a:pt x="5414" y="716"/>
                </a:cubicBezTo>
                <a:cubicBezTo>
                  <a:pt x="3058" y="2270"/>
                  <a:pt x="3609" y="3649"/>
                  <a:pt x="3609" y="3649"/>
                </a:cubicBezTo>
                <a:cubicBezTo>
                  <a:pt x="3609" y="3649"/>
                  <a:pt x="3228" y="3500"/>
                  <a:pt x="2697" y="3500"/>
                </a:cubicBezTo>
                <a:cubicBezTo>
                  <a:pt x="1868" y="3500"/>
                  <a:pt x="673" y="3864"/>
                  <a:pt x="0" y="5729"/>
                </a:cubicBezTo>
                <a:lnTo>
                  <a:pt x="19750" y="5729"/>
                </a:lnTo>
                <a:cubicBezTo>
                  <a:pt x="19750" y="5729"/>
                  <a:pt x="19337" y="2406"/>
                  <a:pt x="16528" y="2406"/>
                </a:cubicBezTo>
                <a:cubicBezTo>
                  <a:pt x="16091" y="2406"/>
                  <a:pt x="15597" y="2486"/>
                  <a:pt x="15038" y="2671"/>
                </a:cubicBezTo>
                <a:cubicBezTo>
                  <a:pt x="15038" y="2671"/>
                  <a:pt x="14060" y="441"/>
                  <a:pt x="12532" y="40"/>
                </a:cubicBezTo>
                <a:cubicBezTo>
                  <a:pt x="12435" y="13"/>
                  <a:pt x="12337" y="1"/>
                  <a:pt x="1223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30"/>
          <p:cNvSpPr/>
          <p:nvPr/>
        </p:nvSpPr>
        <p:spPr>
          <a:xfrm>
            <a:off x="-261125" y="358625"/>
            <a:ext cx="1389414" cy="907002"/>
          </a:xfrm>
          <a:custGeom>
            <a:avLst/>
            <a:gdLst/>
            <a:ahLst/>
            <a:cxnLst/>
            <a:rect l="l" t="t" r="r" b="b"/>
            <a:pathLst>
              <a:path w="15189" h="7255" extrusionOk="0">
                <a:moveTo>
                  <a:pt x="9826" y="0"/>
                </a:moveTo>
                <a:cubicBezTo>
                  <a:pt x="9761" y="0"/>
                  <a:pt x="9694" y="4"/>
                  <a:pt x="9625" y="11"/>
                </a:cubicBezTo>
                <a:cubicBezTo>
                  <a:pt x="7119" y="287"/>
                  <a:pt x="7119" y="3069"/>
                  <a:pt x="7119" y="3069"/>
                </a:cubicBezTo>
                <a:cubicBezTo>
                  <a:pt x="6722" y="2923"/>
                  <a:pt x="6372" y="2861"/>
                  <a:pt x="6064" y="2861"/>
                </a:cubicBezTo>
                <a:cubicBezTo>
                  <a:pt x="4309" y="2861"/>
                  <a:pt x="3911" y="4874"/>
                  <a:pt x="3911" y="4874"/>
                </a:cubicBezTo>
                <a:cubicBezTo>
                  <a:pt x="3361" y="4624"/>
                  <a:pt x="2887" y="4519"/>
                  <a:pt x="2478" y="4519"/>
                </a:cubicBezTo>
                <a:cubicBezTo>
                  <a:pt x="387" y="4519"/>
                  <a:pt x="1" y="7255"/>
                  <a:pt x="1" y="7255"/>
                </a:cubicBezTo>
                <a:lnTo>
                  <a:pt x="15189" y="7255"/>
                </a:lnTo>
                <a:cubicBezTo>
                  <a:pt x="14870" y="4836"/>
                  <a:pt x="13899" y="4326"/>
                  <a:pt x="13135" y="4326"/>
                </a:cubicBezTo>
                <a:cubicBezTo>
                  <a:pt x="12578" y="4326"/>
                  <a:pt x="12131" y="4598"/>
                  <a:pt x="12131" y="4598"/>
                </a:cubicBezTo>
                <a:cubicBezTo>
                  <a:pt x="12131" y="4598"/>
                  <a:pt x="12131" y="0"/>
                  <a:pt x="98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30"/>
          <p:cNvSpPr/>
          <p:nvPr/>
        </p:nvSpPr>
        <p:spPr>
          <a:xfrm>
            <a:off x="5851042" y="-248900"/>
            <a:ext cx="1410167" cy="573856"/>
          </a:xfrm>
          <a:custGeom>
            <a:avLst/>
            <a:gdLst/>
            <a:ahLst/>
            <a:cxnLst/>
            <a:rect l="l" t="t" r="r" b="b"/>
            <a:pathLst>
              <a:path w="16393" h="6671" extrusionOk="0">
                <a:moveTo>
                  <a:pt x="8627" y="0"/>
                </a:moveTo>
                <a:cubicBezTo>
                  <a:pt x="8569" y="0"/>
                  <a:pt x="8511" y="1"/>
                  <a:pt x="8451" y="4"/>
                </a:cubicBezTo>
                <a:cubicBezTo>
                  <a:pt x="5093" y="104"/>
                  <a:pt x="5093" y="3337"/>
                  <a:pt x="5093" y="3337"/>
                </a:cubicBezTo>
                <a:cubicBezTo>
                  <a:pt x="5093" y="3337"/>
                  <a:pt x="4254" y="3067"/>
                  <a:pt x="3268" y="3067"/>
                </a:cubicBezTo>
                <a:cubicBezTo>
                  <a:pt x="1798" y="3067"/>
                  <a:pt x="1" y="3669"/>
                  <a:pt x="181" y="6670"/>
                </a:cubicBezTo>
                <a:lnTo>
                  <a:pt x="15644" y="6670"/>
                </a:lnTo>
                <a:cubicBezTo>
                  <a:pt x="15644" y="6670"/>
                  <a:pt x="16392" y="3147"/>
                  <a:pt x="13650" y="3147"/>
                </a:cubicBezTo>
                <a:cubicBezTo>
                  <a:pt x="13298" y="3147"/>
                  <a:pt x="12888" y="3206"/>
                  <a:pt x="12411" y="3337"/>
                </a:cubicBezTo>
                <a:cubicBezTo>
                  <a:pt x="12411" y="3337"/>
                  <a:pt x="11807" y="0"/>
                  <a:pt x="86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1050" y="445025"/>
            <a:ext cx="77019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500"/>
              <a:buFont typeface="Chau Philomene One"/>
              <a:buNone/>
              <a:defRPr sz="3500">
                <a:solidFill>
                  <a:schemeClr val="dk1"/>
                </a:solidFill>
                <a:latin typeface="Chau Philomene One"/>
                <a:ea typeface="Chau Philomene One"/>
                <a:cs typeface="Chau Philomene One"/>
                <a:sym typeface="Chau Philomene One"/>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1pPr>
            <a:lvl2pPr marL="914400" lvl="1" indent="-317500">
              <a:lnSpc>
                <a:spcPct val="115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2pPr>
            <a:lvl3pPr marL="1371600" lvl="2" indent="-317500">
              <a:lnSpc>
                <a:spcPct val="115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3pPr>
            <a:lvl4pPr marL="1828800" lvl="3" indent="-317500">
              <a:lnSpc>
                <a:spcPct val="115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4pPr>
            <a:lvl5pPr marL="2286000" lvl="4" indent="-317500">
              <a:lnSpc>
                <a:spcPct val="115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5pPr>
            <a:lvl6pPr marL="2743200" lvl="5" indent="-317500">
              <a:lnSpc>
                <a:spcPct val="115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6pPr>
            <a:lvl7pPr marL="3200400" lvl="6" indent="-317500">
              <a:lnSpc>
                <a:spcPct val="115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7pPr>
            <a:lvl8pPr marL="3657600" lvl="7" indent="-317500">
              <a:lnSpc>
                <a:spcPct val="115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8pPr>
            <a:lvl9pPr marL="4114800" lvl="8" indent="-317500">
              <a:lnSpc>
                <a:spcPct val="115000"/>
              </a:lnSpc>
              <a:spcBef>
                <a:spcPts val="1600"/>
              </a:spcBef>
              <a:spcAft>
                <a:spcPts val="1600"/>
              </a:spcAft>
              <a:buClr>
                <a:schemeClr val="dk1"/>
              </a:buClr>
              <a:buSzPts val="1400"/>
              <a:buFont typeface="Didact Gothic"/>
              <a:buChar char="■"/>
              <a:defRPr>
                <a:solidFill>
                  <a:schemeClr val="dk1"/>
                </a:solidFill>
                <a:latin typeface="Didact Gothic"/>
                <a:ea typeface="Didact Gothic"/>
                <a:cs typeface="Didact Gothic"/>
                <a:sym typeface="Didact Gothic"/>
              </a:defRPr>
            </a:lvl9pPr>
          </a:lstStyle>
          <a:p>
            <a:endParaRPr/>
          </a:p>
        </p:txBody>
      </p:sp>
      <p:sp>
        <p:nvSpPr>
          <p:cNvPr id="8" name="Google Shape;8;p1"/>
          <p:cNvSpPr txBox="1">
            <a:spLocks noGrp="1"/>
          </p:cNvSpPr>
          <p:nvPr>
            <p:ph type="sldNum" idx="12"/>
          </p:nvPr>
        </p:nvSpPr>
        <p:spPr>
          <a:xfrm>
            <a:off x="8404384" y="4673651"/>
            <a:ext cx="548700" cy="393600"/>
          </a:xfrm>
          <a:prstGeom prst="rect">
            <a:avLst/>
          </a:prstGeom>
          <a:noFill/>
          <a:ln>
            <a:noFill/>
          </a:ln>
        </p:spPr>
        <p:txBody>
          <a:bodyPr spcFirstLastPara="1" wrap="square" lIns="91425" tIns="91425" rIns="91425" bIns="91425" anchor="t" anchorCtr="0">
            <a:noAutofit/>
          </a:bodyPr>
          <a:lstStyle>
            <a:lvl1pPr lvl="0" algn="r">
              <a:buNone/>
              <a:defRPr sz="1300">
                <a:solidFill>
                  <a:schemeClr val="dk2"/>
                </a:solidFill>
                <a:latin typeface="Bebas Neue"/>
                <a:ea typeface="Bebas Neue"/>
                <a:cs typeface="Bebas Neue"/>
                <a:sym typeface="Bebas Neue"/>
              </a:defRPr>
            </a:lvl1pPr>
            <a:lvl2pPr lvl="1" algn="r">
              <a:buNone/>
              <a:defRPr sz="1300">
                <a:solidFill>
                  <a:schemeClr val="dk2"/>
                </a:solidFill>
                <a:latin typeface="Bebas Neue"/>
                <a:ea typeface="Bebas Neue"/>
                <a:cs typeface="Bebas Neue"/>
                <a:sym typeface="Bebas Neue"/>
              </a:defRPr>
            </a:lvl2pPr>
            <a:lvl3pPr lvl="2" algn="r">
              <a:buNone/>
              <a:defRPr sz="1300">
                <a:solidFill>
                  <a:schemeClr val="dk2"/>
                </a:solidFill>
                <a:latin typeface="Bebas Neue"/>
                <a:ea typeface="Bebas Neue"/>
                <a:cs typeface="Bebas Neue"/>
                <a:sym typeface="Bebas Neue"/>
              </a:defRPr>
            </a:lvl3pPr>
            <a:lvl4pPr lvl="3" algn="r">
              <a:buNone/>
              <a:defRPr sz="1300">
                <a:solidFill>
                  <a:schemeClr val="dk2"/>
                </a:solidFill>
                <a:latin typeface="Bebas Neue"/>
                <a:ea typeface="Bebas Neue"/>
                <a:cs typeface="Bebas Neue"/>
                <a:sym typeface="Bebas Neue"/>
              </a:defRPr>
            </a:lvl4pPr>
            <a:lvl5pPr lvl="4" algn="r">
              <a:buNone/>
              <a:defRPr sz="1300">
                <a:solidFill>
                  <a:schemeClr val="dk2"/>
                </a:solidFill>
                <a:latin typeface="Bebas Neue"/>
                <a:ea typeface="Bebas Neue"/>
                <a:cs typeface="Bebas Neue"/>
                <a:sym typeface="Bebas Neue"/>
              </a:defRPr>
            </a:lvl5pPr>
            <a:lvl6pPr lvl="5" algn="r">
              <a:buNone/>
              <a:defRPr sz="1300">
                <a:solidFill>
                  <a:schemeClr val="dk2"/>
                </a:solidFill>
                <a:latin typeface="Bebas Neue"/>
                <a:ea typeface="Bebas Neue"/>
                <a:cs typeface="Bebas Neue"/>
                <a:sym typeface="Bebas Neue"/>
              </a:defRPr>
            </a:lvl6pPr>
            <a:lvl7pPr lvl="6" algn="r">
              <a:buNone/>
              <a:defRPr sz="1300">
                <a:solidFill>
                  <a:schemeClr val="dk2"/>
                </a:solidFill>
                <a:latin typeface="Bebas Neue"/>
                <a:ea typeface="Bebas Neue"/>
                <a:cs typeface="Bebas Neue"/>
                <a:sym typeface="Bebas Neue"/>
              </a:defRPr>
            </a:lvl7pPr>
            <a:lvl8pPr lvl="7" algn="r">
              <a:buNone/>
              <a:defRPr sz="1300">
                <a:solidFill>
                  <a:schemeClr val="dk2"/>
                </a:solidFill>
                <a:latin typeface="Bebas Neue"/>
                <a:ea typeface="Bebas Neue"/>
                <a:cs typeface="Bebas Neue"/>
                <a:sym typeface="Bebas Neue"/>
              </a:defRPr>
            </a:lvl8pPr>
            <a:lvl9pPr lvl="8" algn="r">
              <a:buNone/>
              <a:defRPr sz="1300">
                <a:solidFill>
                  <a:schemeClr val="dk2"/>
                </a:solidFill>
                <a:latin typeface="Bebas Neue"/>
                <a:ea typeface="Bebas Neue"/>
                <a:cs typeface="Bebas Neue"/>
                <a:sym typeface="Bebas Neue"/>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8" r:id="rId3"/>
    <p:sldLayoutId id="2147483660" r:id="rId4"/>
    <p:sldLayoutId id="2147483665" r:id="rId5"/>
    <p:sldLayoutId id="2147483666" r:id="rId6"/>
    <p:sldLayoutId id="2147483669" r:id="rId7"/>
    <p:sldLayoutId id="2147483675" r:id="rId8"/>
    <p:sldLayoutId id="2147483676"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3BC105-C927-4B7D-9C20-2397A3D172C5}"/>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D785D4D-BC54-4E9D-9653-58F04679A5B3}"/>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9A542E-D4BC-4D77-BDB8-A0222C985CA8}"/>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78DA0DE9-F4C7-4771-962B-1B3FE4A01F17}" type="datetimeFigureOut">
              <a:rPr lang="en-US" smtClean="0"/>
              <a:t>12/23/2024</a:t>
            </a:fld>
            <a:endParaRPr lang="en-US"/>
          </a:p>
        </p:txBody>
      </p:sp>
      <p:sp>
        <p:nvSpPr>
          <p:cNvPr id="5" name="Footer Placeholder 4">
            <a:extLst>
              <a:ext uri="{FF2B5EF4-FFF2-40B4-BE49-F238E27FC236}">
                <a16:creationId xmlns:a16="http://schemas.microsoft.com/office/drawing/2014/main" id="{D4549D8C-4723-4B8F-8424-356BA2EFDE7F}"/>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7BE3723-E55B-4156-A1E2-983B2D485847}"/>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1CC9DBA8-5E42-4B0C-A7FB-43988E177816}" type="slidenum">
              <a:rPr lang="en-US" smtClean="0"/>
              <a:t>‹#›</a:t>
            </a:fld>
            <a:endParaRPr lang="en-US"/>
          </a:p>
        </p:txBody>
      </p:sp>
    </p:spTree>
    <p:extLst>
      <p:ext uri="{BB962C8B-B14F-4D97-AF65-F5344CB8AC3E}">
        <p14:creationId xmlns:p14="http://schemas.microsoft.com/office/powerpoint/2010/main" val="3817374097"/>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137319"/>
            <a:ext cx="4114800" cy="5715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28600" y="800100"/>
            <a:ext cx="4114800" cy="226298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28600" y="3178175"/>
            <a:ext cx="1066800" cy="182563"/>
          </a:xfrm>
          <a:prstGeom prst="rect">
            <a:avLst/>
          </a:prstGeom>
        </p:spPr>
        <p:txBody>
          <a:bodyPr vert="horz" lIns="91440" tIns="45720" rIns="91440" bIns="45720" rtlCol="0" anchor="ctr"/>
          <a:lstStyle>
            <a:lvl1pPr algn="l">
              <a:defRPr sz="600">
                <a:solidFill>
                  <a:schemeClr val="tx1">
                    <a:tint val="75000"/>
                  </a:schemeClr>
                </a:solidFill>
              </a:defRPr>
            </a:lvl1pPr>
          </a:lstStyle>
          <a:p>
            <a:fld id="{1D8BD707-D9CF-40AE-B4C6-C98DA3205C09}" type="datetimeFigureOut">
              <a:rPr lang="en-US" smtClean="0"/>
              <a:pPr/>
              <a:t>12/23/2024</a:t>
            </a:fld>
            <a:endParaRPr lang="en-US"/>
          </a:p>
        </p:txBody>
      </p:sp>
      <p:sp>
        <p:nvSpPr>
          <p:cNvPr id="5" name="Footer Placeholder 4"/>
          <p:cNvSpPr>
            <a:spLocks noGrp="1"/>
          </p:cNvSpPr>
          <p:nvPr>
            <p:ph type="ftr" sz="quarter" idx="3"/>
          </p:nvPr>
        </p:nvSpPr>
        <p:spPr>
          <a:xfrm>
            <a:off x="1562100" y="3178175"/>
            <a:ext cx="1447800" cy="182563"/>
          </a:xfrm>
          <a:prstGeom prst="rect">
            <a:avLst/>
          </a:prstGeom>
        </p:spPr>
        <p:txBody>
          <a:bodyPr vert="horz" lIns="91440" tIns="45720" rIns="91440" bIns="45720" rtlCol="0" anchor="ctr"/>
          <a:lstStyle>
            <a:lvl1pPr algn="ctr">
              <a:defRPr sz="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276600" y="3178175"/>
            <a:ext cx="1066800" cy="182563"/>
          </a:xfrm>
          <a:prstGeom prst="rect">
            <a:avLst/>
          </a:prstGeom>
        </p:spPr>
        <p:txBody>
          <a:bodyPr vert="horz" lIns="91440" tIns="45720" rIns="91440" bIns="45720" rtlCol="0" anchor="ctr"/>
          <a:lstStyle>
            <a:lvl1pPr algn="r">
              <a:defRPr sz="6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668325112"/>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txStyles>
    <p:titleStyle>
      <a:lvl1pPr algn="ctr" defTabSz="457200" rtl="0" eaLnBrk="1" latinLnBrk="0" hangingPunct="1">
        <a:spcBef>
          <a:spcPct val="0"/>
        </a:spcBef>
        <a:buNone/>
        <a:defRPr sz="2200" kern="1200">
          <a:solidFill>
            <a:schemeClr val="tx1"/>
          </a:solidFill>
          <a:latin typeface="+mj-lt"/>
          <a:ea typeface="+mj-ea"/>
          <a:cs typeface="+mj-cs"/>
        </a:defRPr>
      </a:lvl1pPr>
    </p:titleStyle>
    <p:bodyStyle>
      <a:lvl1pPr marL="171450" indent="-171450" algn="l" defTabSz="4572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371475" indent="-142875" algn="l" defTabSz="4572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571500" indent="-114300" algn="l" defTabSz="4572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800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4pPr>
      <a:lvl5pPr marL="10287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5pPr>
      <a:lvl6pPr marL="12573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6pPr>
      <a:lvl7pPr marL="14859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7pPr>
      <a:lvl8pPr marL="17145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8pPr>
      <a:lvl9pPr marL="1943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9pPr>
    </p:bodyStyle>
    <p:other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audio" Target="../media/audio1.wav"/><Relationship Id="rId7"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6.xml"/><Relationship Id="rId6" Type="http://schemas.openxmlformats.org/officeDocument/2006/relationships/image" Target="../media/image2.png"/><Relationship Id="rId5" Type="http://schemas.openxmlformats.org/officeDocument/2006/relationships/slide" Target="slide3.xml"/><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9.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sv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svg"/><Relationship Id="rId7" Type="http://schemas.openxmlformats.org/officeDocument/2006/relationships/image" Target="../media/image17.svg"/><Relationship Id="rId12" Type="http://schemas.openxmlformats.org/officeDocument/2006/relationships/image" Target="../media/image22.png"/><Relationship Id="rId2" Type="http://schemas.openxmlformats.org/officeDocument/2006/relationships/image" Target="../media/image12.png"/><Relationship Id="rId1" Type="http://schemas.openxmlformats.org/officeDocument/2006/relationships/slideLayout" Target="../slideLayouts/slideLayout27.xml"/><Relationship Id="rId6" Type="http://schemas.openxmlformats.org/officeDocument/2006/relationships/image" Target="../media/image16.png"/><Relationship Id="rId11" Type="http://schemas.openxmlformats.org/officeDocument/2006/relationships/image" Target="../media/image21.svg"/><Relationship Id="rId5" Type="http://schemas.openxmlformats.org/officeDocument/2006/relationships/image" Target="../media/image15.sv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11"/>
        <p:cNvGrpSpPr/>
        <p:nvPr/>
      </p:nvGrpSpPr>
      <p:grpSpPr>
        <a:xfrm>
          <a:off x="0" y="0"/>
          <a:ext cx="0" cy="0"/>
          <a:chOff x="0" y="0"/>
          <a:chExt cx="0" cy="0"/>
        </a:xfrm>
      </p:grpSpPr>
      <p:sp>
        <p:nvSpPr>
          <p:cNvPr id="1212" name="Google Shape;1212;p35"/>
          <p:cNvSpPr txBox="1">
            <a:spLocks noGrp="1"/>
          </p:cNvSpPr>
          <p:nvPr>
            <p:ph type="title"/>
          </p:nvPr>
        </p:nvSpPr>
        <p:spPr>
          <a:xfrm>
            <a:off x="737668" y="1471145"/>
            <a:ext cx="7503807" cy="1964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8000" b="1" dirty="0">
                <a:latin typeface="Times New Roman" panose="02020603050405020304" pitchFamily="18" charset="0"/>
                <a:cs typeface="Times New Roman" panose="02020603050405020304" pitchFamily="18" charset="0"/>
              </a:rPr>
              <a:t>Khởi động</a:t>
            </a:r>
            <a:endParaRPr sz="8000" b="1" dirty="0">
              <a:latin typeface="Times New Roman" panose="02020603050405020304" pitchFamily="18" charset="0"/>
              <a:cs typeface="Times New Roman" panose="02020603050405020304" pitchFamily="18" charset="0"/>
            </a:endParaRPr>
          </a:p>
        </p:txBody>
      </p:sp>
      <p:sp>
        <p:nvSpPr>
          <p:cNvPr id="1214" name="Google Shape;1214;p35"/>
          <p:cNvSpPr/>
          <p:nvPr/>
        </p:nvSpPr>
        <p:spPr>
          <a:xfrm>
            <a:off x="5463680" y="2184459"/>
            <a:ext cx="1674219" cy="801006"/>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35"/>
          <p:cNvSpPr/>
          <p:nvPr/>
        </p:nvSpPr>
        <p:spPr>
          <a:xfrm>
            <a:off x="346817" y="615250"/>
            <a:ext cx="1410167" cy="573856"/>
          </a:xfrm>
          <a:custGeom>
            <a:avLst/>
            <a:gdLst/>
            <a:ahLst/>
            <a:cxnLst/>
            <a:rect l="l" t="t" r="r" b="b"/>
            <a:pathLst>
              <a:path w="16393" h="6671" extrusionOk="0">
                <a:moveTo>
                  <a:pt x="8627" y="0"/>
                </a:moveTo>
                <a:cubicBezTo>
                  <a:pt x="8569" y="0"/>
                  <a:pt x="8511" y="1"/>
                  <a:pt x="8451" y="4"/>
                </a:cubicBezTo>
                <a:cubicBezTo>
                  <a:pt x="5093" y="104"/>
                  <a:pt x="5093" y="3337"/>
                  <a:pt x="5093" y="3337"/>
                </a:cubicBezTo>
                <a:cubicBezTo>
                  <a:pt x="5093" y="3337"/>
                  <a:pt x="4254" y="3067"/>
                  <a:pt x="3268" y="3067"/>
                </a:cubicBezTo>
                <a:cubicBezTo>
                  <a:pt x="1798" y="3067"/>
                  <a:pt x="1" y="3669"/>
                  <a:pt x="181" y="6670"/>
                </a:cubicBezTo>
                <a:lnTo>
                  <a:pt x="15644" y="6670"/>
                </a:lnTo>
                <a:cubicBezTo>
                  <a:pt x="15644" y="6670"/>
                  <a:pt x="16392" y="3147"/>
                  <a:pt x="13650" y="3147"/>
                </a:cubicBezTo>
                <a:cubicBezTo>
                  <a:pt x="13298" y="3147"/>
                  <a:pt x="12888" y="3206"/>
                  <a:pt x="12411" y="3337"/>
                </a:cubicBezTo>
                <a:cubicBezTo>
                  <a:pt x="12411" y="3337"/>
                  <a:pt x="11807" y="0"/>
                  <a:pt x="86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35"/>
          <p:cNvSpPr/>
          <p:nvPr/>
        </p:nvSpPr>
        <p:spPr>
          <a:xfrm>
            <a:off x="2569923" y="520679"/>
            <a:ext cx="820558" cy="259690"/>
          </a:xfrm>
          <a:custGeom>
            <a:avLst/>
            <a:gdLst/>
            <a:ahLst/>
            <a:cxnLst/>
            <a:rect l="l" t="t" r="r" b="b"/>
            <a:pathLst>
              <a:path w="13410" h="4244" extrusionOk="0">
                <a:moveTo>
                  <a:pt x="7286" y="0"/>
                </a:moveTo>
                <a:cubicBezTo>
                  <a:pt x="6592" y="0"/>
                  <a:pt x="5782" y="384"/>
                  <a:pt x="4913" y="1537"/>
                </a:cubicBezTo>
                <a:cubicBezTo>
                  <a:pt x="4913" y="1537"/>
                  <a:pt x="4164" y="1313"/>
                  <a:pt x="3250" y="1313"/>
                </a:cubicBezTo>
                <a:cubicBezTo>
                  <a:pt x="1896" y="1313"/>
                  <a:pt x="180" y="1805"/>
                  <a:pt x="0" y="4244"/>
                </a:cubicBezTo>
                <a:lnTo>
                  <a:pt x="13158" y="4244"/>
                </a:lnTo>
                <a:cubicBezTo>
                  <a:pt x="13158" y="4244"/>
                  <a:pt x="13410" y="1459"/>
                  <a:pt x="10505" y="1459"/>
                </a:cubicBezTo>
                <a:cubicBezTo>
                  <a:pt x="10232" y="1459"/>
                  <a:pt x="9931" y="1483"/>
                  <a:pt x="9599" y="1537"/>
                </a:cubicBezTo>
                <a:cubicBezTo>
                  <a:pt x="9599" y="1537"/>
                  <a:pt x="8675" y="0"/>
                  <a:pt x="72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35"/>
          <p:cNvSpPr/>
          <p:nvPr/>
        </p:nvSpPr>
        <p:spPr>
          <a:xfrm>
            <a:off x="4335962" y="194675"/>
            <a:ext cx="1601159" cy="503838"/>
          </a:xfrm>
          <a:custGeom>
            <a:avLst/>
            <a:gdLst/>
            <a:ahLst/>
            <a:cxnLst/>
            <a:rect l="l" t="t" r="r" b="b"/>
            <a:pathLst>
              <a:path w="26167" h="8234" extrusionOk="0">
                <a:moveTo>
                  <a:pt x="17177" y="1"/>
                </a:moveTo>
                <a:cubicBezTo>
                  <a:pt x="13201" y="1"/>
                  <a:pt x="12657" y="4324"/>
                  <a:pt x="12657" y="4324"/>
                </a:cubicBezTo>
                <a:cubicBezTo>
                  <a:pt x="12657" y="4324"/>
                  <a:pt x="11583" y="2047"/>
                  <a:pt x="9435" y="2047"/>
                </a:cubicBezTo>
                <a:cubicBezTo>
                  <a:pt x="9263" y="2047"/>
                  <a:pt x="9084" y="2061"/>
                  <a:pt x="8898" y="2093"/>
                </a:cubicBezTo>
                <a:cubicBezTo>
                  <a:pt x="6392" y="2519"/>
                  <a:pt x="6392" y="5151"/>
                  <a:pt x="6392" y="5151"/>
                </a:cubicBezTo>
                <a:cubicBezTo>
                  <a:pt x="6392" y="5151"/>
                  <a:pt x="5086" y="4590"/>
                  <a:pt x="3651" y="4590"/>
                </a:cubicBezTo>
                <a:cubicBezTo>
                  <a:pt x="2052" y="4590"/>
                  <a:pt x="291" y="5287"/>
                  <a:pt x="1" y="8233"/>
                </a:cubicBezTo>
                <a:lnTo>
                  <a:pt x="24637" y="8233"/>
                </a:lnTo>
                <a:cubicBezTo>
                  <a:pt x="24637" y="8233"/>
                  <a:pt x="26166" y="5577"/>
                  <a:pt x="24236" y="4474"/>
                </a:cubicBezTo>
                <a:cubicBezTo>
                  <a:pt x="23676" y="4151"/>
                  <a:pt x="23151" y="4035"/>
                  <a:pt x="22686" y="4035"/>
                </a:cubicBezTo>
                <a:cubicBezTo>
                  <a:pt x="21531" y="4035"/>
                  <a:pt x="20753" y="4750"/>
                  <a:pt x="20753" y="4750"/>
                </a:cubicBezTo>
                <a:cubicBezTo>
                  <a:pt x="20753" y="4750"/>
                  <a:pt x="21855" y="288"/>
                  <a:pt x="17545" y="13"/>
                </a:cubicBezTo>
                <a:cubicBezTo>
                  <a:pt x="17419" y="5"/>
                  <a:pt x="17296" y="1"/>
                  <a:pt x="171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35"/>
          <p:cNvSpPr/>
          <p:nvPr/>
        </p:nvSpPr>
        <p:spPr>
          <a:xfrm>
            <a:off x="6527795" y="401208"/>
            <a:ext cx="2162455" cy="787882"/>
          </a:xfrm>
          <a:custGeom>
            <a:avLst/>
            <a:gdLst/>
            <a:ahLst/>
            <a:cxnLst/>
            <a:rect l="l" t="t" r="r" b="b"/>
            <a:pathLst>
              <a:path w="35340" h="12876" extrusionOk="0">
                <a:moveTo>
                  <a:pt x="22643" y="1"/>
                </a:moveTo>
                <a:cubicBezTo>
                  <a:pt x="18871" y="1"/>
                  <a:pt x="16993" y="4655"/>
                  <a:pt x="16993" y="4655"/>
                </a:cubicBezTo>
                <a:cubicBezTo>
                  <a:pt x="16993" y="4655"/>
                  <a:pt x="16103" y="1985"/>
                  <a:pt x="13153" y="1985"/>
                </a:cubicBezTo>
                <a:cubicBezTo>
                  <a:pt x="12603" y="1985"/>
                  <a:pt x="11980" y="2078"/>
                  <a:pt x="11279" y="2299"/>
                </a:cubicBezTo>
                <a:cubicBezTo>
                  <a:pt x="6817" y="3702"/>
                  <a:pt x="8071" y="8564"/>
                  <a:pt x="8071" y="8564"/>
                </a:cubicBezTo>
                <a:cubicBezTo>
                  <a:pt x="8071" y="8564"/>
                  <a:pt x="6582" y="7635"/>
                  <a:pt x="4846" y="7635"/>
                </a:cubicBezTo>
                <a:cubicBezTo>
                  <a:pt x="3022" y="7635"/>
                  <a:pt x="925" y="8662"/>
                  <a:pt x="0" y="12875"/>
                </a:cubicBezTo>
                <a:lnTo>
                  <a:pt x="33685" y="12875"/>
                </a:lnTo>
                <a:cubicBezTo>
                  <a:pt x="33685" y="12875"/>
                  <a:pt x="35339" y="6415"/>
                  <a:pt x="31053" y="6415"/>
                </a:cubicBezTo>
                <a:cubicBezTo>
                  <a:pt x="30504" y="6415"/>
                  <a:pt x="29858" y="6521"/>
                  <a:pt x="29098" y="6760"/>
                </a:cubicBezTo>
                <a:cubicBezTo>
                  <a:pt x="29098" y="6760"/>
                  <a:pt x="28823" y="1597"/>
                  <a:pt x="24086" y="218"/>
                </a:cubicBezTo>
                <a:cubicBezTo>
                  <a:pt x="23578" y="68"/>
                  <a:pt x="23097" y="1"/>
                  <a:pt x="2264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35"/>
          <p:cNvSpPr/>
          <p:nvPr/>
        </p:nvSpPr>
        <p:spPr>
          <a:xfrm>
            <a:off x="-505427" y="2525288"/>
            <a:ext cx="1104514" cy="460180"/>
          </a:xfrm>
          <a:custGeom>
            <a:avLst/>
            <a:gdLst/>
            <a:ahLst/>
            <a:cxnLst/>
            <a:rect l="l" t="t" r="r" b="b"/>
            <a:pathLst>
              <a:path w="13441" h="5600" extrusionOk="0">
                <a:moveTo>
                  <a:pt x="6974" y="1"/>
                </a:moveTo>
                <a:cubicBezTo>
                  <a:pt x="5468" y="1"/>
                  <a:pt x="4461" y="3244"/>
                  <a:pt x="4461" y="3244"/>
                </a:cubicBezTo>
                <a:cubicBezTo>
                  <a:pt x="4461" y="3244"/>
                  <a:pt x="3549" y="2801"/>
                  <a:pt x="2546" y="2801"/>
                </a:cubicBezTo>
                <a:cubicBezTo>
                  <a:pt x="1440" y="2801"/>
                  <a:pt x="224" y="3339"/>
                  <a:pt x="0" y="5600"/>
                </a:cubicBezTo>
                <a:lnTo>
                  <a:pt x="13233" y="5600"/>
                </a:lnTo>
                <a:cubicBezTo>
                  <a:pt x="13233" y="5600"/>
                  <a:pt x="13441" y="2884"/>
                  <a:pt x="10780" y="2884"/>
                </a:cubicBezTo>
                <a:cubicBezTo>
                  <a:pt x="10373" y="2884"/>
                  <a:pt x="9900" y="2947"/>
                  <a:pt x="9349" y="3093"/>
                </a:cubicBezTo>
                <a:cubicBezTo>
                  <a:pt x="9349" y="3093"/>
                  <a:pt x="8923" y="462"/>
                  <a:pt x="7243" y="36"/>
                </a:cubicBezTo>
                <a:cubicBezTo>
                  <a:pt x="7152" y="12"/>
                  <a:pt x="7062" y="1"/>
                  <a:pt x="697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20" name="Google Shape;1220;p35"/>
          <p:cNvGrpSpPr/>
          <p:nvPr/>
        </p:nvGrpSpPr>
        <p:grpSpPr>
          <a:xfrm>
            <a:off x="6634209" y="1641694"/>
            <a:ext cx="2312836" cy="2933967"/>
            <a:chOff x="6607309" y="1724000"/>
            <a:chExt cx="2252251" cy="2857110"/>
          </a:xfrm>
        </p:grpSpPr>
        <p:sp>
          <p:nvSpPr>
            <p:cNvPr id="1221" name="Google Shape;1221;p35"/>
            <p:cNvSpPr/>
            <p:nvPr/>
          </p:nvSpPr>
          <p:spPr>
            <a:xfrm>
              <a:off x="7758322" y="1752011"/>
              <a:ext cx="1087999" cy="742660"/>
            </a:xfrm>
            <a:custGeom>
              <a:avLst/>
              <a:gdLst/>
              <a:ahLst/>
              <a:cxnLst/>
              <a:rect l="l" t="t" r="r" b="b"/>
              <a:pathLst>
                <a:path w="24237" h="16544" extrusionOk="0">
                  <a:moveTo>
                    <a:pt x="18601" y="1"/>
                  </a:moveTo>
                  <a:cubicBezTo>
                    <a:pt x="16448" y="1"/>
                    <a:pt x="13724" y="669"/>
                    <a:pt x="10728" y="2208"/>
                  </a:cubicBezTo>
                  <a:cubicBezTo>
                    <a:pt x="4262" y="5541"/>
                    <a:pt x="1" y="12534"/>
                    <a:pt x="1" y="12534"/>
                  </a:cubicBezTo>
                  <a:lnTo>
                    <a:pt x="978" y="16544"/>
                  </a:lnTo>
                  <a:cubicBezTo>
                    <a:pt x="7670" y="15566"/>
                    <a:pt x="17144" y="12032"/>
                    <a:pt x="19500" y="10278"/>
                  </a:cubicBezTo>
                  <a:cubicBezTo>
                    <a:pt x="21881" y="8549"/>
                    <a:pt x="24237" y="5190"/>
                    <a:pt x="23334" y="2408"/>
                  </a:cubicBezTo>
                  <a:cubicBezTo>
                    <a:pt x="22849" y="910"/>
                    <a:pt x="21113" y="1"/>
                    <a:pt x="186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35"/>
            <p:cNvSpPr/>
            <p:nvPr/>
          </p:nvSpPr>
          <p:spPr>
            <a:xfrm>
              <a:off x="7792748" y="1957511"/>
              <a:ext cx="759449" cy="474802"/>
            </a:xfrm>
            <a:custGeom>
              <a:avLst/>
              <a:gdLst/>
              <a:ahLst/>
              <a:cxnLst/>
              <a:rect l="l" t="t" r="r" b="b"/>
              <a:pathLst>
                <a:path w="16918" h="10577" extrusionOk="0">
                  <a:moveTo>
                    <a:pt x="16918" y="0"/>
                  </a:moveTo>
                  <a:cubicBezTo>
                    <a:pt x="16918" y="0"/>
                    <a:pt x="16617" y="25"/>
                    <a:pt x="16066" y="126"/>
                  </a:cubicBezTo>
                  <a:cubicBezTo>
                    <a:pt x="15790" y="176"/>
                    <a:pt x="15439" y="226"/>
                    <a:pt x="15063" y="301"/>
                  </a:cubicBezTo>
                  <a:cubicBezTo>
                    <a:pt x="14687" y="376"/>
                    <a:pt x="14261" y="501"/>
                    <a:pt x="13810" y="627"/>
                  </a:cubicBezTo>
                  <a:cubicBezTo>
                    <a:pt x="13334" y="752"/>
                    <a:pt x="12833" y="928"/>
                    <a:pt x="12331" y="1128"/>
                  </a:cubicBezTo>
                  <a:cubicBezTo>
                    <a:pt x="12056" y="1228"/>
                    <a:pt x="11805" y="1329"/>
                    <a:pt x="11529" y="1429"/>
                  </a:cubicBezTo>
                  <a:cubicBezTo>
                    <a:pt x="11254" y="1529"/>
                    <a:pt x="11003" y="1679"/>
                    <a:pt x="10727" y="1805"/>
                  </a:cubicBezTo>
                  <a:cubicBezTo>
                    <a:pt x="10452" y="1930"/>
                    <a:pt x="10176" y="2055"/>
                    <a:pt x="9900" y="2181"/>
                  </a:cubicBezTo>
                  <a:cubicBezTo>
                    <a:pt x="9625" y="2331"/>
                    <a:pt x="9349" y="2481"/>
                    <a:pt x="9073" y="2632"/>
                  </a:cubicBezTo>
                  <a:cubicBezTo>
                    <a:pt x="8497" y="2933"/>
                    <a:pt x="7970" y="3258"/>
                    <a:pt x="7419" y="3609"/>
                  </a:cubicBezTo>
                  <a:cubicBezTo>
                    <a:pt x="6868" y="3960"/>
                    <a:pt x="6366" y="4336"/>
                    <a:pt x="5840" y="4712"/>
                  </a:cubicBezTo>
                  <a:cubicBezTo>
                    <a:pt x="5339" y="5063"/>
                    <a:pt x="4863" y="5464"/>
                    <a:pt x="4412" y="5840"/>
                  </a:cubicBezTo>
                  <a:cubicBezTo>
                    <a:pt x="3935" y="6241"/>
                    <a:pt x="3509" y="6617"/>
                    <a:pt x="3108" y="6993"/>
                  </a:cubicBezTo>
                  <a:cubicBezTo>
                    <a:pt x="2908" y="7193"/>
                    <a:pt x="2732" y="7369"/>
                    <a:pt x="2532" y="7569"/>
                  </a:cubicBezTo>
                  <a:cubicBezTo>
                    <a:pt x="2356" y="7745"/>
                    <a:pt x="2181" y="7920"/>
                    <a:pt x="2031" y="8096"/>
                  </a:cubicBezTo>
                  <a:cubicBezTo>
                    <a:pt x="1680" y="8446"/>
                    <a:pt x="1404" y="8772"/>
                    <a:pt x="1153" y="9073"/>
                  </a:cubicBezTo>
                  <a:cubicBezTo>
                    <a:pt x="903" y="9374"/>
                    <a:pt x="702" y="9649"/>
                    <a:pt x="527" y="9850"/>
                  </a:cubicBezTo>
                  <a:cubicBezTo>
                    <a:pt x="176" y="10301"/>
                    <a:pt x="1" y="10577"/>
                    <a:pt x="1" y="10577"/>
                  </a:cubicBezTo>
                  <a:cubicBezTo>
                    <a:pt x="1" y="10577"/>
                    <a:pt x="251" y="10376"/>
                    <a:pt x="702" y="10025"/>
                  </a:cubicBezTo>
                  <a:cubicBezTo>
                    <a:pt x="1128" y="9700"/>
                    <a:pt x="1755" y="9198"/>
                    <a:pt x="2507" y="8622"/>
                  </a:cubicBezTo>
                  <a:cubicBezTo>
                    <a:pt x="2883" y="8346"/>
                    <a:pt x="3284" y="8045"/>
                    <a:pt x="3710" y="7720"/>
                  </a:cubicBezTo>
                  <a:cubicBezTo>
                    <a:pt x="4136" y="7394"/>
                    <a:pt x="4612" y="7068"/>
                    <a:pt x="5088" y="6717"/>
                  </a:cubicBezTo>
                  <a:cubicBezTo>
                    <a:pt x="5564" y="6391"/>
                    <a:pt x="6041" y="6040"/>
                    <a:pt x="6542" y="5689"/>
                  </a:cubicBezTo>
                  <a:cubicBezTo>
                    <a:pt x="7068" y="5339"/>
                    <a:pt x="7569" y="4988"/>
                    <a:pt x="8096" y="4662"/>
                  </a:cubicBezTo>
                  <a:cubicBezTo>
                    <a:pt x="8622" y="4336"/>
                    <a:pt x="9148" y="3985"/>
                    <a:pt x="9675" y="3684"/>
                  </a:cubicBezTo>
                  <a:cubicBezTo>
                    <a:pt x="9950" y="3534"/>
                    <a:pt x="10201" y="3359"/>
                    <a:pt x="10452" y="3208"/>
                  </a:cubicBezTo>
                  <a:cubicBezTo>
                    <a:pt x="10702" y="3058"/>
                    <a:pt x="10978" y="2908"/>
                    <a:pt x="11229" y="2782"/>
                  </a:cubicBezTo>
                  <a:cubicBezTo>
                    <a:pt x="11479" y="2632"/>
                    <a:pt x="11730" y="2507"/>
                    <a:pt x="11981" y="2356"/>
                  </a:cubicBezTo>
                  <a:cubicBezTo>
                    <a:pt x="12231" y="2231"/>
                    <a:pt x="12457" y="2106"/>
                    <a:pt x="12707" y="1980"/>
                  </a:cubicBezTo>
                  <a:cubicBezTo>
                    <a:pt x="13184" y="1730"/>
                    <a:pt x="13635" y="1479"/>
                    <a:pt x="14061" y="1304"/>
                  </a:cubicBezTo>
                  <a:cubicBezTo>
                    <a:pt x="14487" y="1103"/>
                    <a:pt x="14863" y="928"/>
                    <a:pt x="15214" y="752"/>
                  </a:cubicBezTo>
                  <a:cubicBezTo>
                    <a:pt x="15565" y="602"/>
                    <a:pt x="15865" y="476"/>
                    <a:pt x="16141" y="351"/>
                  </a:cubicBezTo>
                  <a:cubicBezTo>
                    <a:pt x="16642" y="151"/>
                    <a:pt x="16918" y="0"/>
                    <a:pt x="1691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35"/>
            <p:cNvSpPr/>
            <p:nvPr/>
          </p:nvSpPr>
          <p:spPr>
            <a:xfrm>
              <a:off x="6607309" y="1724000"/>
              <a:ext cx="1176971" cy="767305"/>
            </a:xfrm>
            <a:custGeom>
              <a:avLst/>
              <a:gdLst/>
              <a:ahLst/>
              <a:cxnLst/>
              <a:rect l="l" t="t" r="r" b="b"/>
              <a:pathLst>
                <a:path w="26219" h="17093" extrusionOk="0">
                  <a:moveTo>
                    <a:pt x="8250" y="0"/>
                  </a:moveTo>
                  <a:cubicBezTo>
                    <a:pt x="2663" y="0"/>
                    <a:pt x="1" y="4412"/>
                    <a:pt x="3386" y="8045"/>
                  </a:cubicBezTo>
                  <a:cubicBezTo>
                    <a:pt x="7822" y="12857"/>
                    <a:pt x="24339" y="15714"/>
                    <a:pt x="26218" y="17092"/>
                  </a:cubicBezTo>
                  <a:lnTo>
                    <a:pt x="25717" y="13559"/>
                  </a:lnTo>
                  <a:cubicBezTo>
                    <a:pt x="25717" y="13559"/>
                    <a:pt x="23762" y="5889"/>
                    <a:pt x="14364" y="1503"/>
                  </a:cubicBezTo>
                  <a:cubicBezTo>
                    <a:pt x="12097" y="446"/>
                    <a:pt x="10026" y="0"/>
                    <a:pt x="82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35"/>
            <p:cNvSpPr/>
            <p:nvPr/>
          </p:nvSpPr>
          <p:spPr>
            <a:xfrm>
              <a:off x="7027695" y="1982245"/>
              <a:ext cx="756127" cy="453434"/>
            </a:xfrm>
            <a:custGeom>
              <a:avLst/>
              <a:gdLst/>
              <a:ahLst/>
              <a:cxnLst/>
              <a:rect l="l" t="t" r="r" b="b"/>
              <a:pathLst>
                <a:path w="16844" h="10101" extrusionOk="0">
                  <a:moveTo>
                    <a:pt x="1" y="1"/>
                  </a:moveTo>
                  <a:cubicBezTo>
                    <a:pt x="1" y="1"/>
                    <a:pt x="302" y="126"/>
                    <a:pt x="828" y="301"/>
                  </a:cubicBezTo>
                  <a:cubicBezTo>
                    <a:pt x="1079" y="377"/>
                    <a:pt x="1404" y="502"/>
                    <a:pt x="1755" y="602"/>
                  </a:cubicBezTo>
                  <a:cubicBezTo>
                    <a:pt x="2106" y="753"/>
                    <a:pt x="2507" y="903"/>
                    <a:pt x="2933" y="1078"/>
                  </a:cubicBezTo>
                  <a:cubicBezTo>
                    <a:pt x="3359" y="1229"/>
                    <a:pt x="3810" y="1454"/>
                    <a:pt x="4312" y="1655"/>
                  </a:cubicBezTo>
                  <a:cubicBezTo>
                    <a:pt x="4537" y="1755"/>
                    <a:pt x="4788" y="1880"/>
                    <a:pt x="5038" y="1981"/>
                  </a:cubicBezTo>
                  <a:cubicBezTo>
                    <a:pt x="5289" y="2131"/>
                    <a:pt x="5540" y="2231"/>
                    <a:pt x="5790" y="2382"/>
                  </a:cubicBezTo>
                  <a:cubicBezTo>
                    <a:pt x="6066" y="2507"/>
                    <a:pt x="6317" y="2632"/>
                    <a:pt x="6592" y="2758"/>
                  </a:cubicBezTo>
                  <a:cubicBezTo>
                    <a:pt x="6843" y="2908"/>
                    <a:pt x="7094" y="3058"/>
                    <a:pt x="7369" y="3209"/>
                  </a:cubicBezTo>
                  <a:cubicBezTo>
                    <a:pt x="7896" y="3509"/>
                    <a:pt x="8422" y="3835"/>
                    <a:pt x="8923" y="4161"/>
                  </a:cubicBezTo>
                  <a:cubicBezTo>
                    <a:pt x="9475" y="4437"/>
                    <a:pt x="9951" y="4813"/>
                    <a:pt x="10477" y="5138"/>
                  </a:cubicBezTo>
                  <a:cubicBezTo>
                    <a:pt x="10953" y="5489"/>
                    <a:pt x="11455" y="5815"/>
                    <a:pt x="11931" y="6166"/>
                  </a:cubicBezTo>
                  <a:cubicBezTo>
                    <a:pt x="12382" y="6517"/>
                    <a:pt x="12858" y="6843"/>
                    <a:pt x="13259" y="7169"/>
                  </a:cubicBezTo>
                  <a:cubicBezTo>
                    <a:pt x="13685" y="7494"/>
                    <a:pt x="14086" y="7795"/>
                    <a:pt x="14437" y="8096"/>
                  </a:cubicBezTo>
                  <a:cubicBezTo>
                    <a:pt x="14813" y="8397"/>
                    <a:pt x="15139" y="8672"/>
                    <a:pt x="15440" y="8898"/>
                  </a:cubicBezTo>
                  <a:cubicBezTo>
                    <a:pt x="15715" y="9149"/>
                    <a:pt x="15966" y="9349"/>
                    <a:pt x="16191" y="9524"/>
                  </a:cubicBezTo>
                  <a:cubicBezTo>
                    <a:pt x="16617" y="9900"/>
                    <a:pt x="16843" y="10101"/>
                    <a:pt x="16843" y="10101"/>
                  </a:cubicBezTo>
                  <a:cubicBezTo>
                    <a:pt x="16843" y="10101"/>
                    <a:pt x="16693" y="9825"/>
                    <a:pt x="16367" y="9374"/>
                  </a:cubicBezTo>
                  <a:cubicBezTo>
                    <a:pt x="16216" y="9149"/>
                    <a:pt x="16016" y="8873"/>
                    <a:pt x="15765" y="8572"/>
                  </a:cubicBezTo>
                  <a:cubicBezTo>
                    <a:pt x="15515" y="8271"/>
                    <a:pt x="15264" y="7920"/>
                    <a:pt x="14938" y="7570"/>
                  </a:cubicBezTo>
                  <a:cubicBezTo>
                    <a:pt x="14763" y="7394"/>
                    <a:pt x="14612" y="7219"/>
                    <a:pt x="14437" y="7018"/>
                  </a:cubicBezTo>
                  <a:cubicBezTo>
                    <a:pt x="14262" y="6843"/>
                    <a:pt x="14061" y="6667"/>
                    <a:pt x="13861" y="6467"/>
                  </a:cubicBezTo>
                  <a:cubicBezTo>
                    <a:pt x="13485" y="6066"/>
                    <a:pt x="13059" y="5690"/>
                    <a:pt x="12607" y="5314"/>
                  </a:cubicBezTo>
                  <a:cubicBezTo>
                    <a:pt x="12156" y="4913"/>
                    <a:pt x="11680" y="4537"/>
                    <a:pt x="11179" y="4161"/>
                  </a:cubicBezTo>
                  <a:cubicBezTo>
                    <a:pt x="10653" y="3810"/>
                    <a:pt x="10151" y="3409"/>
                    <a:pt x="9600" y="3083"/>
                  </a:cubicBezTo>
                  <a:cubicBezTo>
                    <a:pt x="9048" y="2758"/>
                    <a:pt x="8497" y="2407"/>
                    <a:pt x="7946" y="2156"/>
                  </a:cubicBezTo>
                  <a:cubicBezTo>
                    <a:pt x="7670" y="2006"/>
                    <a:pt x="7369" y="1855"/>
                    <a:pt x="7094" y="1730"/>
                  </a:cubicBezTo>
                  <a:cubicBezTo>
                    <a:pt x="6818" y="1605"/>
                    <a:pt x="6542" y="1479"/>
                    <a:pt x="6267" y="1379"/>
                  </a:cubicBezTo>
                  <a:cubicBezTo>
                    <a:pt x="5991" y="1254"/>
                    <a:pt x="5715" y="1128"/>
                    <a:pt x="5439" y="1028"/>
                  </a:cubicBezTo>
                  <a:cubicBezTo>
                    <a:pt x="5164" y="953"/>
                    <a:pt x="4913" y="853"/>
                    <a:pt x="4637" y="778"/>
                  </a:cubicBezTo>
                  <a:cubicBezTo>
                    <a:pt x="4111" y="602"/>
                    <a:pt x="3610" y="452"/>
                    <a:pt x="3159" y="377"/>
                  </a:cubicBezTo>
                  <a:cubicBezTo>
                    <a:pt x="2683" y="276"/>
                    <a:pt x="2256" y="201"/>
                    <a:pt x="1881" y="126"/>
                  </a:cubicBezTo>
                  <a:cubicBezTo>
                    <a:pt x="1480" y="101"/>
                    <a:pt x="1154" y="76"/>
                    <a:pt x="878" y="51"/>
                  </a:cubicBezTo>
                  <a:cubicBezTo>
                    <a:pt x="302" y="1"/>
                    <a:pt x="1" y="1"/>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35"/>
            <p:cNvSpPr/>
            <p:nvPr/>
          </p:nvSpPr>
          <p:spPr>
            <a:xfrm>
              <a:off x="7777162" y="2390810"/>
              <a:ext cx="192443" cy="1481774"/>
            </a:xfrm>
            <a:custGeom>
              <a:avLst/>
              <a:gdLst/>
              <a:ahLst/>
              <a:cxnLst/>
              <a:rect l="l" t="t" r="r" b="b"/>
              <a:pathLst>
                <a:path w="4287" h="33009" extrusionOk="0">
                  <a:moveTo>
                    <a:pt x="1" y="1"/>
                  </a:moveTo>
                  <a:cubicBezTo>
                    <a:pt x="1" y="2"/>
                    <a:pt x="1881" y="21430"/>
                    <a:pt x="953" y="32707"/>
                  </a:cubicBezTo>
                  <a:lnTo>
                    <a:pt x="4086" y="33008"/>
                  </a:lnTo>
                  <a:cubicBezTo>
                    <a:pt x="4086" y="33008"/>
                    <a:pt x="4287" y="9199"/>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35"/>
            <p:cNvSpPr/>
            <p:nvPr/>
          </p:nvSpPr>
          <p:spPr>
            <a:xfrm>
              <a:off x="6840004" y="3758726"/>
              <a:ext cx="2019556" cy="822385"/>
            </a:xfrm>
            <a:custGeom>
              <a:avLst/>
              <a:gdLst/>
              <a:ahLst/>
              <a:cxnLst/>
              <a:rect l="l" t="t" r="r" b="b"/>
              <a:pathLst>
                <a:path w="44989" h="18320" extrusionOk="0">
                  <a:moveTo>
                    <a:pt x="22920" y="0"/>
                  </a:moveTo>
                  <a:cubicBezTo>
                    <a:pt x="22758" y="0"/>
                    <a:pt x="22596" y="1"/>
                    <a:pt x="22432" y="4"/>
                  </a:cubicBezTo>
                  <a:cubicBezTo>
                    <a:pt x="3910" y="280"/>
                    <a:pt x="1" y="15743"/>
                    <a:pt x="1" y="15743"/>
                  </a:cubicBezTo>
                  <a:cubicBezTo>
                    <a:pt x="7774" y="17661"/>
                    <a:pt x="15097" y="18319"/>
                    <a:pt x="21487" y="18319"/>
                  </a:cubicBezTo>
                  <a:cubicBezTo>
                    <a:pt x="35472" y="18319"/>
                    <a:pt x="44988" y="15167"/>
                    <a:pt x="44988" y="15167"/>
                  </a:cubicBezTo>
                  <a:cubicBezTo>
                    <a:pt x="44988" y="15167"/>
                    <a:pt x="41000" y="0"/>
                    <a:pt x="229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35"/>
            <p:cNvSpPr/>
            <p:nvPr/>
          </p:nvSpPr>
          <p:spPr>
            <a:xfrm>
              <a:off x="7545443" y="3848078"/>
              <a:ext cx="160886" cy="153030"/>
            </a:xfrm>
            <a:custGeom>
              <a:avLst/>
              <a:gdLst/>
              <a:ahLst/>
              <a:cxnLst/>
              <a:rect l="l" t="t" r="r" b="b"/>
              <a:pathLst>
                <a:path w="3584" h="3409" extrusionOk="0">
                  <a:moveTo>
                    <a:pt x="3459" y="0"/>
                  </a:moveTo>
                  <a:cubicBezTo>
                    <a:pt x="3459" y="0"/>
                    <a:pt x="3409" y="100"/>
                    <a:pt x="3358" y="301"/>
                  </a:cubicBezTo>
                  <a:cubicBezTo>
                    <a:pt x="3283" y="476"/>
                    <a:pt x="3208" y="752"/>
                    <a:pt x="3083" y="1028"/>
                  </a:cubicBezTo>
                  <a:cubicBezTo>
                    <a:pt x="3008" y="1178"/>
                    <a:pt x="2932" y="1328"/>
                    <a:pt x="2857" y="1504"/>
                  </a:cubicBezTo>
                  <a:cubicBezTo>
                    <a:pt x="2757" y="1654"/>
                    <a:pt x="2657" y="1805"/>
                    <a:pt x="2556" y="1955"/>
                  </a:cubicBezTo>
                  <a:cubicBezTo>
                    <a:pt x="2431" y="2080"/>
                    <a:pt x="2306" y="2206"/>
                    <a:pt x="2180" y="2331"/>
                  </a:cubicBezTo>
                  <a:cubicBezTo>
                    <a:pt x="2030" y="2431"/>
                    <a:pt x="1905" y="2506"/>
                    <a:pt x="1754" y="2531"/>
                  </a:cubicBezTo>
                  <a:cubicBezTo>
                    <a:pt x="1679" y="2557"/>
                    <a:pt x="1654" y="2557"/>
                    <a:pt x="1554" y="2582"/>
                  </a:cubicBezTo>
                  <a:lnTo>
                    <a:pt x="1404" y="2582"/>
                  </a:lnTo>
                  <a:lnTo>
                    <a:pt x="1353" y="2557"/>
                  </a:lnTo>
                  <a:lnTo>
                    <a:pt x="1303" y="2557"/>
                  </a:lnTo>
                  <a:cubicBezTo>
                    <a:pt x="1178" y="2531"/>
                    <a:pt x="1053" y="2481"/>
                    <a:pt x="952" y="2381"/>
                  </a:cubicBezTo>
                  <a:cubicBezTo>
                    <a:pt x="827" y="2281"/>
                    <a:pt x="752" y="2130"/>
                    <a:pt x="677" y="2005"/>
                  </a:cubicBezTo>
                  <a:cubicBezTo>
                    <a:pt x="602" y="1855"/>
                    <a:pt x="526" y="1704"/>
                    <a:pt x="476" y="1554"/>
                  </a:cubicBezTo>
                  <a:cubicBezTo>
                    <a:pt x="376" y="1253"/>
                    <a:pt x="326" y="978"/>
                    <a:pt x="276" y="777"/>
                  </a:cubicBezTo>
                  <a:cubicBezTo>
                    <a:pt x="226" y="577"/>
                    <a:pt x="226" y="476"/>
                    <a:pt x="226" y="476"/>
                  </a:cubicBezTo>
                  <a:cubicBezTo>
                    <a:pt x="226" y="476"/>
                    <a:pt x="175" y="577"/>
                    <a:pt x="125" y="777"/>
                  </a:cubicBezTo>
                  <a:cubicBezTo>
                    <a:pt x="75" y="978"/>
                    <a:pt x="0" y="1253"/>
                    <a:pt x="0" y="1604"/>
                  </a:cubicBezTo>
                  <a:cubicBezTo>
                    <a:pt x="0" y="1805"/>
                    <a:pt x="25" y="2005"/>
                    <a:pt x="75" y="2206"/>
                  </a:cubicBezTo>
                  <a:cubicBezTo>
                    <a:pt x="150" y="2406"/>
                    <a:pt x="226" y="2657"/>
                    <a:pt x="401" y="2857"/>
                  </a:cubicBezTo>
                  <a:cubicBezTo>
                    <a:pt x="551" y="3058"/>
                    <a:pt x="827" y="3283"/>
                    <a:pt x="1103" y="3333"/>
                  </a:cubicBezTo>
                  <a:lnTo>
                    <a:pt x="1228" y="3359"/>
                  </a:lnTo>
                  <a:lnTo>
                    <a:pt x="1253" y="3384"/>
                  </a:lnTo>
                  <a:lnTo>
                    <a:pt x="1353" y="3384"/>
                  </a:lnTo>
                  <a:lnTo>
                    <a:pt x="1504" y="3409"/>
                  </a:lnTo>
                  <a:cubicBezTo>
                    <a:pt x="1629" y="3409"/>
                    <a:pt x="1855" y="3384"/>
                    <a:pt x="1980" y="3359"/>
                  </a:cubicBezTo>
                  <a:cubicBezTo>
                    <a:pt x="2256" y="3283"/>
                    <a:pt x="2506" y="3108"/>
                    <a:pt x="2707" y="2932"/>
                  </a:cubicBezTo>
                  <a:cubicBezTo>
                    <a:pt x="2907" y="2757"/>
                    <a:pt x="3058" y="2557"/>
                    <a:pt x="3158" y="2331"/>
                  </a:cubicBezTo>
                  <a:cubicBezTo>
                    <a:pt x="3283" y="2130"/>
                    <a:pt x="3358" y="1930"/>
                    <a:pt x="3434" y="1729"/>
                  </a:cubicBezTo>
                  <a:cubicBezTo>
                    <a:pt x="3484" y="1529"/>
                    <a:pt x="3509" y="1328"/>
                    <a:pt x="3534" y="1153"/>
                  </a:cubicBezTo>
                  <a:cubicBezTo>
                    <a:pt x="3584" y="802"/>
                    <a:pt x="3559" y="501"/>
                    <a:pt x="3534" y="301"/>
                  </a:cubicBezTo>
                  <a:cubicBezTo>
                    <a:pt x="3484" y="100"/>
                    <a:pt x="3459" y="0"/>
                    <a:pt x="34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35"/>
            <p:cNvSpPr/>
            <p:nvPr/>
          </p:nvSpPr>
          <p:spPr>
            <a:xfrm>
              <a:off x="7990926" y="3819932"/>
              <a:ext cx="151953" cy="145174"/>
            </a:xfrm>
            <a:custGeom>
              <a:avLst/>
              <a:gdLst/>
              <a:ahLst/>
              <a:cxnLst/>
              <a:rect l="l" t="t" r="r" b="b"/>
              <a:pathLst>
                <a:path w="3385" h="3234" extrusionOk="0">
                  <a:moveTo>
                    <a:pt x="3234" y="1"/>
                  </a:moveTo>
                  <a:cubicBezTo>
                    <a:pt x="3234" y="1"/>
                    <a:pt x="3209" y="101"/>
                    <a:pt x="3134" y="276"/>
                  </a:cubicBezTo>
                  <a:cubicBezTo>
                    <a:pt x="3084" y="477"/>
                    <a:pt x="2983" y="727"/>
                    <a:pt x="2883" y="1003"/>
                  </a:cubicBezTo>
                  <a:cubicBezTo>
                    <a:pt x="2833" y="1153"/>
                    <a:pt x="2758" y="1304"/>
                    <a:pt x="2683" y="1454"/>
                  </a:cubicBezTo>
                  <a:cubicBezTo>
                    <a:pt x="2607" y="1605"/>
                    <a:pt x="2507" y="1755"/>
                    <a:pt x="2432" y="1880"/>
                  </a:cubicBezTo>
                  <a:cubicBezTo>
                    <a:pt x="2332" y="2031"/>
                    <a:pt x="2206" y="2131"/>
                    <a:pt x="2081" y="2231"/>
                  </a:cubicBezTo>
                  <a:cubicBezTo>
                    <a:pt x="2031" y="2256"/>
                    <a:pt x="1956" y="2306"/>
                    <a:pt x="1906" y="2331"/>
                  </a:cubicBezTo>
                  <a:cubicBezTo>
                    <a:pt x="1856" y="2331"/>
                    <a:pt x="1830" y="2382"/>
                    <a:pt x="1705" y="2382"/>
                  </a:cubicBezTo>
                  <a:lnTo>
                    <a:pt x="1555" y="2407"/>
                  </a:lnTo>
                  <a:lnTo>
                    <a:pt x="1354" y="2407"/>
                  </a:lnTo>
                  <a:lnTo>
                    <a:pt x="1254" y="2382"/>
                  </a:lnTo>
                  <a:cubicBezTo>
                    <a:pt x="1129" y="2356"/>
                    <a:pt x="1003" y="2281"/>
                    <a:pt x="903" y="2181"/>
                  </a:cubicBezTo>
                  <a:cubicBezTo>
                    <a:pt x="803" y="2081"/>
                    <a:pt x="703" y="1980"/>
                    <a:pt x="653" y="1830"/>
                  </a:cubicBezTo>
                  <a:cubicBezTo>
                    <a:pt x="577" y="1680"/>
                    <a:pt x="527" y="1529"/>
                    <a:pt x="477" y="1379"/>
                  </a:cubicBezTo>
                  <a:cubicBezTo>
                    <a:pt x="377" y="1103"/>
                    <a:pt x="327" y="853"/>
                    <a:pt x="277" y="652"/>
                  </a:cubicBezTo>
                  <a:cubicBezTo>
                    <a:pt x="226" y="477"/>
                    <a:pt x="201" y="376"/>
                    <a:pt x="201" y="376"/>
                  </a:cubicBezTo>
                  <a:cubicBezTo>
                    <a:pt x="201" y="376"/>
                    <a:pt x="151" y="477"/>
                    <a:pt x="101" y="652"/>
                  </a:cubicBezTo>
                  <a:cubicBezTo>
                    <a:pt x="51" y="853"/>
                    <a:pt x="1" y="1128"/>
                    <a:pt x="1" y="1454"/>
                  </a:cubicBezTo>
                  <a:cubicBezTo>
                    <a:pt x="1" y="1630"/>
                    <a:pt x="1" y="1830"/>
                    <a:pt x="51" y="2031"/>
                  </a:cubicBezTo>
                  <a:cubicBezTo>
                    <a:pt x="101" y="2231"/>
                    <a:pt x="201" y="2457"/>
                    <a:pt x="352" y="2657"/>
                  </a:cubicBezTo>
                  <a:cubicBezTo>
                    <a:pt x="502" y="2858"/>
                    <a:pt x="753" y="3058"/>
                    <a:pt x="1028" y="3133"/>
                  </a:cubicBezTo>
                  <a:cubicBezTo>
                    <a:pt x="1079" y="3158"/>
                    <a:pt x="1154" y="3184"/>
                    <a:pt x="1229" y="3209"/>
                  </a:cubicBezTo>
                  <a:cubicBezTo>
                    <a:pt x="1279" y="3209"/>
                    <a:pt x="1354" y="3209"/>
                    <a:pt x="1429" y="3234"/>
                  </a:cubicBezTo>
                  <a:lnTo>
                    <a:pt x="1655" y="3234"/>
                  </a:lnTo>
                  <a:lnTo>
                    <a:pt x="1830" y="3209"/>
                  </a:lnTo>
                  <a:cubicBezTo>
                    <a:pt x="1906" y="3209"/>
                    <a:pt x="2081" y="3133"/>
                    <a:pt x="2231" y="3083"/>
                  </a:cubicBezTo>
                  <a:cubicBezTo>
                    <a:pt x="2382" y="3033"/>
                    <a:pt x="2482" y="2933"/>
                    <a:pt x="2582" y="2858"/>
                  </a:cubicBezTo>
                  <a:cubicBezTo>
                    <a:pt x="2783" y="2682"/>
                    <a:pt x="2933" y="2482"/>
                    <a:pt x="3059" y="2256"/>
                  </a:cubicBezTo>
                  <a:cubicBezTo>
                    <a:pt x="3159" y="2056"/>
                    <a:pt x="3234" y="1855"/>
                    <a:pt x="3259" y="1655"/>
                  </a:cubicBezTo>
                  <a:cubicBezTo>
                    <a:pt x="3309" y="1454"/>
                    <a:pt x="3334" y="1279"/>
                    <a:pt x="3359" y="1103"/>
                  </a:cubicBezTo>
                  <a:cubicBezTo>
                    <a:pt x="3384" y="777"/>
                    <a:pt x="3334" y="502"/>
                    <a:pt x="3309" y="301"/>
                  </a:cubicBezTo>
                  <a:cubicBezTo>
                    <a:pt x="3284" y="101"/>
                    <a:pt x="3234" y="1"/>
                    <a:pt x="3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35"/>
            <p:cNvSpPr/>
            <p:nvPr/>
          </p:nvSpPr>
          <p:spPr>
            <a:xfrm>
              <a:off x="7786185" y="3926522"/>
              <a:ext cx="141808" cy="151908"/>
            </a:xfrm>
            <a:custGeom>
              <a:avLst/>
              <a:gdLst/>
              <a:ahLst/>
              <a:cxnLst/>
              <a:rect l="l" t="t" r="r" b="b"/>
              <a:pathLst>
                <a:path w="3159" h="3384" extrusionOk="0">
                  <a:moveTo>
                    <a:pt x="3008" y="0"/>
                  </a:moveTo>
                  <a:cubicBezTo>
                    <a:pt x="3008" y="0"/>
                    <a:pt x="2883" y="426"/>
                    <a:pt x="2682" y="1028"/>
                  </a:cubicBezTo>
                  <a:cubicBezTo>
                    <a:pt x="2632" y="1178"/>
                    <a:pt x="2582" y="1354"/>
                    <a:pt x="2532" y="1504"/>
                  </a:cubicBezTo>
                  <a:cubicBezTo>
                    <a:pt x="2457" y="1679"/>
                    <a:pt x="2381" y="1830"/>
                    <a:pt x="2306" y="2005"/>
                  </a:cubicBezTo>
                  <a:cubicBezTo>
                    <a:pt x="2231" y="2156"/>
                    <a:pt x="2131" y="2306"/>
                    <a:pt x="2031" y="2406"/>
                  </a:cubicBezTo>
                  <a:lnTo>
                    <a:pt x="1955" y="2456"/>
                  </a:lnTo>
                  <a:lnTo>
                    <a:pt x="1880" y="2507"/>
                  </a:lnTo>
                  <a:lnTo>
                    <a:pt x="1830" y="2532"/>
                  </a:lnTo>
                  <a:lnTo>
                    <a:pt x="1805" y="2557"/>
                  </a:lnTo>
                  <a:lnTo>
                    <a:pt x="1554" y="2557"/>
                  </a:lnTo>
                  <a:cubicBezTo>
                    <a:pt x="1479" y="2532"/>
                    <a:pt x="1404" y="2532"/>
                    <a:pt x="1329" y="2507"/>
                  </a:cubicBezTo>
                  <a:cubicBezTo>
                    <a:pt x="1203" y="2456"/>
                    <a:pt x="1078" y="2356"/>
                    <a:pt x="978" y="2256"/>
                  </a:cubicBezTo>
                  <a:cubicBezTo>
                    <a:pt x="878" y="2131"/>
                    <a:pt x="777" y="2030"/>
                    <a:pt x="702" y="1880"/>
                  </a:cubicBezTo>
                  <a:cubicBezTo>
                    <a:pt x="627" y="1730"/>
                    <a:pt x="552" y="1579"/>
                    <a:pt x="502" y="1429"/>
                  </a:cubicBezTo>
                  <a:cubicBezTo>
                    <a:pt x="376" y="1153"/>
                    <a:pt x="301" y="902"/>
                    <a:pt x="251" y="702"/>
                  </a:cubicBezTo>
                  <a:cubicBezTo>
                    <a:pt x="201" y="527"/>
                    <a:pt x="176" y="426"/>
                    <a:pt x="176" y="426"/>
                  </a:cubicBezTo>
                  <a:cubicBezTo>
                    <a:pt x="176" y="426"/>
                    <a:pt x="126" y="527"/>
                    <a:pt x="101" y="727"/>
                  </a:cubicBezTo>
                  <a:cubicBezTo>
                    <a:pt x="51" y="902"/>
                    <a:pt x="0" y="1178"/>
                    <a:pt x="26" y="1529"/>
                  </a:cubicBezTo>
                  <a:cubicBezTo>
                    <a:pt x="26" y="1705"/>
                    <a:pt x="51" y="1905"/>
                    <a:pt x="126" y="2106"/>
                  </a:cubicBezTo>
                  <a:cubicBezTo>
                    <a:pt x="176" y="2306"/>
                    <a:pt x="251" y="2507"/>
                    <a:pt x="401" y="2732"/>
                  </a:cubicBezTo>
                  <a:cubicBezTo>
                    <a:pt x="552" y="2908"/>
                    <a:pt x="752" y="3133"/>
                    <a:pt x="1003" y="3233"/>
                  </a:cubicBezTo>
                  <a:cubicBezTo>
                    <a:pt x="1128" y="3309"/>
                    <a:pt x="1254" y="3334"/>
                    <a:pt x="1404" y="3359"/>
                  </a:cubicBezTo>
                  <a:lnTo>
                    <a:pt x="1454" y="3384"/>
                  </a:lnTo>
                  <a:lnTo>
                    <a:pt x="1805" y="3384"/>
                  </a:lnTo>
                  <a:cubicBezTo>
                    <a:pt x="2181" y="3334"/>
                    <a:pt x="2482" y="3158"/>
                    <a:pt x="2632" y="2933"/>
                  </a:cubicBezTo>
                  <a:cubicBezTo>
                    <a:pt x="2833" y="2732"/>
                    <a:pt x="2908" y="2481"/>
                    <a:pt x="3008" y="2281"/>
                  </a:cubicBezTo>
                  <a:cubicBezTo>
                    <a:pt x="3083" y="2055"/>
                    <a:pt x="3108" y="1855"/>
                    <a:pt x="3133" y="1654"/>
                  </a:cubicBezTo>
                  <a:cubicBezTo>
                    <a:pt x="3158" y="1454"/>
                    <a:pt x="3158" y="1278"/>
                    <a:pt x="3158" y="1103"/>
                  </a:cubicBezTo>
                  <a:cubicBezTo>
                    <a:pt x="3158" y="426"/>
                    <a:pt x="3008" y="0"/>
                    <a:pt x="30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35"/>
            <p:cNvSpPr/>
            <p:nvPr/>
          </p:nvSpPr>
          <p:spPr>
            <a:xfrm>
              <a:off x="7538664" y="4097506"/>
              <a:ext cx="140685" cy="56292"/>
            </a:xfrm>
            <a:custGeom>
              <a:avLst/>
              <a:gdLst/>
              <a:ahLst/>
              <a:cxnLst/>
              <a:rect l="l" t="t" r="r" b="b"/>
              <a:pathLst>
                <a:path w="3134" h="1254" extrusionOk="0">
                  <a:moveTo>
                    <a:pt x="1555" y="1"/>
                  </a:moveTo>
                  <a:cubicBezTo>
                    <a:pt x="702" y="1"/>
                    <a:pt x="1" y="276"/>
                    <a:pt x="1" y="627"/>
                  </a:cubicBezTo>
                  <a:cubicBezTo>
                    <a:pt x="1" y="978"/>
                    <a:pt x="702" y="1254"/>
                    <a:pt x="1555" y="1254"/>
                  </a:cubicBezTo>
                  <a:cubicBezTo>
                    <a:pt x="2432" y="1254"/>
                    <a:pt x="3133" y="978"/>
                    <a:pt x="3133" y="627"/>
                  </a:cubicBezTo>
                  <a:cubicBezTo>
                    <a:pt x="3133" y="276"/>
                    <a:pt x="2432" y="1"/>
                    <a:pt x="155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35"/>
            <p:cNvSpPr/>
            <p:nvPr/>
          </p:nvSpPr>
          <p:spPr>
            <a:xfrm>
              <a:off x="8014583" y="4062627"/>
              <a:ext cx="140685" cy="56292"/>
            </a:xfrm>
            <a:custGeom>
              <a:avLst/>
              <a:gdLst/>
              <a:ahLst/>
              <a:cxnLst/>
              <a:rect l="l" t="t" r="r" b="b"/>
              <a:pathLst>
                <a:path w="3134" h="1254" extrusionOk="0">
                  <a:moveTo>
                    <a:pt x="1554" y="1"/>
                  </a:moveTo>
                  <a:cubicBezTo>
                    <a:pt x="702" y="1"/>
                    <a:pt x="0" y="277"/>
                    <a:pt x="0" y="627"/>
                  </a:cubicBezTo>
                  <a:cubicBezTo>
                    <a:pt x="0" y="978"/>
                    <a:pt x="702" y="1254"/>
                    <a:pt x="1554" y="1254"/>
                  </a:cubicBezTo>
                  <a:cubicBezTo>
                    <a:pt x="2431" y="1254"/>
                    <a:pt x="3133" y="978"/>
                    <a:pt x="3133" y="627"/>
                  </a:cubicBezTo>
                  <a:cubicBezTo>
                    <a:pt x="3133" y="277"/>
                    <a:pt x="2431" y="1"/>
                    <a:pt x="155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32" name="Google Shape;1232;p35"/>
          <p:cNvGrpSpPr/>
          <p:nvPr/>
        </p:nvGrpSpPr>
        <p:grpSpPr>
          <a:xfrm>
            <a:off x="5150658" y="3893725"/>
            <a:ext cx="4026800" cy="1268113"/>
            <a:chOff x="5150658" y="3893725"/>
            <a:chExt cx="4026800" cy="1268113"/>
          </a:xfrm>
        </p:grpSpPr>
        <p:sp>
          <p:nvSpPr>
            <p:cNvPr id="1233" name="Google Shape;1233;p35"/>
            <p:cNvSpPr/>
            <p:nvPr/>
          </p:nvSpPr>
          <p:spPr>
            <a:xfrm>
              <a:off x="5186889" y="3893725"/>
              <a:ext cx="3990237" cy="1268113"/>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35"/>
            <p:cNvSpPr/>
            <p:nvPr/>
          </p:nvSpPr>
          <p:spPr>
            <a:xfrm>
              <a:off x="5150658" y="4175780"/>
              <a:ext cx="4026800" cy="986033"/>
            </a:xfrm>
            <a:custGeom>
              <a:avLst/>
              <a:gdLst/>
              <a:ahLst/>
              <a:cxnLst/>
              <a:rect l="l" t="t" r="r" b="b"/>
              <a:pathLst>
                <a:path w="92834" h="20318" extrusionOk="0">
                  <a:moveTo>
                    <a:pt x="82184" y="1"/>
                  </a:moveTo>
                  <a:cubicBezTo>
                    <a:pt x="81770" y="1"/>
                    <a:pt x="81319" y="52"/>
                    <a:pt x="80828" y="167"/>
                  </a:cubicBezTo>
                  <a:cubicBezTo>
                    <a:pt x="76342" y="1195"/>
                    <a:pt x="75089" y="11220"/>
                    <a:pt x="75089" y="11220"/>
                  </a:cubicBezTo>
                  <a:cubicBezTo>
                    <a:pt x="75089" y="11220"/>
                    <a:pt x="74078" y="8309"/>
                    <a:pt x="70313" y="8309"/>
                  </a:cubicBezTo>
                  <a:cubicBezTo>
                    <a:pt x="70235" y="8309"/>
                    <a:pt x="70156" y="8310"/>
                    <a:pt x="70076" y="8313"/>
                  </a:cubicBezTo>
                  <a:cubicBezTo>
                    <a:pt x="66116" y="8413"/>
                    <a:pt x="64863" y="11746"/>
                    <a:pt x="64863" y="11746"/>
                  </a:cubicBezTo>
                  <a:cubicBezTo>
                    <a:pt x="64863" y="11746"/>
                    <a:pt x="64011" y="8087"/>
                    <a:pt x="60252" y="8087"/>
                  </a:cubicBezTo>
                  <a:cubicBezTo>
                    <a:pt x="56492" y="8087"/>
                    <a:pt x="54512" y="11646"/>
                    <a:pt x="54512" y="11646"/>
                  </a:cubicBezTo>
                  <a:cubicBezTo>
                    <a:pt x="54512" y="11646"/>
                    <a:pt x="50295" y="7863"/>
                    <a:pt x="45916" y="7863"/>
                  </a:cubicBezTo>
                  <a:cubicBezTo>
                    <a:pt x="45474" y="7863"/>
                    <a:pt x="45029" y="7902"/>
                    <a:pt x="44587" y="7987"/>
                  </a:cubicBezTo>
                  <a:cubicBezTo>
                    <a:pt x="39800" y="8939"/>
                    <a:pt x="38021" y="15205"/>
                    <a:pt x="38021" y="15205"/>
                  </a:cubicBezTo>
                  <a:cubicBezTo>
                    <a:pt x="38021" y="15205"/>
                    <a:pt x="33535" y="9867"/>
                    <a:pt x="27043" y="8187"/>
                  </a:cubicBezTo>
                  <a:cubicBezTo>
                    <a:pt x="26360" y="8012"/>
                    <a:pt x="25707" y="7934"/>
                    <a:pt x="25087" y="7934"/>
                  </a:cubicBezTo>
                  <a:cubicBezTo>
                    <a:pt x="19844" y="7934"/>
                    <a:pt x="16918" y="13526"/>
                    <a:pt x="16918" y="13526"/>
                  </a:cubicBezTo>
                  <a:cubicBezTo>
                    <a:pt x="16918" y="13526"/>
                    <a:pt x="14251" y="6833"/>
                    <a:pt x="8181" y="6833"/>
                  </a:cubicBezTo>
                  <a:cubicBezTo>
                    <a:pt x="8136" y="6833"/>
                    <a:pt x="8091" y="6833"/>
                    <a:pt x="8046" y="6834"/>
                  </a:cubicBezTo>
                  <a:cubicBezTo>
                    <a:pt x="4337" y="6909"/>
                    <a:pt x="1605" y="10117"/>
                    <a:pt x="26" y="12674"/>
                  </a:cubicBezTo>
                  <a:lnTo>
                    <a:pt x="1" y="20318"/>
                  </a:lnTo>
                  <a:lnTo>
                    <a:pt x="92833" y="20318"/>
                  </a:lnTo>
                  <a:lnTo>
                    <a:pt x="92833" y="1796"/>
                  </a:lnTo>
                  <a:cubicBezTo>
                    <a:pt x="91942" y="1111"/>
                    <a:pt x="91109" y="851"/>
                    <a:pt x="90359" y="851"/>
                  </a:cubicBezTo>
                  <a:cubicBezTo>
                    <a:pt x="88008" y="851"/>
                    <a:pt x="86467" y="3400"/>
                    <a:pt x="86467" y="3400"/>
                  </a:cubicBezTo>
                  <a:cubicBezTo>
                    <a:pt x="86467" y="3400"/>
                    <a:pt x="85553" y="1"/>
                    <a:pt x="821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9FDE6"/>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9B59DA6-B3CB-E80B-03F5-45B078B4B1D4}"/>
              </a:ext>
            </a:extLst>
          </p:cNvPr>
          <p:cNvPicPr>
            <a:picLocks noChangeAspect="1"/>
          </p:cNvPicPr>
          <p:nvPr/>
        </p:nvPicPr>
        <p:blipFill rotWithShape="1">
          <a:blip r:embed="rId2"/>
          <a:srcRect t="9134" r="53024" b="54799"/>
          <a:stretch/>
        </p:blipFill>
        <p:spPr>
          <a:xfrm>
            <a:off x="2341418" y="1022453"/>
            <a:ext cx="2154057" cy="1847273"/>
          </a:xfrm>
          <a:prstGeom prst="rect">
            <a:avLst/>
          </a:prstGeom>
        </p:spPr>
      </p:pic>
      <p:pic>
        <p:nvPicPr>
          <p:cNvPr id="3" name="Picture 2">
            <a:extLst>
              <a:ext uri="{FF2B5EF4-FFF2-40B4-BE49-F238E27FC236}">
                <a16:creationId xmlns:a16="http://schemas.microsoft.com/office/drawing/2014/main" id="{760877F7-97CC-101F-0DF6-3C4F69CA936C}"/>
              </a:ext>
            </a:extLst>
          </p:cNvPr>
          <p:cNvPicPr>
            <a:picLocks noChangeAspect="1"/>
          </p:cNvPicPr>
          <p:nvPr/>
        </p:nvPicPr>
        <p:blipFill rotWithShape="1">
          <a:blip r:embed="rId2"/>
          <a:srcRect l="49149" t="8954" r="3875" b="54979"/>
          <a:stretch/>
        </p:blipFill>
        <p:spPr>
          <a:xfrm>
            <a:off x="4684718" y="1022453"/>
            <a:ext cx="2154057" cy="1847273"/>
          </a:xfrm>
          <a:prstGeom prst="rect">
            <a:avLst/>
          </a:prstGeom>
        </p:spPr>
      </p:pic>
      <p:pic>
        <p:nvPicPr>
          <p:cNvPr id="4" name="Picture 3">
            <a:extLst>
              <a:ext uri="{FF2B5EF4-FFF2-40B4-BE49-F238E27FC236}">
                <a16:creationId xmlns:a16="http://schemas.microsoft.com/office/drawing/2014/main" id="{CED56DD4-6DBD-B0E9-4B2C-ABC40EDCFC9F}"/>
              </a:ext>
            </a:extLst>
          </p:cNvPr>
          <p:cNvPicPr>
            <a:picLocks noChangeAspect="1"/>
          </p:cNvPicPr>
          <p:nvPr/>
        </p:nvPicPr>
        <p:blipFill rotWithShape="1">
          <a:blip r:embed="rId2"/>
          <a:srcRect t="55300" r="53024" b="8633"/>
          <a:stretch/>
        </p:blipFill>
        <p:spPr>
          <a:xfrm>
            <a:off x="2341418" y="3051297"/>
            <a:ext cx="2154057" cy="1847273"/>
          </a:xfrm>
          <a:prstGeom prst="rect">
            <a:avLst/>
          </a:prstGeom>
        </p:spPr>
      </p:pic>
      <p:pic>
        <p:nvPicPr>
          <p:cNvPr id="5" name="Picture 4">
            <a:extLst>
              <a:ext uri="{FF2B5EF4-FFF2-40B4-BE49-F238E27FC236}">
                <a16:creationId xmlns:a16="http://schemas.microsoft.com/office/drawing/2014/main" id="{710766FB-92D3-C21E-B55F-583808051B93}"/>
              </a:ext>
            </a:extLst>
          </p:cNvPr>
          <p:cNvPicPr>
            <a:picLocks noChangeAspect="1"/>
          </p:cNvPicPr>
          <p:nvPr/>
        </p:nvPicPr>
        <p:blipFill rotWithShape="1">
          <a:blip r:embed="rId2"/>
          <a:srcRect l="49954" t="55998" r="3070" b="7935"/>
          <a:stretch/>
        </p:blipFill>
        <p:spPr>
          <a:xfrm>
            <a:off x="4777835" y="3068612"/>
            <a:ext cx="2154057" cy="1847273"/>
          </a:xfrm>
          <a:prstGeom prst="rect">
            <a:avLst/>
          </a:prstGeom>
        </p:spPr>
      </p:pic>
      <p:sp>
        <p:nvSpPr>
          <p:cNvPr id="6" name="TextBox 5">
            <a:extLst>
              <a:ext uri="{FF2B5EF4-FFF2-40B4-BE49-F238E27FC236}">
                <a16:creationId xmlns:a16="http://schemas.microsoft.com/office/drawing/2014/main" id="{FC2A9A01-1ABC-6E6B-E71B-2DFD45E37077}"/>
              </a:ext>
            </a:extLst>
          </p:cNvPr>
          <p:cNvSpPr txBox="1"/>
          <p:nvPr/>
        </p:nvSpPr>
        <p:spPr>
          <a:xfrm>
            <a:off x="0" y="350554"/>
            <a:ext cx="9071340" cy="400110"/>
          </a:xfrm>
          <a:prstGeom prst="rect">
            <a:avLst/>
          </a:prstGeom>
          <a:noFill/>
        </p:spPr>
        <p:txBody>
          <a:bodyPr wrap="square">
            <a:spAutoFit/>
          </a:bodyPr>
          <a:lstStyle/>
          <a:p>
            <a:pPr algn="ctr"/>
            <a:r>
              <a:rPr lang="nl-NL" sz="2000" b="1" dirty="0">
                <a:effectLst/>
                <a:latin typeface="Times New Roman" panose="02020603050405020304" pitchFamily="18" charset="0"/>
                <a:ea typeface="Times New Roman" panose="02020603050405020304" pitchFamily="18" charset="0"/>
                <a:cs typeface="Times New Roman" panose="02020603050405020304" pitchFamily="18" charset="0"/>
              </a:rPr>
              <a:t>Kể l</a:t>
            </a:r>
            <a:r>
              <a:rPr lang="nl-NL" sz="2000" b="1" dirty="0">
                <a:latin typeface="Times New Roman" panose="02020603050405020304" pitchFamily="18" charset="0"/>
                <a:ea typeface="Times New Roman" panose="02020603050405020304" pitchFamily="18" charset="0"/>
                <a:cs typeface="Times New Roman" panose="02020603050405020304" pitchFamily="18" charset="0"/>
              </a:rPr>
              <a:t>ại câu chuyện </a:t>
            </a:r>
            <a:r>
              <a:rPr lang="nl-NL" sz="2000" b="1" i="1" dirty="0">
                <a:latin typeface="Times New Roman" panose="02020603050405020304" pitchFamily="18" charset="0"/>
                <a:ea typeface="Times New Roman" panose="02020603050405020304" pitchFamily="18" charset="0"/>
                <a:cs typeface="Times New Roman" panose="02020603050405020304" pitchFamily="18" charset="0"/>
              </a:rPr>
              <a:t>“Hàng xóm của tắc kè” </a:t>
            </a:r>
            <a:r>
              <a:rPr lang="nl-NL" sz="2000" b="1" dirty="0">
                <a:latin typeface="Times New Roman" panose="02020603050405020304" pitchFamily="18" charset="0"/>
                <a:ea typeface="Times New Roman" panose="02020603050405020304" pitchFamily="18" charset="0"/>
                <a:cs typeface="Times New Roman" panose="02020603050405020304" pitchFamily="18" charset="0"/>
              </a:rPr>
              <a:t>theo tranh cho người thân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38543035"/>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1750"/>
                                        <p:tgtEl>
                                          <p:spTgt spid="2"/>
                                        </p:tgtEl>
                                      </p:cBhvr>
                                    </p:animEffect>
                                  </p:childTnLst>
                                </p:cTn>
                              </p:par>
                              <p:par>
                                <p:cTn id="8" presetID="21" presetClass="entr" presetSubtype="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heel(1)">
                                      <p:cBhvr>
                                        <p:cTn id="10" dur="1750"/>
                                        <p:tgtEl>
                                          <p:spTgt spid="3"/>
                                        </p:tgtEl>
                                      </p:cBhvr>
                                    </p:animEffect>
                                  </p:childTnLst>
                                </p:cTn>
                              </p:par>
                              <p:par>
                                <p:cTn id="11" presetID="21" presetClass="entr" presetSubtype="1"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heel(1)">
                                      <p:cBhvr>
                                        <p:cTn id="13" dur="1750"/>
                                        <p:tgtEl>
                                          <p:spTgt spid="4"/>
                                        </p:tgtEl>
                                      </p:cBhvr>
                                    </p:animEffect>
                                  </p:childTnLst>
                                </p:cTn>
                              </p:par>
                              <p:par>
                                <p:cTn id="14" presetID="21" presetClass="entr" presetSubtype="1"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heel(1)">
                                      <p:cBhvr>
                                        <p:cTn id="16" dur="1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11"/>
        <p:cNvGrpSpPr/>
        <p:nvPr/>
      </p:nvGrpSpPr>
      <p:grpSpPr>
        <a:xfrm>
          <a:off x="0" y="0"/>
          <a:ext cx="0" cy="0"/>
          <a:chOff x="0" y="0"/>
          <a:chExt cx="0" cy="0"/>
        </a:xfrm>
      </p:grpSpPr>
      <p:sp>
        <p:nvSpPr>
          <p:cNvPr id="1214" name="Google Shape;1214;p35"/>
          <p:cNvSpPr/>
          <p:nvPr/>
        </p:nvSpPr>
        <p:spPr>
          <a:xfrm>
            <a:off x="5463680" y="2184459"/>
            <a:ext cx="1674219" cy="801006"/>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35"/>
          <p:cNvSpPr/>
          <p:nvPr/>
        </p:nvSpPr>
        <p:spPr>
          <a:xfrm>
            <a:off x="346817" y="615250"/>
            <a:ext cx="1410167" cy="573856"/>
          </a:xfrm>
          <a:custGeom>
            <a:avLst/>
            <a:gdLst/>
            <a:ahLst/>
            <a:cxnLst/>
            <a:rect l="l" t="t" r="r" b="b"/>
            <a:pathLst>
              <a:path w="16393" h="6671" extrusionOk="0">
                <a:moveTo>
                  <a:pt x="8627" y="0"/>
                </a:moveTo>
                <a:cubicBezTo>
                  <a:pt x="8569" y="0"/>
                  <a:pt x="8511" y="1"/>
                  <a:pt x="8451" y="4"/>
                </a:cubicBezTo>
                <a:cubicBezTo>
                  <a:pt x="5093" y="104"/>
                  <a:pt x="5093" y="3337"/>
                  <a:pt x="5093" y="3337"/>
                </a:cubicBezTo>
                <a:cubicBezTo>
                  <a:pt x="5093" y="3337"/>
                  <a:pt x="4254" y="3067"/>
                  <a:pt x="3268" y="3067"/>
                </a:cubicBezTo>
                <a:cubicBezTo>
                  <a:pt x="1798" y="3067"/>
                  <a:pt x="1" y="3669"/>
                  <a:pt x="181" y="6670"/>
                </a:cubicBezTo>
                <a:lnTo>
                  <a:pt x="15644" y="6670"/>
                </a:lnTo>
                <a:cubicBezTo>
                  <a:pt x="15644" y="6670"/>
                  <a:pt x="16392" y="3147"/>
                  <a:pt x="13650" y="3147"/>
                </a:cubicBezTo>
                <a:cubicBezTo>
                  <a:pt x="13298" y="3147"/>
                  <a:pt x="12888" y="3206"/>
                  <a:pt x="12411" y="3337"/>
                </a:cubicBezTo>
                <a:cubicBezTo>
                  <a:pt x="12411" y="3337"/>
                  <a:pt x="11807" y="0"/>
                  <a:pt x="86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35"/>
          <p:cNvSpPr/>
          <p:nvPr/>
        </p:nvSpPr>
        <p:spPr>
          <a:xfrm>
            <a:off x="2569923" y="520679"/>
            <a:ext cx="820558" cy="259690"/>
          </a:xfrm>
          <a:custGeom>
            <a:avLst/>
            <a:gdLst/>
            <a:ahLst/>
            <a:cxnLst/>
            <a:rect l="l" t="t" r="r" b="b"/>
            <a:pathLst>
              <a:path w="13410" h="4244" extrusionOk="0">
                <a:moveTo>
                  <a:pt x="7286" y="0"/>
                </a:moveTo>
                <a:cubicBezTo>
                  <a:pt x="6592" y="0"/>
                  <a:pt x="5782" y="384"/>
                  <a:pt x="4913" y="1537"/>
                </a:cubicBezTo>
                <a:cubicBezTo>
                  <a:pt x="4913" y="1537"/>
                  <a:pt x="4164" y="1313"/>
                  <a:pt x="3250" y="1313"/>
                </a:cubicBezTo>
                <a:cubicBezTo>
                  <a:pt x="1896" y="1313"/>
                  <a:pt x="180" y="1805"/>
                  <a:pt x="0" y="4244"/>
                </a:cubicBezTo>
                <a:lnTo>
                  <a:pt x="13158" y="4244"/>
                </a:lnTo>
                <a:cubicBezTo>
                  <a:pt x="13158" y="4244"/>
                  <a:pt x="13410" y="1459"/>
                  <a:pt x="10505" y="1459"/>
                </a:cubicBezTo>
                <a:cubicBezTo>
                  <a:pt x="10232" y="1459"/>
                  <a:pt x="9931" y="1483"/>
                  <a:pt x="9599" y="1537"/>
                </a:cubicBezTo>
                <a:cubicBezTo>
                  <a:pt x="9599" y="1537"/>
                  <a:pt x="8675" y="0"/>
                  <a:pt x="72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35"/>
          <p:cNvSpPr/>
          <p:nvPr/>
        </p:nvSpPr>
        <p:spPr>
          <a:xfrm>
            <a:off x="4335962" y="194675"/>
            <a:ext cx="1601159" cy="503838"/>
          </a:xfrm>
          <a:custGeom>
            <a:avLst/>
            <a:gdLst/>
            <a:ahLst/>
            <a:cxnLst/>
            <a:rect l="l" t="t" r="r" b="b"/>
            <a:pathLst>
              <a:path w="26167" h="8234" extrusionOk="0">
                <a:moveTo>
                  <a:pt x="17177" y="1"/>
                </a:moveTo>
                <a:cubicBezTo>
                  <a:pt x="13201" y="1"/>
                  <a:pt x="12657" y="4324"/>
                  <a:pt x="12657" y="4324"/>
                </a:cubicBezTo>
                <a:cubicBezTo>
                  <a:pt x="12657" y="4324"/>
                  <a:pt x="11583" y="2047"/>
                  <a:pt x="9435" y="2047"/>
                </a:cubicBezTo>
                <a:cubicBezTo>
                  <a:pt x="9263" y="2047"/>
                  <a:pt x="9084" y="2061"/>
                  <a:pt x="8898" y="2093"/>
                </a:cubicBezTo>
                <a:cubicBezTo>
                  <a:pt x="6392" y="2519"/>
                  <a:pt x="6392" y="5151"/>
                  <a:pt x="6392" y="5151"/>
                </a:cubicBezTo>
                <a:cubicBezTo>
                  <a:pt x="6392" y="5151"/>
                  <a:pt x="5086" y="4590"/>
                  <a:pt x="3651" y="4590"/>
                </a:cubicBezTo>
                <a:cubicBezTo>
                  <a:pt x="2052" y="4590"/>
                  <a:pt x="291" y="5287"/>
                  <a:pt x="1" y="8233"/>
                </a:cubicBezTo>
                <a:lnTo>
                  <a:pt x="24637" y="8233"/>
                </a:lnTo>
                <a:cubicBezTo>
                  <a:pt x="24637" y="8233"/>
                  <a:pt x="26166" y="5577"/>
                  <a:pt x="24236" y="4474"/>
                </a:cubicBezTo>
                <a:cubicBezTo>
                  <a:pt x="23676" y="4151"/>
                  <a:pt x="23151" y="4035"/>
                  <a:pt x="22686" y="4035"/>
                </a:cubicBezTo>
                <a:cubicBezTo>
                  <a:pt x="21531" y="4035"/>
                  <a:pt x="20753" y="4750"/>
                  <a:pt x="20753" y="4750"/>
                </a:cubicBezTo>
                <a:cubicBezTo>
                  <a:pt x="20753" y="4750"/>
                  <a:pt x="21855" y="288"/>
                  <a:pt x="17545" y="13"/>
                </a:cubicBezTo>
                <a:cubicBezTo>
                  <a:pt x="17419" y="5"/>
                  <a:pt x="17296" y="1"/>
                  <a:pt x="171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35"/>
          <p:cNvSpPr/>
          <p:nvPr/>
        </p:nvSpPr>
        <p:spPr>
          <a:xfrm>
            <a:off x="6527795" y="401208"/>
            <a:ext cx="2162455" cy="787882"/>
          </a:xfrm>
          <a:custGeom>
            <a:avLst/>
            <a:gdLst/>
            <a:ahLst/>
            <a:cxnLst/>
            <a:rect l="l" t="t" r="r" b="b"/>
            <a:pathLst>
              <a:path w="35340" h="12876" extrusionOk="0">
                <a:moveTo>
                  <a:pt x="22643" y="1"/>
                </a:moveTo>
                <a:cubicBezTo>
                  <a:pt x="18871" y="1"/>
                  <a:pt x="16993" y="4655"/>
                  <a:pt x="16993" y="4655"/>
                </a:cubicBezTo>
                <a:cubicBezTo>
                  <a:pt x="16993" y="4655"/>
                  <a:pt x="16103" y="1985"/>
                  <a:pt x="13153" y="1985"/>
                </a:cubicBezTo>
                <a:cubicBezTo>
                  <a:pt x="12603" y="1985"/>
                  <a:pt x="11980" y="2078"/>
                  <a:pt x="11279" y="2299"/>
                </a:cubicBezTo>
                <a:cubicBezTo>
                  <a:pt x="6817" y="3702"/>
                  <a:pt x="8071" y="8564"/>
                  <a:pt x="8071" y="8564"/>
                </a:cubicBezTo>
                <a:cubicBezTo>
                  <a:pt x="8071" y="8564"/>
                  <a:pt x="6582" y="7635"/>
                  <a:pt x="4846" y="7635"/>
                </a:cubicBezTo>
                <a:cubicBezTo>
                  <a:pt x="3022" y="7635"/>
                  <a:pt x="925" y="8662"/>
                  <a:pt x="0" y="12875"/>
                </a:cubicBezTo>
                <a:lnTo>
                  <a:pt x="33685" y="12875"/>
                </a:lnTo>
                <a:cubicBezTo>
                  <a:pt x="33685" y="12875"/>
                  <a:pt x="35339" y="6415"/>
                  <a:pt x="31053" y="6415"/>
                </a:cubicBezTo>
                <a:cubicBezTo>
                  <a:pt x="30504" y="6415"/>
                  <a:pt x="29858" y="6521"/>
                  <a:pt x="29098" y="6760"/>
                </a:cubicBezTo>
                <a:cubicBezTo>
                  <a:pt x="29098" y="6760"/>
                  <a:pt x="28823" y="1597"/>
                  <a:pt x="24086" y="218"/>
                </a:cubicBezTo>
                <a:cubicBezTo>
                  <a:pt x="23578" y="68"/>
                  <a:pt x="23097" y="1"/>
                  <a:pt x="2264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35"/>
          <p:cNvSpPr/>
          <p:nvPr/>
        </p:nvSpPr>
        <p:spPr>
          <a:xfrm>
            <a:off x="-505427" y="2525288"/>
            <a:ext cx="1104514" cy="460180"/>
          </a:xfrm>
          <a:custGeom>
            <a:avLst/>
            <a:gdLst/>
            <a:ahLst/>
            <a:cxnLst/>
            <a:rect l="l" t="t" r="r" b="b"/>
            <a:pathLst>
              <a:path w="13441" h="5600" extrusionOk="0">
                <a:moveTo>
                  <a:pt x="6974" y="1"/>
                </a:moveTo>
                <a:cubicBezTo>
                  <a:pt x="5468" y="1"/>
                  <a:pt x="4461" y="3244"/>
                  <a:pt x="4461" y="3244"/>
                </a:cubicBezTo>
                <a:cubicBezTo>
                  <a:pt x="4461" y="3244"/>
                  <a:pt x="3549" y="2801"/>
                  <a:pt x="2546" y="2801"/>
                </a:cubicBezTo>
                <a:cubicBezTo>
                  <a:pt x="1440" y="2801"/>
                  <a:pt x="224" y="3339"/>
                  <a:pt x="0" y="5600"/>
                </a:cubicBezTo>
                <a:lnTo>
                  <a:pt x="13233" y="5600"/>
                </a:lnTo>
                <a:cubicBezTo>
                  <a:pt x="13233" y="5600"/>
                  <a:pt x="13441" y="2884"/>
                  <a:pt x="10780" y="2884"/>
                </a:cubicBezTo>
                <a:cubicBezTo>
                  <a:pt x="10373" y="2884"/>
                  <a:pt x="9900" y="2947"/>
                  <a:pt x="9349" y="3093"/>
                </a:cubicBezTo>
                <a:cubicBezTo>
                  <a:pt x="9349" y="3093"/>
                  <a:pt x="8923" y="462"/>
                  <a:pt x="7243" y="36"/>
                </a:cubicBezTo>
                <a:cubicBezTo>
                  <a:pt x="7152" y="12"/>
                  <a:pt x="7062" y="1"/>
                  <a:pt x="697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20" name="Google Shape;1220;p35"/>
          <p:cNvGrpSpPr/>
          <p:nvPr/>
        </p:nvGrpSpPr>
        <p:grpSpPr>
          <a:xfrm>
            <a:off x="6634209" y="1641694"/>
            <a:ext cx="2312836" cy="2933967"/>
            <a:chOff x="6607309" y="1724000"/>
            <a:chExt cx="2252251" cy="2857110"/>
          </a:xfrm>
        </p:grpSpPr>
        <p:sp>
          <p:nvSpPr>
            <p:cNvPr id="1221" name="Google Shape;1221;p35"/>
            <p:cNvSpPr/>
            <p:nvPr/>
          </p:nvSpPr>
          <p:spPr>
            <a:xfrm>
              <a:off x="7758322" y="1752011"/>
              <a:ext cx="1087999" cy="742660"/>
            </a:xfrm>
            <a:custGeom>
              <a:avLst/>
              <a:gdLst/>
              <a:ahLst/>
              <a:cxnLst/>
              <a:rect l="l" t="t" r="r" b="b"/>
              <a:pathLst>
                <a:path w="24237" h="16544" extrusionOk="0">
                  <a:moveTo>
                    <a:pt x="18601" y="1"/>
                  </a:moveTo>
                  <a:cubicBezTo>
                    <a:pt x="16448" y="1"/>
                    <a:pt x="13724" y="669"/>
                    <a:pt x="10728" y="2208"/>
                  </a:cubicBezTo>
                  <a:cubicBezTo>
                    <a:pt x="4262" y="5541"/>
                    <a:pt x="1" y="12534"/>
                    <a:pt x="1" y="12534"/>
                  </a:cubicBezTo>
                  <a:lnTo>
                    <a:pt x="978" y="16544"/>
                  </a:lnTo>
                  <a:cubicBezTo>
                    <a:pt x="7670" y="15566"/>
                    <a:pt x="17144" y="12032"/>
                    <a:pt x="19500" y="10278"/>
                  </a:cubicBezTo>
                  <a:cubicBezTo>
                    <a:pt x="21881" y="8549"/>
                    <a:pt x="24237" y="5190"/>
                    <a:pt x="23334" y="2408"/>
                  </a:cubicBezTo>
                  <a:cubicBezTo>
                    <a:pt x="22849" y="910"/>
                    <a:pt x="21113" y="1"/>
                    <a:pt x="186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35"/>
            <p:cNvSpPr/>
            <p:nvPr/>
          </p:nvSpPr>
          <p:spPr>
            <a:xfrm>
              <a:off x="7792748" y="1957511"/>
              <a:ext cx="759449" cy="474802"/>
            </a:xfrm>
            <a:custGeom>
              <a:avLst/>
              <a:gdLst/>
              <a:ahLst/>
              <a:cxnLst/>
              <a:rect l="l" t="t" r="r" b="b"/>
              <a:pathLst>
                <a:path w="16918" h="10577" extrusionOk="0">
                  <a:moveTo>
                    <a:pt x="16918" y="0"/>
                  </a:moveTo>
                  <a:cubicBezTo>
                    <a:pt x="16918" y="0"/>
                    <a:pt x="16617" y="25"/>
                    <a:pt x="16066" y="126"/>
                  </a:cubicBezTo>
                  <a:cubicBezTo>
                    <a:pt x="15790" y="176"/>
                    <a:pt x="15439" y="226"/>
                    <a:pt x="15063" y="301"/>
                  </a:cubicBezTo>
                  <a:cubicBezTo>
                    <a:pt x="14687" y="376"/>
                    <a:pt x="14261" y="501"/>
                    <a:pt x="13810" y="627"/>
                  </a:cubicBezTo>
                  <a:cubicBezTo>
                    <a:pt x="13334" y="752"/>
                    <a:pt x="12833" y="928"/>
                    <a:pt x="12331" y="1128"/>
                  </a:cubicBezTo>
                  <a:cubicBezTo>
                    <a:pt x="12056" y="1228"/>
                    <a:pt x="11805" y="1329"/>
                    <a:pt x="11529" y="1429"/>
                  </a:cubicBezTo>
                  <a:cubicBezTo>
                    <a:pt x="11254" y="1529"/>
                    <a:pt x="11003" y="1679"/>
                    <a:pt x="10727" y="1805"/>
                  </a:cubicBezTo>
                  <a:cubicBezTo>
                    <a:pt x="10452" y="1930"/>
                    <a:pt x="10176" y="2055"/>
                    <a:pt x="9900" y="2181"/>
                  </a:cubicBezTo>
                  <a:cubicBezTo>
                    <a:pt x="9625" y="2331"/>
                    <a:pt x="9349" y="2481"/>
                    <a:pt x="9073" y="2632"/>
                  </a:cubicBezTo>
                  <a:cubicBezTo>
                    <a:pt x="8497" y="2933"/>
                    <a:pt x="7970" y="3258"/>
                    <a:pt x="7419" y="3609"/>
                  </a:cubicBezTo>
                  <a:cubicBezTo>
                    <a:pt x="6868" y="3960"/>
                    <a:pt x="6366" y="4336"/>
                    <a:pt x="5840" y="4712"/>
                  </a:cubicBezTo>
                  <a:cubicBezTo>
                    <a:pt x="5339" y="5063"/>
                    <a:pt x="4863" y="5464"/>
                    <a:pt x="4412" y="5840"/>
                  </a:cubicBezTo>
                  <a:cubicBezTo>
                    <a:pt x="3935" y="6241"/>
                    <a:pt x="3509" y="6617"/>
                    <a:pt x="3108" y="6993"/>
                  </a:cubicBezTo>
                  <a:cubicBezTo>
                    <a:pt x="2908" y="7193"/>
                    <a:pt x="2732" y="7369"/>
                    <a:pt x="2532" y="7569"/>
                  </a:cubicBezTo>
                  <a:cubicBezTo>
                    <a:pt x="2356" y="7745"/>
                    <a:pt x="2181" y="7920"/>
                    <a:pt x="2031" y="8096"/>
                  </a:cubicBezTo>
                  <a:cubicBezTo>
                    <a:pt x="1680" y="8446"/>
                    <a:pt x="1404" y="8772"/>
                    <a:pt x="1153" y="9073"/>
                  </a:cubicBezTo>
                  <a:cubicBezTo>
                    <a:pt x="903" y="9374"/>
                    <a:pt x="702" y="9649"/>
                    <a:pt x="527" y="9850"/>
                  </a:cubicBezTo>
                  <a:cubicBezTo>
                    <a:pt x="176" y="10301"/>
                    <a:pt x="1" y="10577"/>
                    <a:pt x="1" y="10577"/>
                  </a:cubicBezTo>
                  <a:cubicBezTo>
                    <a:pt x="1" y="10577"/>
                    <a:pt x="251" y="10376"/>
                    <a:pt x="702" y="10025"/>
                  </a:cubicBezTo>
                  <a:cubicBezTo>
                    <a:pt x="1128" y="9700"/>
                    <a:pt x="1755" y="9198"/>
                    <a:pt x="2507" y="8622"/>
                  </a:cubicBezTo>
                  <a:cubicBezTo>
                    <a:pt x="2883" y="8346"/>
                    <a:pt x="3284" y="8045"/>
                    <a:pt x="3710" y="7720"/>
                  </a:cubicBezTo>
                  <a:cubicBezTo>
                    <a:pt x="4136" y="7394"/>
                    <a:pt x="4612" y="7068"/>
                    <a:pt x="5088" y="6717"/>
                  </a:cubicBezTo>
                  <a:cubicBezTo>
                    <a:pt x="5564" y="6391"/>
                    <a:pt x="6041" y="6040"/>
                    <a:pt x="6542" y="5689"/>
                  </a:cubicBezTo>
                  <a:cubicBezTo>
                    <a:pt x="7068" y="5339"/>
                    <a:pt x="7569" y="4988"/>
                    <a:pt x="8096" y="4662"/>
                  </a:cubicBezTo>
                  <a:cubicBezTo>
                    <a:pt x="8622" y="4336"/>
                    <a:pt x="9148" y="3985"/>
                    <a:pt x="9675" y="3684"/>
                  </a:cubicBezTo>
                  <a:cubicBezTo>
                    <a:pt x="9950" y="3534"/>
                    <a:pt x="10201" y="3359"/>
                    <a:pt x="10452" y="3208"/>
                  </a:cubicBezTo>
                  <a:cubicBezTo>
                    <a:pt x="10702" y="3058"/>
                    <a:pt x="10978" y="2908"/>
                    <a:pt x="11229" y="2782"/>
                  </a:cubicBezTo>
                  <a:cubicBezTo>
                    <a:pt x="11479" y="2632"/>
                    <a:pt x="11730" y="2507"/>
                    <a:pt x="11981" y="2356"/>
                  </a:cubicBezTo>
                  <a:cubicBezTo>
                    <a:pt x="12231" y="2231"/>
                    <a:pt x="12457" y="2106"/>
                    <a:pt x="12707" y="1980"/>
                  </a:cubicBezTo>
                  <a:cubicBezTo>
                    <a:pt x="13184" y="1730"/>
                    <a:pt x="13635" y="1479"/>
                    <a:pt x="14061" y="1304"/>
                  </a:cubicBezTo>
                  <a:cubicBezTo>
                    <a:pt x="14487" y="1103"/>
                    <a:pt x="14863" y="928"/>
                    <a:pt x="15214" y="752"/>
                  </a:cubicBezTo>
                  <a:cubicBezTo>
                    <a:pt x="15565" y="602"/>
                    <a:pt x="15865" y="476"/>
                    <a:pt x="16141" y="351"/>
                  </a:cubicBezTo>
                  <a:cubicBezTo>
                    <a:pt x="16642" y="151"/>
                    <a:pt x="16918" y="0"/>
                    <a:pt x="1691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35"/>
            <p:cNvSpPr/>
            <p:nvPr/>
          </p:nvSpPr>
          <p:spPr>
            <a:xfrm>
              <a:off x="6607309" y="1724000"/>
              <a:ext cx="1176971" cy="767305"/>
            </a:xfrm>
            <a:custGeom>
              <a:avLst/>
              <a:gdLst/>
              <a:ahLst/>
              <a:cxnLst/>
              <a:rect l="l" t="t" r="r" b="b"/>
              <a:pathLst>
                <a:path w="26219" h="17093" extrusionOk="0">
                  <a:moveTo>
                    <a:pt x="8250" y="0"/>
                  </a:moveTo>
                  <a:cubicBezTo>
                    <a:pt x="2663" y="0"/>
                    <a:pt x="1" y="4412"/>
                    <a:pt x="3386" y="8045"/>
                  </a:cubicBezTo>
                  <a:cubicBezTo>
                    <a:pt x="7822" y="12857"/>
                    <a:pt x="24339" y="15714"/>
                    <a:pt x="26218" y="17092"/>
                  </a:cubicBezTo>
                  <a:lnTo>
                    <a:pt x="25717" y="13559"/>
                  </a:lnTo>
                  <a:cubicBezTo>
                    <a:pt x="25717" y="13559"/>
                    <a:pt x="23762" y="5889"/>
                    <a:pt x="14364" y="1503"/>
                  </a:cubicBezTo>
                  <a:cubicBezTo>
                    <a:pt x="12097" y="446"/>
                    <a:pt x="10026" y="0"/>
                    <a:pt x="82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35"/>
            <p:cNvSpPr/>
            <p:nvPr/>
          </p:nvSpPr>
          <p:spPr>
            <a:xfrm>
              <a:off x="7027695" y="1982245"/>
              <a:ext cx="756127" cy="453434"/>
            </a:xfrm>
            <a:custGeom>
              <a:avLst/>
              <a:gdLst/>
              <a:ahLst/>
              <a:cxnLst/>
              <a:rect l="l" t="t" r="r" b="b"/>
              <a:pathLst>
                <a:path w="16844" h="10101" extrusionOk="0">
                  <a:moveTo>
                    <a:pt x="1" y="1"/>
                  </a:moveTo>
                  <a:cubicBezTo>
                    <a:pt x="1" y="1"/>
                    <a:pt x="302" y="126"/>
                    <a:pt x="828" y="301"/>
                  </a:cubicBezTo>
                  <a:cubicBezTo>
                    <a:pt x="1079" y="377"/>
                    <a:pt x="1404" y="502"/>
                    <a:pt x="1755" y="602"/>
                  </a:cubicBezTo>
                  <a:cubicBezTo>
                    <a:pt x="2106" y="753"/>
                    <a:pt x="2507" y="903"/>
                    <a:pt x="2933" y="1078"/>
                  </a:cubicBezTo>
                  <a:cubicBezTo>
                    <a:pt x="3359" y="1229"/>
                    <a:pt x="3810" y="1454"/>
                    <a:pt x="4312" y="1655"/>
                  </a:cubicBezTo>
                  <a:cubicBezTo>
                    <a:pt x="4537" y="1755"/>
                    <a:pt x="4788" y="1880"/>
                    <a:pt x="5038" y="1981"/>
                  </a:cubicBezTo>
                  <a:cubicBezTo>
                    <a:pt x="5289" y="2131"/>
                    <a:pt x="5540" y="2231"/>
                    <a:pt x="5790" y="2382"/>
                  </a:cubicBezTo>
                  <a:cubicBezTo>
                    <a:pt x="6066" y="2507"/>
                    <a:pt x="6317" y="2632"/>
                    <a:pt x="6592" y="2758"/>
                  </a:cubicBezTo>
                  <a:cubicBezTo>
                    <a:pt x="6843" y="2908"/>
                    <a:pt x="7094" y="3058"/>
                    <a:pt x="7369" y="3209"/>
                  </a:cubicBezTo>
                  <a:cubicBezTo>
                    <a:pt x="7896" y="3509"/>
                    <a:pt x="8422" y="3835"/>
                    <a:pt x="8923" y="4161"/>
                  </a:cubicBezTo>
                  <a:cubicBezTo>
                    <a:pt x="9475" y="4437"/>
                    <a:pt x="9951" y="4813"/>
                    <a:pt x="10477" y="5138"/>
                  </a:cubicBezTo>
                  <a:cubicBezTo>
                    <a:pt x="10953" y="5489"/>
                    <a:pt x="11455" y="5815"/>
                    <a:pt x="11931" y="6166"/>
                  </a:cubicBezTo>
                  <a:cubicBezTo>
                    <a:pt x="12382" y="6517"/>
                    <a:pt x="12858" y="6843"/>
                    <a:pt x="13259" y="7169"/>
                  </a:cubicBezTo>
                  <a:cubicBezTo>
                    <a:pt x="13685" y="7494"/>
                    <a:pt x="14086" y="7795"/>
                    <a:pt x="14437" y="8096"/>
                  </a:cubicBezTo>
                  <a:cubicBezTo>
                    <a:pt x="14813" y="8397"/>
                    <a:pt x="15139" y="8672"/>
                    <a:pt x="15440" y="8898"/>
                  </a:cubicBezTo>
                  <a:cubicBezTo>
                    <a:pt x="15715" y="9149"/>
                    <a:pt x="15966" y="9349"/>
                    <a:pt x="16191" y="9524"/>
                  </a:cubicBezTo>
                  <a:cubicBezTo>
                    <a:pt x="16617" y="9900"/>
                    <a:pt x="16843" y="10101"/>
                    <a:pt x="16843" y="10101"/>
                  </a:cubicBezTo>
                  <a:cubicBezTo>
                    <a:pt x="16843" y="10101"/>
                    <a:pt x="16693" y="9825"/>
                    <a:pt x="16367" y="9374"/>
                  </a:cubicBezTo>
                  <a:cubicBezTo>
                    <a:pt x="16216" y="9149"/>
                    <a:pt x="16016" y="8873"/>
                    <a:pt x="15765" y="8572"/>
                  </a:cubicBezTo>
                  <a:cubicBezTo>
                    <a:pt x="15515" y="8271"/>
                    <a:pt x="15264" y="7920"/>
                    <a:pt x="14938" y="7570"/>
                  </a:cubicBezTo>
                  <a:cubicBezTo>
                    <a:pt x="14763" y="7394"/>
                    <a:pt x="14612" y="7219"/>
                    <a:pt x="14437" y="7018"/>
                  </a:cubicBezTo>
                  <a:cubicBezTo>
                    <a:pt x="14262" y="6843"/>
                    <a:pt x="14061" y="6667"/>
                    <a:pt x="13861" y="6467"/>
                  </a:cubicBezTo>
                  <a:cubicBezTo>
                    <a:pt x="13485" y="6066"/>
                    <a:pt x="13059" y="5690"/>
                    <a:pt x="12607" y="5314"/>
                  </a:cubicBezTo>
                  <a:cubicBezTo>
                    <a:pt x="12156" y="4913"/>
                    <a:pt x="11680" y="4537"/>
                    <a:pt x="11179" y="4161"/>
                  </a:cubicBezTo>
                  <a:cubicBezTo>
                    <a:pt x="10653" y="3810"/>
                    <a:pt x="10151" y="3409"/>
                    <a:pt x="9600" y="3083"/>
                  </a:cubicBezTo>
                  <a:cubicBezTo>
                    <a:pt x="9048" y="2758"/>
                    <a:pt x="8497" y="2407"/>
                    <a:pt x="7946" y="2156"/>
                  </a:cubicBezTo>
                  <a:cubicBezTo>
                    <a:pt x="7670" y="2006"/>
                    <a:pt x="7369" y="1855"/>
                    <a:pt x="7094" y="1730"/>
                  </a:cubicBezTo>
                  <a:cubicBezTo>
                    <a:pt x="6818" y="1605"/>
                    <a:pt x="6542" y="1479"/>
                    <a:pt x="6267" y="1379"/>
                  </a:cubicBezTo>
                  <a:cubicBezTo>
                    <a:pt x="5991" y="1254"/>
                    <a:pt x="5715" y="1128"/>
                    <a:pt x="5439" y="1028"/>
                  </a:cubicBezTo>
                  <a:cubicBezTo>
                    <a:pt x="5164" y="953"/>
                    <a:pt x="4913" y="853"/>
                    <a:pt x="4637" y="778"/>
                  </a:cubicBezTo>
                  <a:cubicBezTo>
                    <a:pt x="4111" y="602"/>
                    <a:pt x="3610" y="452"/>
                    <a:pt x="3159" y="377"/>
                  </a:cubicBezTo>
                  <a:cubicBezTo>
                    <a:pt x="2683" y="276"/>
                    <a:pt x="2256" y="201"/>
                    <a:pt x="1881" y="126"/>
                  </a:cubicBezTo>
                  <a:cubicBezTo>
                    <a:pt x="1480" y="101"/>
                    <a:pt x="1154" y="76"/>
                    <a:pt x="878" y="51"/>
                  </a:cubicBezTo>
                  <a:cubicBezTo>
                    <a:pt x="302" y="1"/>
                    <a:pt x="1" y="1"/>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35"/>
            <p:cNvSpPr/>
            <p:nvPr/>
          </p:nvSpPr>
          <p:spPr>
            <a:xfrm>
              <a:off x="7777162" y="2390810"/>
              <a:ext cx="192443" cy="1481774"/>
            </a:xfrm>
            <a:custGeom>
              <a:avLst/>
              <a:gdLst/>
              <a:ahLst/>
              <a:cxnLst/>
              <a:rect l="l" t="t" r="r" b="b"/>
              <a:pathLst>
                <a:path w="4287" h="33009" extrusionOk="0">
                  <a:moveTo>
                    <a:pt x="1" y="1"/>
                  </a:moveTo>
                  <a:cubicBezTo>
                    <a:pt x="1" y="2"/>
                    <a:pt x="1881" y="21430"/>
                    <a:pt x="953" y="32707"/>
                  </a:cubicBezTo>
                  <a:lnTo>
                    <a:pt x="4086" y="33008"/>
                  </a:lnTo>
                  <a:cubicBezTo>
                    <a:pt x="4086" y="33008"/>
                    <a:pt x="4287" y="9199"/>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35"/>
            <p:cNvSpPr/>
            <p:nvPr/>
          </p:nvSpPr>
          <p:spPr>
            <a:xfrm>
              <a:off x="6840004" y="3758726"/>
              <a:ext cx="2019556" cy="822385"/>
            </a:xfrm>
            <a:custGeom>
              <a:avLst/>
              <a:gdLst/>
              <a:ahLst/>
              <a:cxnLst/>
              <a:rect l="l" t="t" r="r" b="b"/>
              <a:pathLst>
                <a:path w="44989" h="18320" extrusionOk="0">
                  <a:moveTo>
                    <a:pt x="22920" y="0"/>
                  </a:moveTo>
                  <a:cubicBezTo>
                    <a:pt x="22758" y="0"/>
                    <a:pt x="22596" y="1"/>
                    <a:pt x="22432" y="4"/>
                  </a:cubicBezTo>
                  <a:cubicBezTo>
                    <a:pt x="3910" y="280"/>
                    <a:pt x="1" y="15743"/>
                    <a:pt x="1" y="15743"/>
                  </a:cubicBezTo>
                  <a:cubicBezTo>
                    <a:pt x="7774" y="17661"/>
                    <a:pt x="15097" y="18319"/>
                    <a:pt x="21487" y="18319"/>
                  </a:cubicBezTo>
                  <a:cubicBezTo>
                    <a:pt x="35472" y="18319"/>
                    <a:pt x="44988" y="15167"/>
                    <a:pt x="44988" y="15167"/>
                  </a:cubicBezTo>
                  <a:cubicBezTo>
                    <a:pt x="44988" y="15167"/>
                    <a:pt x="41000" y="0"/>
                    <a:pt x="229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35"/>
            <p:cNvSpPr/>
            <p:nvPr/>
          </p:nvSpPr>
          <p:spPr>
            <a:xfrm>
              <a:off x="7545443" y="3848078"/>
              <a:ext cx="160886" cy="153030"/>
            </a:xfrm>
            <a:custGeom>
              <a:avLst/>
              <a:gdLst/>
              <a:ahLst/>
              <a:cxnLst/>
              <a:rect l="l" t="t" r="r" b="b"/>
              <a:pathLst>
                <a:path w="3584" h="3409" extrusionOk="0">
                  <a:moveTo>
                    <a:pt x="3459" y="0"/>
                  </a:moveTo>
                  <a:cubicBezTo>
                    <a:pt x="3459" y="0"/>
                    <a:pt x="3409" y="100"/>
                    <a:pt x="3358" y="301"/>
                  </a:cubicBezTo>
                  <a:cubicBezTo>
                    <a:pt x="3283" y="476"/>
                    <a:pt x="3208" y="752"/>
                    <a:pt x="3083" y="1028"/>
                  </a:cubicBezTo>
                  <a:cubicBezTo>
                    <a:pt x="3008" y="1178"/>
                    <a:pt x="2932" y="1328"/>
                    <a:pt x="2857" y="1504"/>
                  </a:cubicBezTo>
                  <a:cubicBezTo>
                    <a:pt x="2757" y="1654"/>
                    <a:pt x="2657" y="1805"/>
                    <a:pt x="2556" y="1955"/>
                  </a:cubicBezTo>
                  <a:cubicBezTo>
                    <a:pt x="2431" y="2080"/>
                    <a:pt x="2306" y="2206"/>
                    <a:pt x="2180" y="2331"/>
                  </a:cubicBezTo>
                  <a:cubicBezTo>
                    <a:pt x="2030" y="2431"/>
                    <a:pt x="1905" y="2506"/>
                    <a:pt x="1754" y="2531"/>
                  </a:cubicBezTo>
                  <a:cubicBezTo>
                    <a:pt x="1679" y="2557"/>
                    <a:pt x="1654" y="2557"/>
                    <a:pt x="1554" y="2582"/>
                  </a:cubicBezTo>
                  <a:lnTo>
                    <a:pt x="1404" y="2582"/>
                  </a:lnTo>
                  <a:lnTo>
                    <a:pt x="1353" y="2557"/>
                  </a:lnTo>
                  <a:lnTo>
                    <a:pt x="1303" y="2557"/>
                  </a:lnTo>
                  <a:cubicBezTo>
                    <a:pt x="1178" y="2531"/>
                    <a:pt x="1053" y="2481"/>
                    <a:pt x="952" y="2381"/>
                  </a:cubicBezTo>
                  <a:cubicBezTo>
                    <a:pt x="827" y="2281"/>
                    <a:pt x="752" y="2130"/>
                    <a:pt x="677" y="2005"/>
                  </a:cubicBezTo>
                  <a:cubicBezTo>
                    <a:pt x="602" y="1855"/>
                    <a:pt x="526" y="1704"/>
                    <a:pt x="476" y="1554"/>
                  </a:cubicBezTo>
                  <a:cubicBezTo>
                    <a:pt x="376" y="1253"/>
                    <a:pt x="326" y="978"/>
                    <a:pt x="276" y="777"/>
                  </a:cubicBezTo>
                  <a:cubicBezTo>
                    <a:pt x="226" y="577"/>
                    <a:pt x="226" y="476"/>
                    <a:pt x="226" y="476"/>
                  </a:cubicBezTo>
                  <a:cubicBezTo>
                    <a:pt x="226" y="476"/>
                    <a:pt x="175" y="577"/>
                    <a:pt x="125" y="777"/>
                  </a:cubicBezTo>
                  <a:cubicBezTo>
                    <a:pt x="75" y="978"/>
                    <a:pt x="0" y="1253"/>
                    <a:pt x="0" y="1604"/>
                  </a:cubicBezTo>
                  <a:cubicBezTo>
                    <a:pt x="0" y="1805"/>
                    <a:pt x="25" y="2005"/>
                    <a:pt x="75" y="2206"/>
                  </a:cubicBezTo>
                  <a:cubicBezTo>
                    <a:pt x="150" y="2406"/>
                    <a:pt x="226" y="2657"/>
                    <a:pt x="401" y="2857"/>
                  </a:cubicBezTo>
                  <a:cubicBezTo>
                    <a:pt x="551" y="3058"/>
                    <a:pt x="827" y="3283"/>
                    <a:pt x="1103" y="3333"/>
                  </a:cubicBezTo>
                  <a:lnTo>
                    <a:pt x="1228" y="3359"/>
                  </a:lnTo>
                  <a:lnTo>
                    <a:pt x="1253" y="3384"/>
                  </a:lnTo>
                  <a:lnTo>
                    <a:pt x="1353" y="3384"/>
                  </a:lnTo>
                  <a:lnTo>
                    <a:pt x="1504" y="3409"/>
                  </a:lnTo>
                  <a:cubicBezTo>
                    <a:pt x="1629" y="3409"/>
                    <a:pt x="1855" y="3384"/>
                    <a:pt x="1980" y="3359"/>
                  </a:cubicBezTo>
                  <a:cubicBezTo>
                    <a:pt x="2256" y="3283"/>
                    <a:pt x="2506" y="3108"/>
                    <a:pt x="2707" y="2932"/>
                  </a:cubicBezTo>
                  <a:cubicBezTo>
                    <a:pt x="2907" y="2757"/>
                    <a:pt x="3058" y="2557"/>
                    <a:pt x="3158" y="2331"/>
                  </a:cubicBezTo>
                  <a:cubicBezTo>
                    <a:pt x="3283" y="2130"/>
                    <a:pt x="3358" y="1930"/>
                    <a:pt x="3434" y="1729"/>
                  </a:cubicBezTo>
                  <a:cubicBezTo>
                    <a:pt x="3484" y="1529"/>
                    <a:pt x="3509" y="1328"/>
                    <a:pt x="3534" y="1153"/>
                  </a:cubicBezTo>
                  <a:cubicBezTo>
                    <a:pt x="3584" y="802"/>
                    <a:pt x="3559" y="501"/>
                    <a:pt x="3534" y="301"/>
                  </a:cubicBezTo>
                  <a:cubicBezTo>
                    <a:pt x="3484" y="100"/>
                    <a:pt x="3459" y="0"/>
                    <a:pt x="34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35"/>
            <p:cNvSpPr/>
            <p:nvPr/>
          </p:nvSpPr>
          <p:spPr>
            <a:xfrm>
              <a:off x="7990926" y="3819932"/>
              <a:ext cx="151953" cy="145174"/>
            </a:xfrm>
            <a:custGeom>
              <a:avLst/>
              <a:gdLst/>
              <a:ahLst/>
              <a:cxnLst/>
              <a:rect l="l" t="t" r="r" b="b"/>
              <a:pathLst>
                <a:path w="3385" h="3234" extrusionOk="0">
                  <a:moveTo>
                    <a:pt x="3234" y="1"/>
                  </a:moveTo>
                  <a:cubicBezTo>
                    <a:pt x="3234" y="1"/>
                    <a:pt x="3209" y="101"/>
                    <a:pt x="3134" y="276"/>
                  </a:cubicBezTo>
                  <a:cubicBezTo>
                    <a:pt x="3084" y="477"/>
                    <a:pt x="2983" y="727"/>
                    <a:pt x="2883" y="1003"/>
                  </a:cubicBezTo>
                  <a:cubicBezTo>
                    <a:pt x="2833" y="1153"/>
                    <a:pt x="2758" y="1304"/>
                    <a:pt x="2683" y="1454"/>
                  </a:cubicBezTo>
                  <a:cubicBezTo>
                    <a:pt x="2607" y="1605"/>
                    <a:pt x="2507" y="1755"/>
                    <a:pt x="2432" y="1880"/>
                  </a:cubicBezTo>
                  <a:cubicBezTo>
                    <a:pt x="2332" y="2031"/>
                    <a:pt x="2206" y="2131"/>
                    <a:pt x="2081" y="2231"/>
                  </a:cubicBezTo>
                  <a:cubicBezTo>
                    <a:pt x="2031" y="2256"/>
                    <a:pt x="1956" y="2306"/>
                    <a:pt x="1906" y="2331"/>
                  </a:cubicBezTo>
                  <a:cubicBezTo>
                    <a:pt x="1856" y="2331"/>
                    <a:pt x="1830" y="2382"/>
                    <a:pt x="1705" y="2382"/>
                  </a:cubicBezTo>
                  <a:lnTo>
                    <a:pt x="1555" y="2407"/>
                  </a:lnTo>
                  <a:lnTo>
                    <a:pt x="1354" y="2407"/>
                  </a:lnTo>
                  <a:lnTo>
                    <a:pt x="1254" y="2382"/>
                  </a:lnTo>
                  <a:cubicBezTo>
                    <a:pt x="1129" y="2356"/>
                    <a:pt x="1003" y="2281"/>
                    <a:pt x="903" y="2181"/>
                  </a:cubicBezTo>
                  <a:cubicBezTo>
                    <a:pt x="803" y="2081"/>
                    <a:pt x="703" y="1980"/>
                    <a:pt x="653" y="1830"/>
                  </a:cubicBezTo>
                  <a:cubicBezTo>
                    <a:pt x="577" y="1680"/>
                    <a:pt x="527" y="1529"/>
                    <a:pt x="477" y="1379"/>
                  </a:cubicBezTo>
                  <a:cubicBezTo>
                    <a:pt x="377" y="1103"/>
                    <a:pt x="327" y="853"/>
                    <a:pt x="277" y="652"/>
                  </a:cubicBezTo>
                  <a:cubicBezTo>
                    <a:pt x="226" y="477"/>
                    <a:pt x="201" y="376"/>
                    <a:pt x="201" y="376"/>
                  </a:cubicBezTo>
                  <a:cubicBezTo>
                    <a:pt x="201" y="376"/>
                    <a:pt x="151" y="477"/>
                    <a:pt x="101" y="652"/>
                  </a:cubicBezTo>
                  <a:cubicBezTo>
                    <a:pt x="51" y="853"/>
                    <a:pt x="1" y="1128"/>
                    <a:pt x="1" y="1454"/>
                  </a:cubicBezTo>
                  <a:cubicBezTo>
                    <a:pt x="1" y="1630"/>
                    <a:pt x="1" y="1830"/>
                    <a:pt x="51" y="2031"/>
                  </a:cubicBezTo>
                  <a:cubicBezTo>
                    <a:pt x="101" y="2231"/>
                    <a:pt x="201" y="2457"/>
                    <a:pt x="352" y="2657"/>
                  </a:cubicBezTo>
                  <a:cubicBezTo>
                    <a:pt x="502" y="2858"/>
                    <a:pt x="753" y="3058"/>
                    <a:pt x="1028" y="3133"/>
                  </a:cubicBezTo>
                  <a:cubicBezTo>
                    <a:pt x="1079" y="3158"/>
                    <a:pt x="1154" y="3184"/>
                    <a:pt x="1229" y="3209"/>
                  </a:cubicBezTo>
                  <a:cubicBezTo>
                    <a:pt x="1279" y="3209"/>
                    <a:pt x="1354" y="3209"/>
                    <a:pt x="1429" y="3234"/>
                  </a:cubicBezTo>
                  <a:lnTo>
                    <a:pt x="1655" y="3234"/>
                  </a:lnTo>
                  <a:lnTo>
                    <a:pt x="1830" y="3209"/>
                  </a:lnTo>
                  <a:cubicBezTo>
                    <a:pt x="1906" y="3209"/>
                    <a:pt x="2081" y="3133"/>
                    <a:pt x="2231" y="3083"/>
                  </a:cubicBezTo>
                  <a:cubicBezTo>
                    <a:pt x="2382" y="3033"/>
                    <a:pt x="2482" y="2933"/>
                    <a:pt x="2582" y="2858"/>
                  </a:cubicBezTo>
                  <a:cubicBezTo>
                    <a:pt x="2783" y="2682"/>
                    <a:pt x="2933" y="2482"/>
                    <a:pt x="3059" y="2256"/>
                  </a:cubicBezTo>
                  <a:cubicBezTo>
                    <a:pt x="3159" y="2056"/>
                    <a:pt x="3234" y="1855"/>
                    <a:pt x="3259" y="1655"/>
                  </a:cubicBezTo>
                  <a:cubicBezTo>
                    <a:pt x="3309" y="1454"/>
                    <a:pt x="3334" y="1279"/>
                    <a:pt x="3359" y="1103"/>
                  </a:cubicBezTo>
                  <a:cubicBezTo>
                    <a:pt x="3384" y="777"/>
                    <a:pt x="3334" y="502"/>
                    <a:pt x="3309" y="301"/>
                  </a:cubicBezTo>
                  <a:cubicBezTo>
                    <a:pt x="3284" y="101"/>
                    <a:pt x="3234" y="1"/>
                    <a:pt x="3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35"/>
            <p:cNvSpPr/>
            <p:nvPr/>
          </p:nvSpPr>
          <p:spPr>
            <a:xfrm>
              <a:off x="7786185" y="3926522"/>
              <a:ext cx="141808" cy="151908"/>
            </a:xfrm>
            <a:custGeom>
              <a:avLst/>
              <a:gdLst/>
              <a:ahLst/>
              <a:cxnLst/>
              <a:rect l="l" t="t" r="r" b="b"/>
              <a:pathLst>
                <a:path w="3159" h="3384" extrusionOk="0">
                  <a:moveTo>
                    <a:pt x="3008" y="0"/>
                  </a:moveTo>
                  <a:cubicBezTo>
                    <a:pt x="3008" y="0"/>
                    <a:pt x="2883" y="426"/>
                    <a:pt x="2682" y="1028"/>
                  </a:cubicBezTo>
                  <a:cubicBezTo>
                    <a:pt x="2632" y="1178"/>
                    <a:pt x="2582" y="1354"/>
                    <a:pt x="2532" y="1504"/>
                  </a:cubicBezTo>
                  <a:cubicBezTo>
                    <a:pt x="2457" y="1679"/>
                    <a:pt x="2381" y="1830"/>
                    <a:pt x="2306" y="2005"/>
                  </a:cubicBezTo>
                  <a:cubicBezTo>
                    <a:pt x="2231" y="2156"/>
                    <a:pt x="2131" y="2306"/>
                    <a:pt x="2031" y="2406"/>
                  </a:cubicBezTo>
                  <a:lnTo>
                    <a:pt x="1955" y="2456"/>
                  </a:lnTo>
                  <a:lnTo>
                    <a:pt x="1880" y="2507"/>
                  </a:lnTo>
                  <a:lnTo>
                    <a:pt x="1830" y="2532"/>
                  </a:lnTo>
                  <a:lnTo>
                    <a:pt x="1805" y="2557"/>
                  </a:lnTo>
                  <a:lnTo>
                    <a:pt x="1554" y="2557"/>
                  </a:lnTo>
                  <a:cubicBezTo>
                    <a:pt x="1479" y="2532"/>
                    <a:pt x="1404" y="2532"/>
                    <a:pt x="1329" y="2507"/>
                  </a:cubicBezTo>
                  <a:cubicBezTo>
                    <a:pt x="1203" y="2456"/>
                    <a:pt x="1078" y="2356"/>
                    <a:pt x="978" y="2256"/>
                  </a:cubicBezTo>
                  <a:cubicBezTo>
                    <a:pt x="878" y="2131"/>
                    <a:pt x="777" y="2030"/>
                    <a:pt x="702" y="1880"/>
                  </a:cubicBezTo>
                  <a:cubicBezTo>
                    <a:pt x="627" y="1730"/>
                    <a:pt x="552" y="1579"/>
                    <a:pt x="502" y="1429"/>
                  </a:cubicBezTo>
                  <a:cubicBezTo>
                    <a:pt x="376" y="1153"/>
                    <a:pt x="301" y="902"/>
                    <a:pt x="251" y="702"/>
                  </a:cubicBezTo>
                  <a:cubicBezTo>
                    <a:pt x="201" y="527"/>
                    <a:pt x="176" y="426"/>
                    <a:pt x="176" y="426"/>
                  </a:cubicBezTo>
                  <a:cubicBezTo>
                    <a:pt x="176" y="426"/>
                    <a:pt x="126" y="527"/>
                    <a:pt x="101" y="727"/>
                  </a:cubicBezTo>
                  <a:cubicBezTo>
                    <a:pt x="51" y="902"/>
                    <a:pt x="0" y="1178"/>
                    <a:pt x="26" y="1529"/>
                  </a:cubicBezTo>
                  <a:cubicBezTo>
                    <a:pt x="26" y="1705"/>
                    <a:pt x="51" y="1905"/>
                    <a:pt x="126" y="2106"/>
                  </a:cubicBezTo>
                  <a:cubicBezTo>
                    <a:pt x="176" y="2306"/>
                    <a:pt x="251" y="2507"/>
                    <a:pt x="401" y="2732"/>
                  </a:cubicBezTo>
                  <a:cubicBezTo>
                    <a:pt x="552" y="2908"/>
                    <a:pt x="752" y="3133"/>
                    <a:pt x="1003" y="3233"/>
                  </a:cubicBezTo>
                  <a:cubicBezTo>
                    <a:pt x="1128" y="3309"/>
                    <a:pt x="1254" y="3334"/>
                    <a:pt x="1404" y="3359"/>
                  </a:cubicBezTo>
                  <a:lnTo>
                    <a:pt x="1454" y="3384"/>
                  </a:lnTo>
                  <a:lnTo>
                    <a:pt x="1805" y="3384"/>
                  </a:lnTo>
                  <a:cubicBezTo>
                    <a:pt x="2181" y="3334"/>
                    <a:pt x="2482" y="3158"/>
                    <a:pt x="2632" y="2933"/>
                  </a:cubicBezTo>
                  <a:cubicBezTo>
                    <a:pt x="2833" y="2732"/>
                    <a:pt x="2908" y="2481"/>
                    <a:pt x="3008" y="2281"/>
                  </a:cubicBezTo>
                  <a:cubicBezTo>
                    <a:pt x="3083" y="2055"/>
                    <a:pt x="3108" y="1855"/>
                    <a:pt x="3133" y="1654"/>
                  </a:cubicBezTo>
                  <a:cubicBezTo>
                    <a:pt x="3158" y="1454"/>
                    <a:pt x="3158" y="1278"/>
                    <a:pt x="3158" y="1103"/>
                  </a:cubicBezTo>
                  <a:cubicBezTo>
                    <a:pt x="3158" y="426"/>
                    <a:pt x="3008" y="0"/>
                    <a:pt x="30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35"/>
            <p:cNvSpPr/>
            <p:nvPr/>
          </p:nvSpPr>
          <p:spPr>
            <a:xfrm>
              <a:off x="7538664" y="4097506"/>
              <a:ext cx="140685" cy="56292"/>
            </a:xfrm>
            <a:custGeom>
              <a:avLst/>
              <a:gdLst/>
              <a:ahLst/>
              <a:cxnLst/>
              <a:rect l="l" t="t" r="r" b="b"/>
              <a:pathLst>
                <a:path w="3134" h="1254" extrusionOk="0">
                  <a:moveTo>
                    <a:pt x="1555" y="1"/>
                  </a:moveTo>
                  <a:cubicBezTo>
                    <a:pt x="702" y="1"/>
                    <a:pt x="1" y="276"/>
                    <a:pt x="1" y="627"/>
                  </a:cubicBezTo>
                  <a:cubicBezTo>
                    <a:pt x="1" y="978"/>
                    <a:pt x="702" y="1254"/>
                    <a:pt x="1555" y="1254"/>
                  </a:cubicBezTo>
                  <a:cubicBezTo>
                    <a:pt x="2432" y="1254"/>
                    <a:pt x="3133" y="978"/>
                    <a:pt x="3133" y="627"/>
                  </a:cubicBezTo>
                  <a:cubicBezTo>
                    <a:pt x="3133" y="276"/>
                    <a:pt x="2432" y="1"/>
                    <a:pt x="155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35"/>
            <p:cNvSpPr/>
            <p:nvPr/>
          </p:nvSpPr>
          <p:spPr>
            <a:xfrm>
              <a:off x="8014583" y="4062627"/>
              <a:ext cx="140685" cy="56292"/>
            </a:xfrm>
            <a:custGeom>
              <a:avLst/>
              <a:gdLst/>
              <a:ahLst/>
              <a:cxnLst/>
              <a:rect l="l" t="t" r="r" b="b"/>
              <a:pathLst>
                <a:path w="3134" h="1254" extrusionOk="0">
                  <a:moveTo>
                    <a:pt x="1554" y="1"/>
                  </a:moveTo>
                  <a:cubicBezTo>
                    <a:pt x="702" y="1"/>
                    <a:pt x="0" y="277"/>
                    <a:pt x="0" y="627"/>
                  </a:cubicBezTo>
                  <a:cubicBezTo>
                    <a:pt x="0" y="978"/>
                    <a:pt x="702" y="1254"/>
                    <a:pt x="1554" y="1254"/>
                  </a:cubicBezTo>
                  <a:cubicBezTo>
                    <a:pt x="2431" y="1254"/>
                    <a:pt x="3133" y="978"/>
                    <a:pt x="3133" y="627"/>
                  </a:cubicBezTo>
                  <a:cubicBezTo>
                    <a:pt x="3133" y="277"/>
                    <a:pt x="2431" y="1"/>
                    <a:pt x="155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32" name="Google Shape;1232;p35"/>
          <p:cNvGrpSpPr/>
          <p:nvPr/>
        </p:nvGrpSpPr>
        <p:grpSpPr>
          <a:xfrm>
            <a:off x="5150658" y="3893725"/>
            <a:ext cx="4026800" cy="1268113"/>
            <a:chOff x="5150658" y="3893725"/>
            <a:chExt cx="4026800" cy="1268113"/>
          </a:xfrm>
        </p:grpSpPr>
        <p:sp>
          <p:nvSpPr>
            <p:cNvPr id="1233" name="Google Shape;1233;p35"/>
            <p:cNvSpPr/>
            <p:nvPr/>
          </p:nvSpPr>
          <p:spPr>
            <a:xfrm>
              <a:off x="5186889" y="3893725"/>
              <a:ext cx="3990237" cy="1268113"/>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35"/>
            <p:cNvSpPr/>
            <p:nvPr/>
          </p:nvSpPr>
          <p:spPr>
            <a:xfrm>
              <a:off x="5150658" y="4175780"/>
              <a:ext cx="4026800" cy="986033"/>
            </a:xfrm>
            <a:custGeom>
              <a:avLst/>
              <a:gdLst/>
              <a:ahLst/>
              <a:cxnLst/>
              <a:rect l="l" t="t" r="r" b="b"/>
              <a:pathLst>
                <a:path w="92834" h="20318" extrusionOk="0">
                  <a:moveTo>
                    <a:pt x="82184" y="1"/>
                  </a:moveTo>
                  <a:cubicBezTo>
                    <a:pt x="81770" y="1"/>
                    <a:pt x="81319" y="52"/>
                    <a:pt x="80828" y="167"/>
                  </a:cubicBezTo>
                  <a:cubicBezTo>
                    <a:pt x="76342" y="1195"/>
                    <a:pt x="75089" y="11220"/>
                    <a:pt x="75089" y="11220"/>
                  </a:cubicBezTo>
                  <a:cubicBezTo>
                    <a:pt x="75089" y="11220"/>
                    <a:pt x="74078" y="8309"/>
                    <a:pt x="70313" y="8309"/>
                  </a:cubicBezTo>
                  <a:cubicBezTo>
                    <a:pt x="70235" y="8309"/>
                    <a:pt x="70156" y="8310"/>
                    <a:pt x="70076" y="8313"/>
                  </a:cubicBezTo>
                  <a:cubicBezTo>
                    <a:pt x="66116" y="8413"/>
                    <a:pt x="64863" y="11746"/>
                    <a:pt x="64863" y="11746"/>
                  </a:cubicBezTo>
                  <a:cubicBezTo>
                    <a:pt x="64863" y="11746"/>
                    <a:pt x="64011" y="8087"/>
                    <a:pt x="60252" y="8087"/>
                  </a:cubicBezTo>
                  <a:cubicBezTo>
                    <a:pt x="56492" y="8087"/>
                    <a:pt x="54512" y="11646"/>
                    <a:pt x="54512" y="11646"/>
                  </a:cubicBezTo>
                  <a:cubicBezTo>
                    <a:pt x="54512" y="11646"/>
                    <a:pt x="50295" y="7863"/>
                    <a:pt x="45916" y="7863"/>
                  </a:cubicBezTo>
                  <a:cubicBezTo>
                    <a:pt x="45474" y="7863"/>
                    <a:pt x="45029" y="7902"/>
                    <a:pt x="44587" y="7987"/>
                  </a:cubicBezTo>
                  <a:cubicBezTo>
                    <a:pt x="39800" y="8939"/>
                    <a:pt x="38021" y="15205"/>
                    <a:pt x="38021" y="15205"/>
                  </a:cubicBezTo>
                  <a:cubicBezTo>
                    <a:pt x="38021" y="15205"/>
                    <a:pt x="33535" y="9867"/>
                    <a:pt x="27043" y="8187"/>
                  </a:cubicBezTo>
                  <a:cubicBezTo>
                    <a:pt x="26360" y="8012"/>
                    <a:pt x="25707" y="7934"/>
                    <a:pt x="25087" y="7934"/>
                  </a:cubicBezTo>
                  <a:cubicBezTo>
                    <a:pt x="19844" y="7934"/>
                    <a:pt x="16918" y="13526"/>
                    <a:pt x="16918" y="13526"/>
                  </a:cubicBezTo>
                  <a:cubicBezTo>
                    <a:pt x="16918" y="13526"/>
                    <a:pt x="14251" y="6833"/>
                    <a:pt x="8181" y="6833"/>
                  </a:cubicBezTo>
                  <a:cubicBezTo>
                    <a:pt x="8136" y="6833"/>
                    <a:pt x="8091" y="6833"/>
                    <a:pt x="8046" y="6834"/>
                  </a:cubicBezTo>
                  <a:cubicBezTo>
                    <a:pt x="4337" y="6909"/>
                    <a:pt x="1605" y="10117"/>
                    <a:pt x="26" y="12674"/>
                  </a:cubicBezTo>
                  <a:lnTo>
                    <a:pt x="1" y="20318"/>
                  </a:lnTo>
                  <a:lnTo>
                    <a:pt x="92833" y="20318"/>
                  </a:lnTo>
                  <a:lnTo>
                    <a:pt x="92833" y="1796"/>
                  </a:lnTo>
                  <a:cubicBezTo>
                    <a:pt x="91942" y="1111"/>
                    <a:pt x="91109" y="851"/>
                    <a:pt x="90359" y="851"/>
                  </a:cubicBezTo>
                  <a:cubicBezTo>
                    <a:pt x="88008" y="851"/>
                    <a:pt x="86467" y="3400"/>
                    <a:pt x="86467" y="3400"/>
                  </a:cubicBezTo>
                  <a:cubicBezTo>
                    <a:pt x="86467" y="3400"/>
                    <a:pt x="85553" y="1"/>
                    <a:pt x="821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12" name="Google Shape;1212;p35"/>
          <p:cNvSpPr txBox="1">
            <a:spLocks noGrp="1"/>
          </p:cNvSpPr>
          <p:nvPr>
            <p:ph type="title"/>
          </p:nvPr>
        </p:nvSpPr>
        <p:spPr>
          <a:xfrm>
            <a:off x="671005" y="623581"/>
            <a:ext cx="4905750" cy="1054143"/>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3600" b="1" dirty="0">
                <a:latin typeface="Times New Roman" panose="02020603050405020304" pitchFamily="18" charset="0"/>
                <a:cs typeface="Times New Roman" panose="02020603050405020304" pitchFamily="18" charset="0"/>
              </a:rPr>
              <a:t>Định hướng học tập</a:t>
            </a:r>
            <a:endParaRPr sz="3600" b="1" dirty="0">
              <a:latin typeface="Times New Roman" panose="02020603050405020304" pitchFamily="18" charset="0"/>
              <a:cs typeface="Times New Roman" panose="02020603050405020304" pitchFamily="18" charset="0"/>
            </a:endParaRPr>
          </a:p>
        </p:txBody>
      </p:sp>
      <p:grpSp>
        <p:nvGrpSpPr>
          <p:cNvPr id="4" name="Group 3">
            <a:extLst>
              <a:ext uri="{FF2B5EF4-FFF2-40B4-BE49-F238E27FC236}">
                <a16:creationId xmlns:a16="http://schemas.microsoft.com/office/drawing/2014/main" id="{5370BC01-FCD9-1C54-2FFD-110AD4C1B5CC}"/>
              </a:ext>
            </a:extLst>
          </p:cNvPr>
          <p:cNvGrpSpPr/>
          <p:nvPr/>
        </p:nvGrpSpPr>
        <p:grpSpPr>
          <a:xfrm>
            <a:off x="1372409" y="1837110"/>
            <a:ext cx="3854036" cy="1938992"/>
            <a:chOff x="1587750" y="2061790"/>
            <a:chExt cx="3854036" cy="1938992"/>
          </a:xfrm>
        </p:grpSpPr>
        <p:sp>
          <p:nvSpPr>
            <p:cNvPr id="2" name="Speech Bubble: Rectangle with Corners Rounded 1">
              <a:extLst>
                <a:ext uri="{FF2B5EF4-FFF2-40B4-BE49-F238E27FC236}">
                  <a16:creationId xmlns:a16="http://schemas.microsoft.com/office/drawing/2014/main" id="{42D79DA7-9884-019D-9F88-7093A66BA69C}"/>
                </a:ext>
              </a:extLst>
            </p:cNvPr>
            <p:cNvSpPr/>
            <p:nvPr/>
          </p:nvSpPr>
          <p:spPr>
            <a:xfrm>
              <a:off x="1587750" y="2184459"/>
              <a:ext cx="3854036" cy="1709241"/>
            </a:xfrm>
            <a:prstGeom prst="wedgeRoundRectCallo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F150FEEA-2C4E-C489-9CB2-5464B43F3246}"/>
                </a:ext>
              </a:extLst>
            </p:cNvPr>
            <p:cNvSpPr txBox="1"/>
            <p:nvPr/>
          </p:nvSpPr>
          <p:spPr>
            <a:xfrm>
              <a:off x="1809878" y="2061790"/>
              <a:ext cx="3377011" cy="1938992"/>
            </a:xfrm>
            <a:prstGeom prst="rect">
              <a:avLst/>
            </a:prstGeom>
            <a:noFill/>
          </p:spPr>
          <p:txBody>
            <a:bodyPr wrap="square" rtlCol="0">
              <a:spAutoFit/>
            </a:bodyPr>
            <a:lstStyle/>
            <a:p>
              <a:pPr algn="just"/>
              <a:r>
                <a:rPr lang="en-US" sz="2400" dirty="0" err="1">
                  <a:latin typeface="Times New Roman" panose="02020603050405020304" pitchFamily="18" charset="0"/>
                  <a:cs typeface="Times New Roman" panose="02020603050405020304" pitchFamily="18" charset="0"/>
                </a:rPr>
                <a:t>Trao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đổi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bè</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thú</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câu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chuyện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Ngôi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cỏ</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Hàng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xóm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tắc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kè</a:t>
              </a:r>
              <a:r>
                <a:rPr lang="en-US" sz="2400" dirty="0">
                  <a:latin typeface="Times New Roman" panose="02020603050405020304" pitchFamily="18" charset="0"/>
                  <a:cs typeface="Times New Roman" panose="02020603050405020304" pitchFamily="18" charset="0"/>
                </a:rPr>
                <a:t>.</a:t>
              </a:r>
            </a:p>
          </p:txBody>
        </p:sp>
      </p:grpSp>
    </p:spTree>
    <p:extLst>
      <p:ext uri="{BB962C8B-B14F-4D97-AF65-F5344CB8AC3E}">
        <p14:creationId xmlns:p14="http://schemas.microsoft.com/office/powerpoint/2010/main" val="29436228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58"/>
        <p:cNvGrpSpPr/>
        <p:nvPr/>
      </p:nvGrpSpPr>
      <p:grpSpPr>
        <a:xfrm>
          <a:off x="0" y="0"/>
          <a:ext cx="0" cy="0"/>
          <a:chOff x="0" y="0"/>
          <a:chExt cx="0" cy="0"/>
        </a:xfrm>
      </p:grpSpPr>
      <p:sp>
        <p:nvSpPr>
          <p:cNvPr id="2159" name="Google Shape;2159;p58"/>
          <p:cNvSpPr/>
          <p:nvPr/>
        </p:nvSpPr>
        <p:spPr>
          <a:xfrm>
            <a:off x="3176979" y="659258"/>
            <a:ext cx="3228600" cy="32286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 name="Group 15">
            <a:extLst>
              <a:ext uri="{FF2B5EF4-FFF2-40B4-BE49-F238E27FC236}">
                <a16:creationId xmlns:a16="http://schemas.microsoft.com/office/drawing/2014/main" id="{A777CCBC-328E-18B2-7A76-41C0F142E463}"/>
              </a:ext>
            </a:extLst>
          </p:cNvPr>
          <p:cNvGrpSpPr/>
          <p:nvPr/>
        </p:nvGrpSpPr>
        <p:grpSpPr>
          <a:xfrm>
            <a:off x="2459113" y="2016345"/>
            <a:ext cx="4426002" cy="1111751"/>
            <a:chOff x="4463297" y="8096529"/>
            <a:chExt cx="7235343" cy="1817422"/>
          </a:xfrm>
        </p:grpSpPr>
        <p:sp>
          <p:nvSpPr>
            <p:cNvPr id="17" name="TextBox 16">
              <a:extLst>
                <a:ext uri="{FF2B5EF4-FFF2-40B4-BE49-F238E27FC236}">
                  <a16:creationId xmlns:a16="http://schemas.microsoft.com/office/drawing/2014/main" id="{F4BE4AE4-1302-2443-F2E3-3408F2B14070}"/>
                </a:ext>
              </a:extLst>
            </p:cNvPr>
            <p:cNvSpPr txBox="1"/>
            <p:nvPr/>
          </p:nvSpPr>
          <p:spPr>
            <a:xfrm>
              <a:off x="4463297" y="8098068"/>
              <a:ext cx="7193902" cy="1815883"/>
            </a:xfrm>
            <a:prstGeom prst="rect">
              <a:avLst/>
            </a:prstGeom>
            <a:noFill/>
          </p:spPr>
          <p:txBody>
            <a:bodyPr wrap="square" rtlCol="0">
              <a:prstTxWarp prst="textButton">
                <a:avLst/>
              </a:prstTxWarp>
              <a:spAutoFit/>
            </a:bodyPr>
            <a:lstStyle/>
            <a:p>
              <a:pPr algn="ctr">
                <a:lnSpc>
                  <a:spcPct val="80000"/>
                </a:lnSpc>
              </a:pPr>
              <a:r>
                <a:rPr lang="en-US" sz="71400" dirty="0">
                  <a:ln w="295275">
                    <a:solidFill>
                      <a:schemeClr val="bg1"/>
                    </a:solidFill>
                  </a:ln>
                  <a:latin typeface="#9Slide05 Phobia" panose="02000506000000020003" pitchFamily="2" charset="0"/>
                </a:rPr>
                <a:t> </a:t>
              </a:r>
              <a:r>
                <a:rPr lang="en-US" sz="71400" dirty="0" err="1">
                  <a:ln w="295275">
                    <a:solidFill>
                      <a:schemeClr val="bg1"/>
                    </a:solidFill>
                  </a:ln>
                  <a:latin typeface="#9Slide05 Phobia" panose="02000506000000020003" pitchFamily="2" charset="0"/>
                </a:rPr>
                <a:t>Tiếng</a:t>
              </a:r>
              <a:r>
                <a:rPr lang="en-US" sz="71400" dirty="0">
                  <a:ln w="295275">
                    <a:solidFill>
                      <a:schemeClr val="bg1"/>
                    </a:solidFill>
                  </a:ln>
                  <a:latin typeface="#9Slide05 Phobia" panose="02000506000000020003" pitchFamily="2" charset="0"/>
                </a:rPr>
                <a:t>  </a:t>
              </a:r>
              <a:r>
                <a:rPr lang="en-US" sz="71400" dirty="0" err="1">
                  <a:ln w="295275">
                    <a:solidFill>
                      <a:schemeClr val="bg1"/>
                    </a:solidFill>
                  </a:ln>
                  <a:latin typeface="#9Slide05 Phobia" panose="02000506000000020003" pitchFamily="2" charset="0"/>
                </a:rPr>
                <a:t>Việt</a:t>
              </a:r>
              <a:endParaRPr lang="en-US" sz="71400" dirty="0">
                <a:ln w="295275">
                  <a:solidFill>
                    <a:schemeClr val="bg1"/>
                  </a:solidFill>
                </a:ln>
                <a:latin typeface="#9Slide05 Phobia" panose="02000506000000020003" pitchFamily="2" charset="0"/>
              </a:endParaRPr>
            </a:p>
            <a:p>
              <a:pPr algn="ctr">
                <a:lnSpc>
                  <a:spcPct val="80000"/>
                </a:lnSpc>
              </a:pPr>
              <a:r>
                <a:rPr lang="en-US" sz="41300" dirty="0">
                  <a:ln w="295275">
                    <a:solidFill>
                      <a:schemeClr val="bg1"/>
                    </a:solidFill>
                  </a:ln>
                  <a:latin typeface="SVN-Poky's" panose="020B0606040200020203" pitchFamily="34" charset="0"/>
                </a:rPr>
                <a:t>Xin </a:t>
              </a:r>
              <a:r>
                <a:rPr lang="en-US" sz="41300" dirty="0" err="1">
                  <a:ln w="295275">
                    <a:solidFill>
                      <a:schemeClr val="bg1"/>
                    </a:solidFill>
                  </a:ln>
                  <a:latin typeface="SVN-Poky's" panose="020B0606040200020203" pitchFamily="34" charset="0"/>
                </a:rPr>
                <a:t>chào</a:t>
              </a:r>
              <a:r>
                <a:rPr lang="en-US" sz="41300" dirty="0">
                  <a:ln w="295275">
                    <a:solidFill>
                      <a:schemeClr val="bg1"/>
                    </a:solidFill>
                  </a:ln>
                  <a:latin typeface="SVN-Poky's" panose="020B0606040200020203" pitchFamily="34" charset="0"/>
                </a:rPr>
                <a:t> </a:t>
              </a:r>
              <a:r>
                <a:rPr lang="en-US" sz="41300" dirty="0" err="1">
                  <a:ln w="295275">
                    <a:solidFill>
                      <a:schemeClr val="bg1"/>
                    </a:solidFill>
                  </a:ln>
                  <a:latin typeface="SVN-Poky's" panose="020B0606040200020203" pitchFamily="34" charset="0"/>
                </a:rPr>
                <a:t>và</a:t>
              </a:r>
              <a:r>
                <a:rPr lang="en-US" sz="41300" dirty="0">
                  <a:ln w="295275">
                    <a:solidFill>
                      <a:schemeClr val="bg1"/>
                    </a:solidFill>
                  </a:ln>
                  <a:latin typeface="SVN-Poky's" panose="020B0606040200020203" pitchFamily="34" charset="0"/>
                </a:rPr>
                <a:t> </a:t>
              </a:r>
              <a:r>
                <a:rPr lang="en-US" sz="41300" dirty="0" err="1">
                  <a:ln w="295275">
                    <a:solidFill>
                      <a:schemeClr val="bg1"/>
                    </a:solidFill>
                  </a:ln>
                  <a:latin typeface="SVN-Poky's" panose="020B0606040200020203" pitchFamily="34" charset="0"/>
                </a:rPr>
                <a:t>hẹn</a:t>
              </a:r>
              <a:r>
                <a:rPr lang="en-US" sz="41300" dirty="0">
                  <a:ln w="295275">
                    <a:solidFill>
                      <a:schemeClr val="bg1"/>
                    </a:solidFill>
                  </a:ln>
                  <a:latin typeface="SVN-Poky's" panose="020B0606040200020203" pitchFamily="34" charset="0"/>
                </a:rPr>
                <a:t> </a:t>
              </a:r>
              <a:r>
                <a:rPr lang="en-US" sz="41300" dirty="0" err="1">
                  <a:ln w="295275">
                    <a:solidFill>
                      <a:schemeClr val="bg1"/>
                    </a:solidFill>
                  </a:ln>
                  <a:latin typeface="SVN-Poky's" panose="020B0606040200020203" pitchFamily="34" charset="0"/>
                </a:rPr>
                <a:t>gặp</a:t>
              </a:r>
              <a:r>
                <a:rPr lang="en-US" sz="41300" dirty="0">
                  <a:ln w="295275">
                    <a:solidFill>
                      <a:schemeClr val="bg1"/>
                    </a:solidFill>
                  </a:ln>
                  <a:latin typeface="SVN-Poky's" panose="020B0606040200020203" pitchFamily="34" charset="0"/>
                </a:rPr>
                <a:t> </a:t>
              </a:r>
              <a:r>
                <a:rPr lang="en-US" sz="41300" dirty="0" err="1">
                  <a:ln w="295275">
                    <a:solidFill>
                      <a:schemeClr val="bg1"/>
                    </a:solidFill>
                  </a:ln>
                  <a:latin typeface="SVN-Poky's" panose="020B0606040200020203" pitchFamily="34" charset="0"/>
                </a:rPr>
                <a:t>lại</a:t>
              </a:r>
              <a:endParaRPr lang="en-US" sz="41300" dirty="0">
                <a:ln w="295275">
                  <a:solidFill>
                    <a:schemeClr val="bg1"/>
                  </a:solidFill>
                </a:ln>
                <a:latin typeface="SVN-Poky's" panose="020B0606040200020203" pitchFamily="34" charset="0"/>
              </a:endParaRPr>
            </a:p>
          </p:txBody>
        </p:sp>
        <p:sp>
          <p:nvSpPr>
            <p:cNvPr id="18" name="TextBox 17">
              <a:extLst>
                <a:ext uri="{FF2B5EF4-FFF2-40B4-BE49-F238E27FC236}">
                  <a16:creationId xmlns:a16="http://schemas.microsoft.com/office/drawing/2014/main" id="{3A8D420F-EFE4-1059-CD6C-93410A662235}"/>
                </a:ext>
              </a:extLst>
            </p:cNvPr>
            <p:cNvSpPr txBox="1"/>
            <p:nvPr/>
          </p:nvSpPr>
          <p:spPr>
            <a:xfrm>
              <a:off x="4504736" y="8096529"/>
              <a:ext cx="7193904" cy="1815882"/>
            </a:xfrm>
            <a:prstGeom prst="rect">
              <a:avLst/>
            </a:prstGeom>
            <a:noFill/>
          </p:spPr>
          <p:txBody>
            <a:bodyPr wrap="square" rtlCol="0">
              <a:prstTxWarp prst="textButton">
                <a:avLst>
                  <a:gd name="adj" fmla="val 11166381"/>
                </a:avLst>
              </a:prstTxWarp>
              <a:spAutoFit/>
            </a:bodyPr>
            <a:lstStyle/>
            <a:p>
              <a:pPr algn="ctr">
                <a:lnSpc>
                  <a:spcPct val="80000"/>
                </a:lnSpc>
              </a:pPr>
              <a:r>
                <a:rPr lang="en-US" sz="71400" b="1" dirty="0" err="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9Slide05 Phobia" panose="02000506000000020003" pitchFamily="2" charset="0"/>
                </a:rPr>
                <a:t>Tiếng</a:t>
              </a:r>
              <a:r>
                <a:rPr lang="en-US" sz="714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9Slide05 Phobia" panose="02000506000000020003" pitchFamily="2" charset="0"/>
                </a:rPr>
                <a:t>  </a:t>
              </a:r>
              <a:r>
                <a:rPr lang="en-US" sz="71400" b="1" dirty="0" err="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9Slide05 Phobia" panose="02000506000000020003" pitchFamily="2" charset="0"/>
                </a:rPr>
                <a:t>Việt</a:t>
              </a:r>
              <a:endParaRPr lang="en-US" sz="714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9Slide05 Phobia" panose="02000506000000020003" pitchFamily="2" charset="0"/>
              </a:endParaRPr>
            </a:p>
            <a:p>
              <a:pPr algn="ctr">
                <a:lnSpc>
                  <a:spcPct val="80000"/>
                </a:lnSpc>
              </a:pPr>
              <a:r>
                <a:rPr lang="en-US" sz="41300" b="1" dirty="0">
                  <a:ln w="28575">
                    <a:solidFill>
                      <a:srgbClr val="002060"/>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Xin </a:t>
              </a:r>
              <a:r>
                <a:rPr lang="en-US" sz="41300" b="1" dirty="0" err="1">
                  <a:ln w="28575">
                    <a:solidFill>
                      <a:srgbClr val="002060"/>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chào</a:t>
              </a:r>
              <a:r>
                <a:rPr lang="en-US" sz="41300" b="1" dirty="0">
                  <a:ln w="28575">
                    <a:solidFill>
                      <a:srgbClr val="002060"/>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 </a:t>
              </a:r>
              <a:r>
                <a:rPr lang="en-US" sz="41300" b="1" dirty="0" err="1">
                  <a:ln w="28575">
                    <a:solidFill>
                      <a:srgbClr val="002060"/>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và</a:t>
              </a:r>
              <a:r>
                <a:rPr lang="en-US" sz="41300" b="1" dirty="0">
                  <a:ln w="28575">
                    <a:solidFill>
                      <a:srgbClr val="002060"/>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 </a:t>
              </a:r>
              <a:r>
                <a:rPr lang="en-US" sz="41300" b="1" dirty="0" err="1">
                  <a:ln w="28575">
                    <a:solidFill>
                      <a:srgbClr val="002060"/>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hẹn</a:t>
              </a:r>
              <a:r>
                <a:rPr lang="en-US" sz="41300" b="1" dirty="0">
                  <a:ln w="28575">
                    <a:solidFill>
                      <a:srgbClr val="002060"/>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 </a:t>
              </a:r>
              <a:r>
                <a:rPr lang="en-US" sz="41300" b="1" dirty="0" err="1">
                  <a:ln w="28575">
                    <a:solidFill>
                      <a:srgbClr val="002060"/>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gặp</a:t>
              </a:r>
              <a:r>
                <a:rPr lang="en-US" sz="41300" b="1" dirty="0">
                  <a:ln w="28575">
                    <a:solidFill>
                      <a:srgbClr val="002060"/>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 </a:t>
              </a:r>
              <a:r>
                <a:rPr lang="en-US" sz="41300" b="1" dirty="0" err="1">
                  <a:ln w="28575">
                    <a:solidFill>
                      <a:srgbClr val="002060"/>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lại</a:t>
              </a:r>
              <a:endParaRPr lang="en-US" sz="41300" b="1" dirty="0">
                <a:ln w="28575">
                  <a:solidFill>
                    <a:srgbClr val="002060"/>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endParaRPr>
            </a:p>
          </p:txBody>
        </p:sp>
      </p:grpSp>
      <p:sp>
        <p:nvSpPr>
          <p:cNvPr id="19" name="Google Shape;1203;p34">
            <a:extLst>
              <a:ext uri="{FF2B5EF4-FFF2-40B4-BE49-F238E27FC236}">
                <a16:creationId xmlns:a16="http://schemas.microsoft.com/office/drawing/2014/main" id="{DD1ABC59-F6A9-C995-BD99-513BF608E99D}"/>
              </a:ext>
            </a:extLst>
          </p:cNvPr>
          <p:cNvSpPr/>
          <p:nvPr/>
        </p:nvSpPr>
        <p:spPr>
          <a:xfrm flipH="1">
            <a:off x="2823214" y="566394"/>
            <a:ext cx="1104514" cy="460180"/>
          </a:xfrm>
          <a:custGeom>
            <a:avLst/>
            <a:gdLst/>
            <a:ahLst/>
            <a:cxnLst/>
            <a:rect l="l" t="t" r="r" b="b"/>
            <a:pathLst>
              <a:path w="13441" h="5600" extrusionOk="0">
                <a:moveTo>
                  <a:pt x="6974" y="1"/>
                </a:moveTo>
                <a:cubicBezTo>
                  <a:pt x="5468" y="1"/>
                  <a:pt x="4461" y="3244"/>
                  <a:pt x="4461" y="3244"/>
                </a:cubicBezTo>
                <a:cubicBezTo>
                  <a:pt x="4461" y="3244"/>
                  <a:pt x="3549" y="2801"/>
                  <a:pt x="2546" y="2801"/>
                </a:cubicBezTo>
                <a:cubicBezTo>
                  <a:pt x="1440" y="2801"/>
                  <a:pt x="224" y="3339"/>
                  <a:pt x="0" y="5600"/>
                </a:cubicBezTo>
                <a:lnTo>
                  <a:pt x="13233" y="5600"/>
                </a:lnTo>
                <a:cubicBezTo>
                  <a:pt x="13233" y="5600"/>
                  <a:pt x="13441" y="2884"/>
                  <a:pt x="10780" y="2884"/>
                </a:cubicBezTo>
                <a:cubicBezTo>
                  <a:pt x="10373" y="2884"/>
                  <a:pt x="9900" y="2947"/>
                  <a:pt x="9349" y="3093"/>
                </a:cubicBezTo>
                <a:cubicBezTo>
                  <a:pt x="9349" y="3093"/>
                  <a:pt x="8923" y="462"/>
                  <a:pt x="7243" y="36"/>
                </a:cubicBezTo>
                <a:cubicBezTo>
                  <a:pt x="7152" y="12"/>
                  <a:pt x="7062" y="1"/>
                  <a:pt x="697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doraemon wallpaper,residential  area,house,home,property,green,illustration,real estate,natural  landscape,cartoon,neighbourhood, #1044039 - Wallpaperkiss">
            <a:extLst>
              <a:ext uri="{FF2B5EF4-FFF2-40B4-BE49-F238E27FC236}">
                <a16:creationId xmlns:a16="http://schemas.microsoft.com/office/drawing/2014/main" id="{D4593B95-06C8-4297-8002-9BECF4D4E00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6083" b="13383"/>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a:hlinkClick r:id="rId5" action="ppaction://hlinksldjump"/>
            <a:extLst>
              <a:ext uri="{FF2B5EF4-FFF2-40B4-BE49-F238E27FC236}">
                <a16:creationId xmlns:a16="http://schemas.microsoft.com/office/drawing/2014/main" id="{4241643B-8F17-4847-AF1F-AEA5E867318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p:blipFill>
        <p:spPr bwMode="auto">
          <a:xfrm flipH="1">
            <a:off x="505748" y="2781666"/>
            <a:ext cx="1153775" cy="214466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Rounded Corners 4">
            <a:extLst>
              <a:ext uri="{FF2B5EF4-FFF2-40B4-BE49-F238E27FC236}">
                <a16:creationId xmlns:a16="http://schemas.microsoft.com/office/drawing/2014/main" id="{09A04C41-C12B-4474-BCD3-95E387E0F5CC}"/>
              </a:ext>
            </a:extLst>
          </p:cNvPr>
          <p:cNvSpPr/>
          <p:nvPr/>
        </p:nvSpPr>
        <p:spPr>
          <a:xfrm>
            <a:off x="3700428" y="3991039"/>
            <a:ext cx="5200650" cy="990235"/>
          </a:xfrm>
          <a:prstGeom prst="roundRect">
            <a:avLst/>
          </a:prstGeom>
        </p:spPr>
        <p:style>
          <a:lnRef idx="2">
            <a:schemeClr val="dk1"/>
          </a:lnRef>
          <a:fillRef idx="1">
            <a:schemeClr val="lt1"/>
          </a:fillRef>
          <a:effectRef idx="0">
            <a:schemeClr val="dk1"/>
          </a:effectRef>
          <a:fontRef idx="minor">
            <a:schemeClr val="dk1"/>
          </a:fontRef>
        </p:style>
        <p:txBody>
          <a:bodyPr rtlCol="0" anchor="t"/>
          <a:lstStyle/>
          <a:p>
            <a:pPr marL="342900" lvl="1" defTabSz="685800">
              <a:buClrTx/>
            </a:pPr>
            <a:r>
              <a:rPr lang="en-US" sz="3600" b="1" kern="1200" dirty="0">
                <a:solidFill>
                  <a:srgbClr val="40B034"/>
                </a:solidFill>
                <a:latin typeface="Times New Roman" panose="02020603050405020304" pitchFamily="18" charset="0"/>
                <a:cs typeface="Times New Roman" panose="02020603050405020304" pitchFamily="18" charset="0"/>
              </a:rPr>
              <a:t>Con </a:t>
            </a:r>
            <a:r>
              <a:rPr lang="en-US" sz="3600" b="1" kern="1200" dirty="0" err="1">
                <a:solidFill>
                  <a:srgbClr val="40B034"/>
                </a:solidFill>
                <a:latin typeface="Times New Roman" panose="02020603050405020304" pitchFamily="18" charset="0"/>
                <a:cs typeface="Times New Roman" panose="02020603050405020304" pitchFamily="18" charset="0"/>
              </a:rPr>
              <a:t>nhái</a:t>
            </a:r>
            <a:endParaRPr lang="en-US" sz="3600" b="1" kern="1200" dirty="0">
              <a:solidFill>
                <a:srgbClr val="40B034"/>
              </a:solidFill>
              <a:latin typeface="Times New Roman" panose="02020603050405020304" pitchFamily="18" charset="0"/>
              <a:cs typeface="Times New Roman" panose="02020603050405020304" pitchFamily="18" charset="0"/>
            </a:endParaRPr>
          </a:p>
        </p:txBody>
      </p:sp>
      <p:sp>
        <p:nvSpPr>
          <p:cNvPr id="6" name="Speech Bubble: Rectangle with Corners Rounded 5">
            <a:extLst>
              <a:ext uri="{FF2B5EF4-FFF2-40B4-BE49-F238E27FC236}">
                <a16:creationId xmlns:a16="http://schemas.microsoft.com/office/drawing/2014/main" id="{897582DE-79E5-42C2-8C98-E6D9EA76386C}"/>
              </a:ext>
            </a:extLst>
          </p:cNvPr>
          <p:cNvSpPr/>
          <p:nvPr/>
        </p:nvSpPr>
        <p:spPr>
          <a:xfrm>
            <a:off x="1277957" y="217169"/>
            <a:ext cx="7006728" cy="3142975"/>
          </a:xfrm>
          <a:prstGeom prst="wedgeRoundRectCallout">
            <a:avLst>
              <a:gd name="adj1" fmla="val -39565"/>
              <a:gd name="adj2" fmla="val 59251"/>
              <a:gd name="adj3" fmla="val 16667"/>
            </a:avLst>
          </a:prstGeom>
        </p:spPr>
        <p:style>
          <a:lnRef idx="2">
            <a:schemeClr val="dk1"/>
          </a:lnRef>
          <a:fillRef idx="1">
            <a:schemeClr val="lt1"/>
          </a:fillRef>
          <a:effectRef idx="0">
            <a:schemeClr val="dk1"/>
          </a:effectRef>
          <a:fontRef idx="minor">
            <a:schemeClr val="dk1"/>
          </a:fontRef>
        </p:style>
        <p:txBody>
          <a:bodyPr rtlCol="0" anchor="t"/>
          <a:lstStyle/>
          <a:p>
            <a:pPr defTabSz="685800">
              <a:buClrTx/>
            </a:pPr>
            <a:r>
              <a:rPr lang="en-US" sz="2100" b="1" kern="1200" dirty="0" err="1">
                <a:solidFill>
                  <a:prstClr val="black"/>
                </a:solidFill>
                <a:latin typeface="Times New Roman" panose="02020603050405020304" pitchFamily="18" charset="0"/>
                <a:cs typeface="Times New Roman" panose="02020603050405020304" pitchFamily="18" charset="0"/>
              </a:rPr>
              <a:t>Câu</a:t>
            </a:r>
            <a:r>
              <a:rPr lang="en-US" sz="2100" b="1" kern="1200" dirty="0">
                <a:solidFill>
                  <a:prstClr val="black"/>
                </a:solidFill>
                <a:latin typeface="Times New Roman" panose="02020603050405020304" pitchFamily="18" charset="0"/>
                <a:cs typeface="Times New Roman" panose="02020603050405020304" pitchFamily="18" charset="0"/>
              </a:rPr>
              <a:t> </a:t>
            </a:r>
            <a:r>
              <a:rPr lang="en-US" sz="2100" b="1" kern="1200" dirty="0" err="1">
                <a:solidFill>
                  <a:prstClr val="black"/>
                </a:solidFill>
                <a:latin typeface="Times New Roman" panose="02020603050405020304" pitchFamily="18" charset="0"/>
                <a:cs typeface="Times New Roman" panose="02020603050405020304" pitchFamily="18" charset="0"/>
              </a:rPr>
              <a:t>hỏi</a:t>
            </a:r>
            <a:r>
              <a:rPr lang="en-US" sz="2100" b="1" kern="1200" dirty="0">
                <a:solidFill>
                  <a:prstClr val="black"/>
                </a:solidFill>
                <a:latin typeface="Times New Roman" panose="02020603050405020304" pitchFamily="18" charset="0"/>
                <a:cs typeface="Times New Roman" panose="02020603050405020304" pitchFamily="18" charset="0"/>
              </a:rPr>
              <a:t>: </a:t>
            </a:r>
            <a:r>
              <a:rPr lang="en-US" sz="3000" b="1" kern="1200" dirty="0" err="1">
                <a:solidFill>
                  <a:schemeClr val="accent1"/>
                </a:solidFill>
                <a:latin typeface="Times New Roman" panose="02020603050405020304" pitchFamily="18" charset="0"/>
                <a:cs typeface="Times New Roman" panose="02020603050405020304" pitchFamily="18" charset="0"/>
              </a:rPr>
              <a:t>Đây</a:t>
            </a:r>
            <a:r>
              <a:rPr lang="en-US" sz="3000" b="1" kern="1200" dirty="0">
                <a:solidFill>
                  <a:schemeClr val="accent1"/>
                </a:solidFill>
                <a:latin typeface="Times New Roman" panose="02020603050405020304" pitchFamily="18" charset="0"/>
                <a:cs typeface="Times New Roman" panose="02020603050405020304" pitchFamily="18" charset="0"/>
              </a:rPr>
              <a:t> </a:t>
            </a:r>
            <a:r>
              <a:rPr lang="en-US" sz="3000" b="1" kern="1200" dirty="0" err="1">
                <a:solidFill>
                  <a:schemeClr val="accent1"/>
                </a:solidFill>
                <a:latin typeface="Times New Roman" panose="02020603050405020304" pitchFamily="18" charset="0"/>
                <a:cs typeface="Times New Roman" panose="02020603050405020304" pitchFamily="18" charset="0"/>
              </a:rPr>
              <a:t>là</a:t>
            </a:r>
            <a:r>
              <a:rPr lang="en-US" sz="3000" b="1" kern="1200" dirty="0">
                <a:solidFill>
                  <a:schemeClr val="accent1"/>
                </a:solidFill>
                <a:latin typeface="Times New Roman" panose="02020603050405020304" pitchFamily="18" charset="0"/>
                <a:cs typeface="Times New Roman" panose="02020603050405020304" pitchFamily="18" charset="0"/>
              </a:rPr>
              <a:t> con </a:t>
            </a:r>
            <a:r>
              <a:rPr lang="en-US" sz="3000" b="1" kern="1200" dirty="0" err="1">
                <a:solidFill>
                  <a:schemeClr val="accent1"/>
                </a:solidFill>
                <a:latin typeface="Times New Roman" panose="02020603050405020304" pitchFamily="18" charset="0"/>
                <a:cs typeface="Times New Roman" panose="02020603050405020304" pitchFamily="18" charset="0"/>
              </a:rPr>
              <a:t>gì</a:t>
            </a:r>
            <a:r>
              <a:rPr lang="en-US" sz="3000" b="1" kern="1200" dirty="0">
                <a:solidFill>
                  <a:schemeClr val="accent1"/>
                </a:solidFill>
                <a:latin typeface="Times New Roman" panose="02020603050405020304" pitchFamily="18" charset="0"/>
                <a:cs typeface="Times New Roman" panose="02020603050405020304" pitchFamily="18" charset="0"/>
              </a:rPr>
              <a:t>? (</a:t>
            </a:r>
            <a:r>
              <a:rPr lang="en-US" sz="3000" b="1" kern="1200" dirty="0" err="1">
                <a:solidFill>
                  <a:schemeClr val="accent1"/>
                </a:solidFill>
                <a:latin typeface="Times New Roman" panose="02020603050405020304" pitchFamily="18" charset="0"/>
                <a:cs typeface="Times New Roman" panose="02020603050405020304" pitchFamily="18" charset="0"/>
              </a:rPr>
              <a:t>Cùng</a:t>
            </a:r>
            <a:r>
              <a:rPr lang="en-US" sz="3000" b="1" kern="1200" dirty="0">
                <a:solidFill>
                  <a:schemeClr val="accent1"/>
                </a:solidFill>
                <a:latin typeface="Times New Roman" panose="02020603050405020304" pitchFamily="18" charset="0"/>
                <a:cs typeface="Times New Roman" panose="02020603050405020304" pitchFamily="18" charset="0"/>
              </a:rPr>
              <a:t> </a:t>
            </a:r>
            <a:r>
              <a:rPr lang="en-US" sz="3000" b="1" kern="1200" dirty="0" err="1">
                <a:solidFill>
                  <a:schemeClr val="accent1"/>
                </a:solidFill>
                <a:latin typeface="Times New Roman" panose="02020603050405020304" pitchFamily="18" charset="0"/>
                <a:cs typeface="Times New Roman" panose="02020603050405020304" pitchFamily="18" charset="0"/>
              </a:rPr>
              <a:t>họ</a:t>
            </a:r>
            <a:r>
              <a:rPr lang="en-US" sz="3000" b="1" kern="1200" dirty="0">
                <a:solidFill>
                  <a:schemeClr val="accent1"/>
                </a:solidFill>
                <a:latin typeface="Times New Roman" panose="02020603050405020304" pitchFamily="18" charset="0"/>
                <a:cs typeface="Times New Roman" panose="02020603050405020304" pitchFamily="18" charset="0"/>
              </a:rPr>
              <a:t> </a:t>
            </a:r>
            <a:r>
              <a:rPr lang="en-US" sz="3000" b="1" kern="1200" dirty="0" err="1">
                <a:solidFill>
                  <a:schemeClr val="accent1"/>
                </a:solidFill>
                <a:latin typeface="Times New Roman" panose="02020603050405020304" pitchFamily="18" charset="0"/>
                <a:cs typeface="Times New Roman" panose="02020603050405020304" pitchFamily="18" charset="0"/>
              </a:rPr>
              <a:t>với</a:t>
            </a:r>
            <a:r>
              <a:rPr lang="en-US" sz="3000" b="1" kern="1200" dirty="0">
                <a:solidFill>
                  <a:schemeClr val="accent1"/>
                </a:solidFill>
                <a:latin typeface="Times New Roman" panose="02020603050405020304" pitchFamily="18" charset="0"/>
                <a:cs typeface="Times New Roman" panose="02020603050405020304" pitchFamily="18" charset="0"/>
              </a:rPr>
              <a:t> </a:t>
            </a:r>
            <a:r>
              <a:rPr lang="en-US" sz="3000" b="1" kern="1200" dirty="0" err="1">
                <a:solidFill>
                  <a:schemeClr val="accent1"/>
                </a:solidFill>
                <a:latin typeface="Times New Roman" panose="02020603050405020304" pitchFamily="18" charset="0"/>
                <a:cs typeface="Times New Roman" panose="02020603050405020304" pitchFamily="18" charset="0"/>
              </a:rPr>
              <a:t>ếch</a:t>
            </a:r>
            <a:r>
              <a:rPr lang="en-US" sz="3000" b="1" kern="1200" dirty="0">
                <a:solidFill>
                  <a:schemeClr val="accent1"/>
                </a:solidFill>
                <a:latin typeface="Times New Roman" panose="02020603050405020304" pitchFamily="18" charset="0"/>
                <a:cs typeface="Times New Roman" panose="02020603050405020304" pitchFamily="18" charset="0"/>
              </a:rPr>
              <a:t>)</a:t>
            </a:r>
          </a:p>
        </p:txBody>
      </p:sp>
      <p:pic>
        <p:nvPicPr>
          <p:cNvPr id="1026" name="Picture 2" descr="Buộc lưng con nhái đến chàng đưa tin | DoanhnhanPlus.vn">
            <a:extLst>
              <a:ext uri="{FF2B5EF4-FFF2-40B4-BE49-F238E27FC236}">
                <a16:creationId xmlns:a16="http://schemas.microsoft.com/office/drawing/2014/main" id="{DFCE25E4-271F-B8AE-A479-276B348F715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22727" y="982853"/>
            <a:ext cx="3077225" cy="204895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5407D0B2-A151-2EFD-8AE8-E77EC25E4E7D}"/>
              </a:ext>
            </a:extLst>
          </p:cNvPr>
          <p:cNvPicPr>
            <a:picLocks noChangeAspect="1"/>
          </p:cNvPicPr>
          <p:nvPr/>
        </p:nvPicPr>
        <p:blipFill rotWithShape="1">
          <a:blip r:embed="rId8"/>
          <a:srcRect l="15303"/>
          <a:stretch/>
        </p:blipFill>
        <p:spPr>
          <a:xfrm>
            <a:off x="7006727" y="3905865"/>
            <a:ext cx="1169657" cy="1075409"/>
          </a:xfrm>
          <a:prstGeom prst="rect">
            <a:avLst/>
          </a:prstGeom>
        </p:spPr>
      </p:pic>
    </p:spTree>
    <p:extLst>
      <p:ext uri="{BB962C8B-B14F-4D97-AF65-F5344CB8AC3E}">
        <p14:creationId xmlns:p14="http://schemas.microsoft.com/office/powerpoint/2010/main" val="276854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32" presetClass="emph" presetSubtype="0" repeatCount="indefinite" fill="hold" nodeType="withEffect">
                                  <p:stCondLst>
                                    <p:cond delay="0"/>
                                  </p:stCondLst>
                                  <p:childTnLst>
                                    <p:animRot by="120000">
                                      <p:cBhvr>
                                        <p:cTn id="9" dur="100" fill="hold">
                                          <p:stCondLst>
                                            <p:cond delay="0"/>
                                          </p:stCondLst>
                                        </p:cTn>
                                        <p:tgtEl>
                                          <p:spTgt spid="3080"/>
                                        </p:tgtEl>
                                        <p:attrNameLst>
                                          <p:attrName>r</p:attrName>
                                        </p:attrNameLst>
                                      </p:cBhvr>
                                    </p:animRot>
                                    <p:animRot by="-240000">
                                      <p:cBhvr>
                                        <p:cTn id="10" dur="200" fill="hold">
                                          <p:stCondLst>
                                            <p:cond delay="200"/>
                                          </p:stCondLst>
                                        </p:cTn>
                                        <p:tgtEl>
                                          <p:spTgt spid="3080"/>
                                        </p:tgtEl>
                                        <p:attrNameLst>
                                          <p:attrName>r</p:attrName>
                                        </p:attrNameLst>
                                      </p:cBhvr>
                                    </p:animRot>
                                    <p:animRot by="240000">
                                      <p:cBhvr>
                                        <p:cTn id="11" dur="200" fill="hold">
                                          <p:stCondLst>
                                            <p:cond delay="400"/>
                                          </p:stCondLst>
                                        </p:cTn>
                                        <p:tgtEl>
                                          <p:spTgt spid="3080"/>
                                        </p:tgtEl>
                                        <p:attrNameLst>
                                          <p:attrName>r</p:attrName>
                                        </p:attrNameLst>
                                      </p:cBhvr>
                                    </p:animRot>
                                    <p:animRot by="-240000">
                                      <p:cBhvr>
                                        <p:cTn id="12" dur="200" fill="hold">
                                          <p:stCondLst>
                                            <p:cond delay="600"/>
                                          </p:stCondLst>
                                        </p:cTn>
                                        <p:tgtEl>
                                          <p:spTgt spid="3080"/>
                                        </p:tgtEl>
                                        <p:attrNameLst>
                                          <p:attrName>r</p:attrName>
                                        </p:attrNameLst>
                                      </p:cBhvr>
                                    </p:animRot>
                                    <p:animRot by="120000">
                                      <p:cBhvr>
                                        <p:cTn id="13" dur="200" fill="hold">
                                          <p:stCondLst>
                                            <p:cond delay="800"/>
                                          </p:stCondLst>
                                        </p:cTn>
                                        <p:tgtEl>
                                          <p:spTgt spid="3080"/>
                                        </p:tgtEl>
                                        <p:attrNameLst>
                                          <p:attrName>r</p:attrName>
                                        </p:attrNameLst>
                                      </p:cBhvr>
                                    </p:animRot>
                                  </p:childTnLst>
                                </p:cTn>
                              </p:par>
                              <p:par>
                                <p:cTn id="14" presetID="10" presetClass="entr" presetSubtype="0" fill="hold" nodeType="withEffect">
                                  <p:stCondLst>
                                    <p:cond delay="0"/>
                                  </p:stCondLst>
                                  <p:childTnLst>
                                    <p:set>
                                      <p:cBhvr>
                                        <p:cTn id="15" dur="1" fill="hold">
                                          <p:stCondLst>
                                            <p:cond delay="0"/>
                                          </p:stCondLst>
                                        </p:cTn>
                                        <p:tgtEl>
                                          <p:spTgt spid="1026"/>
                                        </p:tgtEl>
                                        <p:attrNameLst>
                                          <p:attrName>style.visibility</p:attrName>
                                        </p:attrNameLst>
                                      </p:cBhvr>
                                      <p:to>
                                        <p:strVal val="visible"/>
                                      </p:to>
                                    </p:set>
                                    <p:animEffect transition="in" filter="fade">
                                      <p:cBhvr>
                                        <p:cTn id="16" dur="500"/>
                                        <p:tgtEl>
                                          <p:spTgt spid="102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subTnLst>
                                    <p:audio>
                                      <p:cMediaNode>
                                        <p:cTn display="0" masterRel="sameClick">
                                          <p:stCondLst>
                                            <p:cond evt="begin" delay="0">
                                              <p:tn val="19"/>
                                            </p:cond>
                                          </p:stCondLst>
                                          <p:endCondLst>
                                            <p:cond evt="onStopAudio" delay="0">
                                              <p:tgtEl>
                                                <p:sldTgt/>
                                              </p:tgtEl>
                                            </p:cond>
                                          </p:endCondLst>
                                        </p:cTn>
                                        <p:tgtEl>
                                          <p:sndTgt r:embed="rId3" name="Am-thanh-tra-loi-dung-www_nhacchuongvui_com.wav"/>
                                        </p:tgtEl>
                                      </p:cMediaNode>
                                    </p:audio>
                                  </p:subTnLst>
                                </p:cTn>
                              </p:par>
                              <p:par>
                                <p:cTn id="22" presetID="53" presetClass="entr" presetSubtype="16" fill="hold" nodeType="with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500" fill="hold"/>
                                        <p:tgtEl>
                                          <p:spTgt spid="4"/>
                                        </p:tgtEl>
                                        <p:attrNameLst>
                                          <p:attrName>ppt_w</p:attrName>
                                        </p:attrNameLst>
                                      </p:cBhvr>
                                      <p:tavLst>
                                        <p:tav tm="0">
                                          <p:val>
                                            <p:fltVal val="0"/>
                                          </p:val>
                                        </p:tav>
                                        <p:tav tm="100000">
                                          <p:val>
                                            <p:strVal val="#ppt_w"/>
                                          </p:val>
                                        </p:tav>
                                      </p:tavLst>
                                    </p:anim>
                                    <p:anim calcmode="lin" valueType="num">
                                      <p:cBhvr>
                                        <p:cTn id="25" dur="500" fill="hold"/>
                                        <p:tgtEl>
                                          <p:spTgt spid="4"/>
                                        </p:tgtEl>
                                        <p:attrNameLst>
                                          <p:attrName>ppt_h</p:attrName>
                                        </p:attrNameLst>
                                      </p:cBhvr>
                                      <p:tavLst>
                                        <p:tav tm="0">
                                          <p:val>
                                            <p:fltVal val="0"/>
                                          </p:val>
                                        </p:tav>
                                        <p:tav tm="100000">
                                          <p:val>
                                            <p:strVal val="#ppt_h"/>
                                          </p:val>
                                        </p:tav>
                                      </p:tavLst>
                                    </p:anim>
                                    <p:animEffect transition="in" filter="fade">
                                      <p:cBhvr>
                                        <p:cTn id="2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54"/>
        <p:cNvGrpSpPr/>
        <p:nvPr/>
      </p:nvGrpSpPr>
      <p:grpSpPr>
        <a:xfrm>
          <a:off x="0" y="0"/>
          <a:ext cx="0" cy="0"/>
          <a:chOff x="0" y="0"/>
          <a:chExt cx="0" cy="0"/>
        </a:xfrm>
      </p:grpSpPr>
      <p:sp>
        <p:nvSpPr>
          <p:cNvPr id="1193" name="Google Shape;1193;p33"/>
          <p:cNvSpPr/>
          <p:nvPr/>
        </p:nvSpPr>
        <p:spPr>
          <a:xfrm flipH="1">
            <a:off x="1445188" y="157651"/>
            <a:ext cx="1249611" cy="395477"/>
          </a:xfrm>
          <a:custGeom>
            <a:avLst/>
            <a:gdLst/>
            <a:ahLst/>
            <a:cxnLst/>
            <a:rect l="l" t="t" r="r" b="b"/>
            <a:pathLst>
              <a:path w="13410" h="4244" extrusionOk="0">
                <a:moveTo>
                  <a:pt x="7286" y="0"/>
                </a:moveTo>
                <a:cubicBezTo>
                  <a:pt x="6592" y="0"/>
                  <a:pt x="5782" y="384"/>
                  <a:pt x="4913" y="1537"/>
                </a:cubicBezTo>
                <a:cubicBezTo>
                  <a:pt x="4913" y="1537"/>
                  <a:pt x="4164" y="1313"/>
                  <a:pt x="3250" y="1313"/>
                </a:cubicBezTo>
                <a:cubicBezTo>
                  <a:pt x="1896" y="1313"/>
                  <a:pt x="180" y="1805"/>
                  <a:pt x="0" y="4244"/>
                </a:cubicBezTo>
                <a:lnTo>
                  <a:pt x="13158" y="4244"/>
                </a:lnTo>
                <a:cubicBezTo>
                  <a:pt x="13158" y="4244"/>
                  <a:pt x="13410" y="1459"/>
                  <a:pt x="10505" y="1459"/>
                </a:cubicBezTo>
                <a:cubicBezTo>
                  <a:pt x="10232" y="1459"/>
                  <a:pt x="9931" y="1483"/>
                  <a:pt x="9599" y="1537"/>
                </a:cubicBezTo>
                <a:cubicBezTo>
                  <a:pt x="9599" y="1537"/>
                  <a:pt x="8675" y="0"/>
                  <a:pt x="72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33"/>
          <p:cNvSpPr/>
          <p:nvPr/>
        </p:nvSpPr>
        <p:spPr>
          <a:xfrm>
            <a:off x="6664751" y="264221"/>
            <a:ext cx="1046287" cy="329236"/>
          </a:xfrm>
          <a:custGeom>
            <a:avLst/>
            <a:gdLst/>
            <a:ahLst/>
            <a:cxnLst/>
            <a:rect l="l" t="t" r="r" b="b"/>
            <a:pathLst>
              <a:path w="26167" h="8234" extrusionOk="0">
                <a:moveTo>
                  <a:pt x="17177" y="1"/>
                </a:moveTo>
                <a:cubicBezTo>
                  <a:pt x="13201" y="1"/>
                  <a:pt x="12657" y="4324"/>
                  <a:pt x="12657" y="4324"/>
                </a:cubicBezTo>
                <a:cubicBezTo>
                  <a:pt x="12657" y="4324"/>
                  <a:pt x="11583" y="2047"/>
                  <a:pt x="9435" y="2047"/>
                </a:cubicBezTo>
                <a:cubicBezTo>
                  <a:pt x="9263" y="2047"/>
                  <a:pt x="9084" y="2061"/>
                  <a:pt x="8898" y="2093"/>
                </a:cubicBezTo>
                <a:cubicBezTo>
                  <a:pt x="6392" y="2519"/>
                  <a:pt x="6392" y="5151"/>
                  <a:pt x="6392" y="5151"/>
                </a:cubicBezTo>
                <a:cubicBezTo>
                  <a:pt x="6392" y="5151"/>
                  <a:pt x="5086" y="4590"/>
                  <a:pt x="3651" y="4590"/>
                </a:cubicBezTo>
                <a:cubicBezTo>
                  <a:pt x="2052" y="4590"/>
                  <a:pt x="291" y="5287"/>
                  <a:pt x="1" y="8233"/>
                </a:cubicBezTo>
                <a:lnTo>
                  <a:pt x="24637" y="8233"/>
                </a:lnTo>
                <a:cubicBezTo>
                  <a:pt x="24637" y="8233"/>
                  <a:pt x="26166" y="5577"/>
                  <a:pt x="24236" y="4474"/>
                </a:cubicBezTo>
                <a:cubicBezTo>
                  <a:pt x="23676" y="4151"/>
                  <a:pt x="23151" y="4035"/>
                  <a:pt x="22686" y="4035"/>
                </a:cubicBezTo>
                <a:cubicBezTo>
                  <a:pt x="21531" y="4035"/>
                  <a:pt x="20753" y="4750"/>
                  <a:pt x="20753" y="4750"/>
                </a:cubicBezTo>
                <a:cubicBezTo>
                  <a:pt x="20753" y="4750"/>
                  <a:pt x="21855" y="288"/>
                  <a:pt x="17545" y="13"/>
                </a:cubicBezTo>
                <a:cubicBezTo>
                  <a:pt x="17419" y="5"/>
                  <a:pt x="17296" y="1"/>
                  <a:pt x="171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33"/>
          <p:cNvSpPr/>
          <p:nvPr/>
        </p:nvSpPr>
        <p:spPr>
          <a:xfrm>
            <a:off x="1029302" y="2297289"/>
            <a:ext cx="642043" cy="267498"/>
          </a:xfrm>
          <a:custGeom>
            <a:avLst/>
            <a:gdLst/>
            <a:ahLst/>
            <a:cxnLst/>
            <a:rect l="l" t="t" r="r" b="b"/>
            <a:pathLst>
              <a:path w="13441" h="5600" extrusionOk="0">
                <a:moveTo>
                  <a:pt x="6974" y="1"/>
                </a:moveTo>
                <a:cubicBezTo>
                  <a:pt x="5468" y="1"/>
                  <a:pt x="4461" y="3244"/>
                  <a:pt x="4461" y="3244"/>
                </a:cubicBezTo>
                <a:cubicBezTo>
                  <a:pt x="4461" y="3244"/>
                  <a:pt x="3549" y="2801"/>
                  <a:pt x="2546" y="2801"/>
                </a:cubicBezTo>
                <a:cubicBezTo>
                  <a:pt x="1440" y="2801"/>
                  <a:pt x="224" y="3339"/>
                  <a:pt x="0" y="5600"/>
                </a:cubicBezTo>
                <a:lnTo>
                  <a:pt x="13233" y="5600"/>
                </a:lnTo>
                <a:cubicBezTo>
                  <a:pt x="13233" y="5600"/>
                  <a:pt x="13441" y="2884"/>
                  <a:pt x="10780" y="2884"/>
                </a:cubicBezTo>
                <a:cubicBezTo>
                  <a:pt x="10373" y="2884"/>
                  <a:pt x="9900" y="2947"/>
                  <a:pt x="9349" y="3093"/>
                </a:cubicBezTo>
                <a:cubicBezTo>
                  <a:pt x="9349" y="3093"/>
                  <a:pt x="8923" y="462"/>
                  <a:pt x="7243" y="36"/>
                </a:cubicBezTo>
                <a:cubicBezTo>
                  <a:pt x="7152" y="12"/>
                  <a:pt x="7062" y="1"/>
                  <a:pt x="697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33"/>
          <p:cNvSpPr/>
          <p:nvPr/>
        </p:nvSpPr>
        <p:spPr>
          <a:xfrm>
            <a:off x="549501" y="1787746"/>
            <a:ext cx="1046287" cy="329236"/>
          </a:xfrm>
          <a:custGeom>
            <a:avLst/>
            <a:gdLst/>
            <a:ahLst/>
            <a:cxnLst/>
            <a:rect l="l" t="t" r="r" b="b"/>
            <a:pathLst>
              <a:path w="26167" h="8234" extrusionOk="0">
                <a:moveTo>
                  <a:pt x="17177" y="1"/>
                </a:moveTo>
                <a:cubicBezTo>
                  <a:pt x="13201" y="1"/>
                  <a:pt x="12657" y="4324"/>
                  <a:pt x="12657" y="4324"/>
                </a:cubicBezTo>
                <a:cubicBezTo>
                  <a:pt x="12657" y="4324"/>
                  <a:pt x="11583" y="2047"/>
                  <a:pt x="9435" y="2047"/>
                </a:cubicBezTo>
                <a:cubicBezTo>
                  <a:pt x="9263" y="2047"/>
                  <a:pt x="9084" y="2061"/>
                  <a:pt x="8898" y="2093"/>
                </a:cubicBezTo>
                <a:cubicBezTo>
                  <a:pt x="6392" y="2519"/>
                  <a:pt x="6392" y="5151"/>
                  <a:pt x="6392" y="5151"/>
                </a:cubicBezTo>
                <a:cubicBezTo>
                  <a:pt x="6392" y="5151"/>
                  <a:pt x="5086" y="4590"/>
                  <a:pt x="3651" y="4590"/>
                </a:cubicBezTo>
                <a:cubicBezTo>
                  <a:pt x="2052" y="4590"/>
                  <a:pt x="291" y="5287"/>
                  <a:pt x="1" y="8233"/>
                </a:cubicBezTo>
                <a:lnTo>
                  <a:pt x="24637" y="8233"/>
                </a:lnTo>
                <a:cubicBezTo>
                  <a:pt x="24637" y="8233"/>
                  <a:pt x="26166" y="5577"/>
                  <a:pt x="24236" y="4474"/>
                </a:cubicBezTo>
                <a:cubicBezTo>
                  <a:pt x="23676" y="4151"/>
                  <a:pt x="23151" y="4035"/>
                  <a:pt x="22686" y="4035"/>
                </a:cubicBezTo>
                <a:cubicBezTo>
                  <a:pt x="21531" y="4035"/>
                  <a:pt x="20753" y="4750"/>
                  <a:pt x="20753" y="4750"/>
                </a:cubicBezTo>
                <a:cubicBezTo>
                  <a:pt x="20753" y="4750"/>
                  <a:pt x="21855" y="288"/>
                  <a:pt x="17545" y="13"/>
                </a:cubicBezTo>
                <a:cubicBezTo>
                  <a:pt x="17419" y="5"/>
                  <a:pt x="17296" y="1"/>
                  <a:pt x="171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33"/>
          <p:cNvSpPr/>
          <p:nvPr/>
        </p:nvSpPr>
        <p:spPr>
          <a:xfrm flipH="1">
            <a:off x="7503832" y="2702288"/>
            <a:ext cx="921669" cy="291680"/>
          </a:xfrm>
          <a:custGeom>
            <a:avLst/>
            <a:gdLst/>
            <a:ahLst/>
            <a:cxnLst/>
            <a:rect l="l" t="t" r="r" b="b"/>
            <a:pathLst>
              <a:path w="13410" h="4244" extrusionOk="0">
                <a:moveTo>
                  <a:pt x="7286" y="0"/>
                </a:moveTo>
                <a:cubicBezTo>
                  <a:pt x="6592" y="0"/>
                  <a:pt x="5782" y="384"/>
                  <a:pt x="4913" y="1537"/>
                </a:cubicBezTo>
                <a:cubicBezTo>
                  <a:pt x="4913" y="1537"/>
                  <a:pt x="4164" y="1313"/>
                  <a:pt x="3250" y="1313"/>
                </a:cubicBezTo>
                <a:cubicBezTo>
                  <a:pt x="1896" y="1313"/>
                  <a:pt x="180" y="1805"/>
                  <a:pt x="0" y="4244"/>
                </a:cubicBezTo>
                <a:lnTo>
                  <a:pt x="13158" y="4244"/>
                </a:lnTo>
                <a:cubicBezTo>
                  <a:pt x="13158" y="4244"/>
                  <a:pt x="13410" y="1459"/>
                  <a:pt x="10505" y="1459"/>
                </a:cubicBezTo>
                <a:cubicBezTo>
                  <a:pt x="10232" y="1459"/>
                  <a:pt x="9931" y="1483"/>
                  <a:pt x="9599" y="1537"/>
                </a:cubicBezTo>
                <a:cubicBezTo>
                  <a:pt x="9599" y="1537"/>
                  <a:pt x="8675" y="0"/>
                  <a:pt x="72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TextBox 3">
            <a:extLst>
              <a:ext uri="{FF2B5EF4-FFF2-40B4-BE49-F238E27FC236}">
                <a16:creationId xmlns:a16="http://schemas.microsoft.com/office/drawing/2014/main" id="{10EE47DE-A371-6EBB-ABCF-777595DB6BB7}"/>
              </a:ext>
            </a:extLst>
          </p:cNvPr>
          <p:cNvSpPr txBox="1"/>
          <p:nvPr/>
        </p:nvSpPr>
        <p:spPr>
          <a:xfrm>
            <a:off x="2836963" y="517859"/>
            <a:ext cx="4099199" cy="461665"/>
          </a:xfrm>
          <a:prstGeom prst="rect">
            <a:avLst/>
          </a:prstGeom>
          <a:noFill/>
        </p:spPr>
        <p:txBody>
          <a:bodyPr wrap="none" rtlCol="0">
            <a:spAutoFit/>
          </a:bodyPr>
          <a:lstStyle/>
          <a:p>
            <a:r>
              <a:rPr lang="en-US" sz="2400" b="1" dirty="0" err="1">
                <a:latin typeface="Times New Roman" panose="02020603050405020304" pitchFamily="18" charset="0"/>
                <a:cs typeface="Times New Roman" panose="02020603050405020304" pitchFamily="18" charset="0"/>
              </a:rPr>
              <a:t>Thứ</a:t>
            </a:r>
            <a:r>
              <a:rPr lang="en-US" sz="2400" b="1" dirty="0">
                <a:latin typeface="Times New Roman" panose="02020603050405020304" pitchFamily="18" charset="0"/>
                <a:cs typeface="Times New Roman" panose="02020603050405020304" pitchFamily="18" charset="0"/>
              </a:rPr>
              <a:t> … </a:t>
            </a:r>
            <a:r>
              <a:rPr lang="en-US" sz="2400" b="1" dirty="0" err="1">
                <a:latin typeface="Times New Roman" panose="02020603050405020304" pitchFamily="18" charset="0"/>
                <a:cs typeface="Times New Roman" panose="02020603050405020304" pitchFamily="18" charset="0"/>
              </a:rPr>
              <a:t>ngày</a:t>
            </a:r>
            <a:r>
              <a:rPr lang="en-US" sz="2400" b="1" dirty="0">
                <a:latin typeface="Times New Roman" panose="02020603050405020304" pitchFamily="18" charset="0"/>
                <a:cs typeface="Times New Roman" panose="02020603050405020304" pitchFamily="18" charset="0"/>
              </a:rPr>
              <a:t> … </a:t>
            </a:r>
            <a:r>
              <a:rPr lang="en-US" sz="2400" b="1" dirty="0" err="1">
                <a:latin typeface="Times New Roman" panose="02020603050405020304" pitchFamily="18" charset="0"/>
                <a:cs typeface="Times New Roman" panose="02020603050405020304" pitchFamily="18" charset="0"/>
              </a:rPr>
              <a:t>tháng</a:t>
            </a:r>
            <a:r>
              <a:rPr lang="en-US" sz="2400" b="1" dirty="0">
                <a:latin typeface="Times New Roman" panose="02020603050405020304" pitchFamily="18" charset="0"/>
                <a:cs typeface="Times New Roman" panose="02020603050405020304" pitchFamily="18" charset="0"/>
              </a:rPr>
              <a:t> … </a:t>
            </a:r>
            <a:r>
              <a:rPr lang="en-US" sz="2400" b="1" dirty="0" err="1">
                <a:latin typeface="Times New Roman" panose="02020603050405020304" pitchFamily="18" charset="0"/>
                <a:cs typeface="Times New Roman" panose="02020603050405020304" pitchFamily="18" charset="0"/>
              </a:rPr>
              <a:t>năm</a:t>
            </a:r>
            <a:endParaRPr lang="en-US" sz="2400" b="1" dirty="0">
              <a:latin typeface="Times New Roman" panose="02020603050405020304" pitchFamily="18" charset="0"/>
              <a:cs typeface="Times New Roman" panose="02020603050405020304" pitchFamily="18" charset="0"/>
            </a:endParaRPr>
          </a:p>
        </p:txBody>
      </p:sp>
      <p:grpSp>
        <p:nvGrpSpPr>
          <p:cNvPr id="52" name="Group 51">
            <a:extLst>
              <a:ext uri="{FF2B5EF4-FFF2-40B4-BE49-F238E27FC236}">
                <a16:creationId xmlns:a16="http://schemas.microsoft.com/office/drawing/2014/main" id="{67D7797C-8DA0-6C16-0B41-741ACA2436E2}"/>
              </a:ext>
            </a:extLst>
          </p:cNvPr>
          <p:cNvGrpSpPr/>
          <p:nvPr/>
        </p:nvGrpSpPr>
        <p:grpSpPr>
          <a:xfrm>
            <a:off x="2419941" y="1237935"/>
            <a:ext cx="4304118" cy="720197"/>
            <a:chOff x="7770670" y="5893290"/>
            <a:chExt cx="4535382" cy="758893"/>
          </a:xfrm>
        </p:grpSpPr>
        <p:sp>
          <p:nvSpPr>
            <p:cNvPr id="53" name="TextBox 52">
              <a:extLst>
                <a:ext uri="{FF2B5EF4-FFF2-40B4-BE49-F238E27FC236}">
                  <a16:creationId xmlns:a16="http://schemas.microsoft.com/office/drawing/2014/main" id="{DC5A2252-0908-2237-ED18-AD64DDF3B027}"/>
                </a:ext>
              </a:extLst>
            </p:cNvPr>
            <p:cNvSpPr txBox="1"/>
            <p:nvPr/>
          </p:nvSpPr>
          <p:spPr>
            <a:xfrm>
              <a:off x="7770670" y="5893290"/>
              <a:ext cx="4535382" cy="758893"/>
            </a:xfrm>
            <a:prstGeom prst="rect">
              <a:avLst/>
            </a:prstGeom>
            <a:noFill/>
          </p:spPr>
          <p:txBody>
            <a:bodyPr wrap="square" rtlCol="0">
              <a:spAutoFit/>
            </a:bodyPr>
            <a:lstStyle/>
            <a:p>
              <a:pPr algn="ctr">
                <a:lnSpc>
                  <a:spcPct val="80000"/>
                </a:lnSpc>
              </a:pPr>
              <a:r>
                <a:rPr lang="en-US" sz="4800" dirty="0">
                  <a:ln w="295275">
                    <a:solidFill>
                      <a:schemeClr val="bg1"/>
                    </a:solidFill>
                  </a:ln>
                  <a:latin typeface="#9Slide05 Phobia" panose="02000506000000020003" pitchFamily="2" charset="0"/>
                </a:rPr>
                <a:t> </a:t>
              </a:r>
              <a:r>
                <a:rPr lang="en-US" sz="4800" dirty="0" err="1">
                  <a:ln w="295275">
                    <a:solidFill>
                      <a:schemeClr val="bg1"/>
                    </a:solidFill>
                  </a:ln>
                  <a:latin typeface="#9Slide05 Phobia" panose="02000506000000020003" pitchFamily="2" charset="0"/>
                </a:rPr>
                <a:t>Tiếng</a:t>
              </a:r>
              <a:r>
                <a:rPr lang="en-US" sz="4800" dirty="0">
                  <a:ln w="295275">
                    <a:solidFill>
                      <a:schemeClr val="bg1"/>
                    </a:solidFill>
                  </a:ln>
                  <a:latin typeface="#9Slide05 Phobia" panose="02000506000000020003" pitchFamily="2" charset="0"/>
                </a:rPr>
                <a:t>  </a:t>
              </a:r>
              <a:r>
                <a:rPr lang="en-US" sz="4800" dirty="0" err="1">
                  <a:ln w="295275">
                    <a:solidFill>
                      <a:schemeClr val="bg1"/>
                    </a:solidFill>
                  </a:ln>
                  <a:latin typeface="#9Slide05 Phobia" panose="02000506000000020003" pitchFamily="2" charset="0"/>
                </a:rPr>
                <a:t>Việt</a:t>
              </a:r>
              <a:endParaRPr lang="en-US" sz="4800" dirty="0">
                <a:ln w="295275">
                  <a:solidFill>
                    <a:schemeClr val="bg1"/>
                  </a:solidFill>
                </a:ln>
                <a:latin typeface="#9Slide05 Phobia" panose="02000506000000020003" pitchFamily="2" charset="0"/>
              </a:endParaRPr>
            </a:p>
          </p:txBody>
        </p:sp>
        <p:sp>
          <p:nvSpPr>
            <p:cNvPr id="54" name="TextBox 53">
              <a:extLst>
                <a:ext uri="{FF2B5EF4-FFF2-40B4-BE49-F238E27FC236}">
                  <a16:creationId xmlns:a16="http://schemas.microsoft.com/office/drawing/2014/main" id="{A989252E-E240-0CE8-CFC4-256198248881}"/>
                </a:ext>
              </a:extLst>
            </p:cNvPr>
            <p:cNvSpPr txBox="1"/>
            <p:nvPr/>
          </p:nvSpPr>
          <p:spPr>
            <a:xfrm>
              <a:off x="8442339" y="5893290"/>
              <a:ext cx="3378378" cy="758893"/>
            </a:xfrm>
            <a:prstGeom prst="rect">
              <a:avLst/>
            </a:prstGeom>
            <a:noFill/>
          </p:spPr>
          <p:txBody>
            <a:bodyPr wrap="square" rtlCol="0">
              <a:spAutoFit/>
            </a:bodyPr>
            <a:lstStyle/>
            <a:p>
              <a:pPr algn="ctr">
                <a:lnSpc>
                  <a:spcPct val="80000"/>
                </a:lnSpc>
              </a:pPr>
              <a:r>
                <a:rPr lang="en-US" sz="4800" b="1" dirty="0" err="1">
                  <a:ln w="9525">
                    <a:solidFill>
                      <a:schemeClr val="bg1"/>
                    </a:solidFill>
                    <a:prstDash val="solid"/>
                  </a:ln>
                  <a:solidFill>
                    <a:srgbClr val="FF9933"/>
                  </a:solidFill>
                  <a:effectLst>
                    <a:outerShdw blurRad="12700" dist="38100" dir="2700000" algn="tl" rotWithShape="0">
                      <a:schemeClr val="accent5">
                        <a:lumMod val="60000"/>
                        <a:lumOff val="40000"/>
                      </a:schemeClr>
                    </a:outerShdw>
                  </a:effectLst>
                  <a:latin typeface="#9Slide05 Phobia" panose="02000506000000020003" pitchFamily="2" charset="0"/>
                </a:rPr>
                <a:t>Tiếng</a:t>
              </a:r>
              <a:r>
                <a:rPr lang="en-US" sz="4800" b="1" dirty="0">
                  <a:ln w="9525">
                    <a:solidFill>
                      <a:schemeClr val="bg1"/>
                    </a:solidFill>
                    <a:prstDash val="solid"/>
                  </a:ln>
                  <a:solidFill>
                    <a:srgbClr val="FF9933"/>
                  </a:solidFill>
                  <a:effectLst>
                    <a:outerShdw blurRad="12700" dist="38100" dir="2700000" algn="tl" rotWithShape="0">
                      <a:schemeClr val="accent5">
                        <a:lumMod val="60000"/>
                        <a:lumOff val="40000"/>
                      </a:schemeClr>
                    </a:outerShdw>
                  </a:effectLst>
                  <a:latin typeface="#9Slide05 Phobia" panose="02000506000000020003" pitchFamily="2" charset="0"/>
                </a:rPr>
                <a:t>  </a:t>
              </a:r>
              <a:r>
                <a:rPr lang="en-US" sz="4800" b="1" dirty="0" err="1">
                  <a:ln w="9525">
                    <a:solidFill>
                      <a:schemeClr val="bg1"/>
                    </a:solidFill>
                    <a:prstDash val="solid"/>
                  </a:ln>
                  <a:solidFill>
                    <a:srgbClr val="FF9933"/>
                  </a:solidFill>
                  <a:effectLst>
                    <a:outerShdw blurRad="12700" dist="38100" dir="2700000" algn="tl" rotWithShape="0">
                      <a:schemeClr val="accent5">
                        <a:lumMod val="60000"/>
                        <a:lumOff val="40000"/>
                      </a:schemeClr>
                    </a:outerShdw>
                  </a:effectLst>
                  <a:latin typeface="#9Slide05 Phobia" panose="02000506000000020003" pitchFamily="2" charset="0"/>
                </a:rPr>
                <a:t>Việt</a:t>
              </a:r>
              <a:endParaRPr lang="en-US" sz="4800" b="1" dirty="0">
                <a:ln w="9525">
                  <a:solidFill>
                    <a:schemeClr val="bg1"/>
                  </a:solidFill>
                  <a:prstDash val="solid"/>
                </a:ln>
                <a:solidFill>
                  <a:srgbClr val="FF9933"/>
                </a:solidFill>
                <a:effectLst>
                  <a:outerShdw blurRad="12700" dist="38100" dir="2700000" algn="tl" rotWithShape="0">
                    <a:schemeClr val="accent5">
                      <a:lumMod val="60000"/>
                      <a:lumOff val="40000"/>
                    </a:schemeClr>
                  </a:outerShdw>
                </a:effectLst>
                <a:latin typeface="#9Slide05 Phobia" panose="02000506000000020003" pitchFamily="2" charset="0"/>
              </a:endParaRPr>
            </a:p>
          </p:txBody>
        </p:sp>
      </p:grpSp>
      <p:pic>
        <p:nvPicPr>
          <p:cNvPr id="2" name="Picture 1">
            <a:extLst>
              <a:ext uri="{FF2B5EF4-FFF2-40B4-BE49-F238E27FC236}">
                <a16:creationId xmlns:a16="http://schemas.microsoft.com/office/drawing/2014/main" id="{A114AC6D-B9E3-26EA-1D19-F0E52EBA73FB}"/>
              </a:ext>
            </a:extLst>
          </p:cNvPr>
          <p:cNvPicPr>
            <a:picLocks noChangeAspect="1"/>
          </p:cNvPicPr>
          <p:nvPr/>
        </p:nvPicPr>
        <p:blipFill>
          <a:blip r:embed="rId3"/>
          <a:stretch>
            <a:fillRect/>
          </a:stretch>
        </p:blipFill>
        <p:spPr>
          <a:xfrm>
            <a:off x="1819417" y="1787746"/>
            <a:ext cx="5505165" cy="2145978"/>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01"/>
        <p:cNvGrpSpPr/>
        <p:nvPr/>
      </p:nvGrpSpPr>
      <p:grpSpPr>
        <a:xfrm>
          <a:off x="0" y="0"/>
          <a:ext cx="0" cy="0"/>
          <a:chOff x="0" y="0"/>
          <a:chExt cx="0" cy="0"/>
        </a:xfrm>
      </p:grpSpPr>
      <p:sp>
        <p:nvSpPr>
          <p:cNvPr id="1202" name="Google Shape;1202;p34"/>
          <p:cNvSpPr/>
          <p:nvPr/>
        </p:nvSpPr>
        <p:spPr>
          <a:xfrm flipH="1">
            <a:off x="-456458" y="549274"/>
            <a:ext cx="820558" cy="259690"/>
          </a:xfrm>
          <a:custGeom>
            <a:avLst/>
            <a:gdLst/>
            <a:ahLst/>
            <a:cxnLst/>
            <a:rect l="l" t="t" r="r" b="b"/>
            <a:pathLst>
              <a:path w="13410" h="4244" extrusionOk="0">
                <a:moveTo>
                  <a:pt x="7286" y="0"/>
                </a:moveTo>
                <a:cubicBezTo>
                  <a:pt x="6592" y="0"/>
                  <a:pt x="5782" y="384"/>
                  <a:pt x="4913" y="1537"/>
                </a:cubicBezTo>
                <a:cubicBezTo>
                  <a:pt x="4913" y="1537"/>
                  <a:pt x="4164" y="1313"/>
                  <a:pt x="3250" y="1313"/>
                </a:cubicBezTo>
                <a:cubicBezTo>
                  <a:pt x="1896" y="1313"/>
                  <a:pt x="180" y="1805"/>
                  <a:pt x="0" y="4244"/>
                </a:cubicBezTo>
                <a:lnTo>
                  <a:pt x="13158" y="4244"/>
                </a:lnTo>
                <a:cubicBezTo>
                  <a:pt x="13158" y="4244"/>
                  <a:pt x="13410" y="1459"/>
                  <a:pt x="10505" y="1459"/>
                </a:cubicBezTo>
                <a:cubicBezTo>
                  <a:pt x="10232" y="1459"/>
                  <a:pt x="9931" y="1483"/>
                  <a:pt x="9599" y="1537"/>
                </a:cubicBezTo>
                <a:cubicBezTo>
                  <a:pt x="9599" y="1537"/>
                  <a:pt x="8675" y="0"/>
                  <a:pt x="72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34"/>
          <p:cNvSpPr/>
          <p:nvPr/>
        </p:nvSpPr>
        <p:spPr>
          <a:xfrm flipH="1">
            <a:off x="364099" y="87000"/>
            <a:ext cx="1104514" cy="460180"/>
          </a:xfrm>
          <a:custGeom>
            <a:avLst/>
            <a:gdLst/>
            <a:ahLst/>
            <a:cxnLst/>
            <a:rect l="l" t="t" r="r" b="b"/>
            <a:pathLst>
              <a:path w="13441" h="5600" extrusionOk="0">
                <a:moveTo>
                  <a:pt x="6974" y="1"/>
                </a:moveTo>
                <a:cubicBezTo>
                  <a:pt x="5468" y="1"/>
                  <a:pt x="4461" y="3244"/>
                  <a:pt x="4461" y="3244"/>
                </a:cubicBezTo>
                <a:cubicBezTo>
                  <a:pt x="4461" y="3244"/>
                  <a:pt x="3549" y="2801"/>
                  <a:pt x="2546" y="2801"/>
                </a:cubicBezTo>
                <a:cubicBezTo>
                  <a:pt x="1440" y="2801"/>
                  <a:pt x="224" y="3339"/>
                  <a:pt x="0" y="5600"/>
                </a:cubicBezTo>
                <a:lnTo>
                  <a:pt x="13233" y="5600"/>
                </a:lnTo>
                <a:cubicBezTo>
                  <a:pt x="13233" y="5600"/>
                  <a:pt x="13441" y="2884"/>
                  <a:pt x="10780" y="2884"/>
                </a:cubicBezTo>
                <a:cubicBezTo>
                  <a:pt x="10373" y="2884"/>
                  <a:pt x="9900" y="2947"/>
                  <a:pt x="9349" y="3093"/>
                </a:cubicBezTo>
                <a:cubicBezTo>
                  <a:pt x="9349" y="3093"/>
                  <a:pt x="8923" y="462"/>
                  <a:pt x="7243" y="36"/>
                </a:cubicBezTo>
                <a:cubicBezTo>
                  <a:pt x="7152" y="12"/>
                  <a:pt x="7062" y="1"/>
                  <a:pt x="697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34"/>
          <p:cNvSpPr/>
          <p:nvPr/>
        </p:nvSpPr>
        <p:spPr>
          <a:xfrm>
            <a:off x="6836926" y="160596"/>
            <a:ext cx="1046287" cy="329236"/>
          </a:xfrm>
          <a:custGeom>
            <a:avLst/>
            <a:gdLst/>
            <a:ahLst/>
            <a:cxnLst/>
            <a:rect l="l" t="t" r="r" b="b"/>
            <a:pathLst>
              <a:path w="26167" h="8234" extrusionOk="0">
                <a:moveTo>
                  <a:pt x="17177" y="1"/>
                </a:moveTo>
                <a:cubicBezTo>
                  <a:pt x="13201" y="1"/>
                  <a:pt x="12657" y="4324"/>
                  <a:pt x="12657" y="4324"/>
                </a:cubicBezTo>
                <a:cubicBezTo>
                  <a:pt x="12657" y="4324"/>
                  <a:pt x="11583" y="2047"/>
                  <a:pt x="9435" y="2047"/>
                </a:cubicBezTo>
                <a:cubicBezTo>
                  <a:pt x="9263" y="2047"/>
                  <a:pt x="9084" y="2061"/>
                  <a:pt x="8898" y="2093"/>
                </a:cubicBezTo>
                <a:cubicBezTo>
                  <a:pt x="6392" y="2519"/>
                  <a:pt x="6392" y="5151"/>
                  <a:pt x="6392" y="5151"/>
                </a:cubicBezTo>
                <a:cubicBezTo>
                  <a:pt x="6392" y="5151"/>
                  <a:pt x="5086" y="4590"/>
                  <a:pt x="3651" y="4590"/>
                </a:cubicBezTo>
                <a:cubicBezTo>
                  <a:pt x="2052" y="4590"/>
                  <a:pt x="291" y="5287"/>
                  <a:pt x="1" y="8233"/>
                </a:cubicBezTo>
                <a:lnTo>
                  <a:pt x="24637" y="8233"/>
                </a:lnTo>
                <a:cubicBezTo>
                  <a:pt x="24637" y="8233"/>
                  <a:pt x="26166" y="5577"/>
                  <a:pt x="24236" y="4474"/>
                </a:cubicBezTo>
                <a:cubicBezTo>
                  <a:pt x="23676" y="4151"/>
                  <a:pt x="23151" y="4035"/>
                  <a:pt x="22686" y="4035"/>
                </a:cubicBezTo>
                <a:cubicBezTo>
                  <a:pt x="21531" y="4035"/>
                  <a:pt x="20753" y="4750"/>
                  <a:pt x="20753" y="4750"/>
                </a:cubicBezTo>
                <a:cubicBezTo>
                  <a:pt x="20753" y="4750"/>
                  <a:pt x="21855" y="288"/>
                  <a:pt x="17545" y="13"/>
                </a:cubicBezTo>
                <a:cubicBezTo>
                  <a:pt x="17419" y="5"/>
                  <a:pt x="17296" y="1"/>
                  <a:pt x="171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34"/>
          <p:cNvSpPr/>
          <p:nvPr/>
        </p:nvSpPr>
        <p:spPr>
          <a:xfrm>
            <a:off x="7819547" y="634850"/>
            <a:ext cx="1382854" cy="503838"/>
          </a:xfrm>
          <a:custGeom>
            <a:avLst/>
            <a:gdLst/>
            <a:ahLst/>
            <a:cxnLst/>
            <a:rect l="l" t="t" r="r" b="b"/>
            <a:pathLst>
              <a:path w="35340" h="12876" extrusionOk="0">
                <a:moveTo>
                  <a:pt x="22643" y="1"/>
                </a:moveTo>
                <a:cubicBezTo>
                  <a:pt x="18871" y="1"/>
                  <a:pt x="16993" y="4655"/>
                  <a:pt x="16993" y="4655"/>
                </a:cubicBezTo>
                <a:cubicBezTo>
                  <a:pt x="16993" y="4655"/>
                  <a:pt x="16103" y="1985"/>
                  <a:pt x="13153" y="1985"/>
                </a:cubicBezTo>
                <a:cubicBezTo>
                  <a:pt x="12603" y="1985"/>
                  <a:pt x="11980" y="2078"/>
                  <a:pt x="11279" y="2299"/>
                </a:cubicBezTo>
                <a:cubicBezTo>
                  <a:pt x="6817" y="3702"/>
                  <a:pt x="8071" y="8564"/>
                  <a:pt x="8071" y="8564"/>
                </a:cubicBezTo>
                <a:cubicBezTo>
                  <a:pt x="8071" y="8564"/>
                  <a:pt x="6582" y="7635"/>
                  <a:pt x="4846" y="7635"/>
                </a:cubicBezTo>
                <a:cubicBezTo>
                  <a:pt x="3022" y="7635"/>
                  <a:pt x="925" y="8662"/>
                  <a:pt x="0" y="12875"/>
                </a:cubicBezTo>
                <a:lnTo>
                  <a:pt x="33685" y="12875"/>
                </a:lnTo>
                <a:cubicBezTo>
                  <a:pt x="33685" y="12875"/>
                  <a:pt x="35339" y="6415"/>
                  <a:pt x="31053" y="6415"/>
                </a:cubicBezTo>
                <a:cubicBezTo>
                  <a:pt x="30504" y="6415"/>
                  <a:pt x="29858" y="6521"/>
                  <a:pt x="29098" y="6760"/>
                </a:cubicBezTo>
                <a:cubicBezTo>
                  <a:pt x="29098" y="6760"/>
                  <a:pt x="28823" y="1597"/>
                  <a:pt x="24086" y="218"/>
                </a:cubicBezTo>
                <a:cubicBezTo>
                  <a:pt x="23578" y="68"/>
                  <a:pt x="23097" y="1"/>
                  <a:pt x="2264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 name="Picture 6">
            <a:extLst>
              <a:ext uri="{FF2B5EF4-FFF2-40B4-BE49-F238E27FC236}">
                <a16:creationId xmlns:a16="http://schemas.microsoft.com/office/drawing/2014/main" id="{077A90F7-6830-22DF-0D8F-F90F42D8D7C9}"/>
              </a:ext>
            </a:extLst>
          </p:cNvPr>
          <p:cNvPicPr>
            <a:picLocks noChangeAspect="1"/>
          </p:cNvPicPr>
          <p:nvPr/>
        </p:nvPicPr>
        <p:blipFill>
          <a:blip r:embed="rId3"/>
          <a:stretch>
            <a:fillRect/>
          </a:stretch>
        </p:blipFill>
        <p:spPr>
          <a:xfrm>
            <a:off x="4551543" y="3254"/>
            <a:ext cx="4585432" cy="5121774"/>
          </a:xfrm>
          <a:prstGeom prst="rect">
            <a:avLst/>
          </a:prstGeom>
        </p:spPr>
      </p:pic>
      <p:sp>
        <p:nvSpPr>
          <p:cNvPr id="19" name="TextBox 18">
            <a:extLst>
              <a:ext uri="{FF2B5EF4-FFF2-40B4-BE49-F238E27FC236}">
                <a16:creationId xmlns:a16="http://schemas.microsoft.com/office/drawing/2014/main" id="{E1E22B41-DD13-32DA-94CE-67D0C546351E}"/>
              </a:ext>
            </a:extLst>
          </p:cNvPr>
          <p:cNvSpPr txBox="1"/>
          <p:nvPr/>
        </p:nvSpPr>
        <p:spPr>
          <a:xfrm>
            <a:off x="430120" y="286604"/>
            <a:ext cx="3389898" cy="1200329"/>
          </a:xfrm>
          <a:prstGeom prst="rect">
            <a:avLst/>
          </a:prstGeom>
          <a:noFill/>
        </p:spPr>
        <p:txBody>
          <a:bodyPr wrap="square">
            <a:spAutoFit/>
          </a:bodyPr>
          <a:lstStyle/>
          <a:p>
            <a:pPr algn="just"/>
            <a:r>
              <a:rPr lang="nl-NL" sz="2400" dirty="0">
                <a:solidFill>
                  <a:schemeClr val="tx1">
                    <a:lumMod val="50000"/>
                  </a:schemeClr>
                </a:solidFill>
                <a:effectLst/>
                <a:latin typeface="Times New Roman" panose="02020603050405020304" pitchFamily="18" charset="0"/>
                <a:ea typeface="Times New Roman" panose="02020603050405020304" pitchFamily="18" charset="0"/>
              </a:rPr>
              <a:t>Dựa vào tranh và câu hỏi đoán nội dung câu chuyện “</a:t>
            </a:r>
            <a:r>
              <a:rPr lang="nl-NL" sz="2400" b="1" i="1" dirty="0">
                <a:solidFill>
                  <a:schemeClr val="tx1">
                    <a:lumMod val="50000"/>
                  </a:schemeClr>
                </a:solidFill>
                <a:effectLst/>
                <a:latin typeface="Times New Roman" panose="02020603050405020304" pitchFamily="18" charset="0"/>
                <a:ea typeface="Times New Roman" panose="02020603050405020304" pitchFamily="18" charset="0"/>
              </a:rPr>
              <a:t>Hàng xóm của tắc kè”</a:t>
            </a:r>
            <a:endParaRPr lang="en-US" sz="2400" dirty="0">
              <a:solidFill>
                <a:schemeClr val="tx1">
                  <a:lumMod val="50000"/>
                </a:schemeClr>
              </a:solidFill>
            </a:endParaRPr>
          </a:p>
        </p:txBody>
      </p:sp>
      <p:grpSp>
        <p:nvGrpSpPr>
          <p:cNvPr id="10" name="Group 9">
            <a:extLst>
              <a:ext uri="{FF2B5EF4-FFF2-40B4-BE49-F238E27FC236}">
                <a16:creationId xmlns:a16="http://schemas.microsoft.com/office/drawing/2014/main" id="{8DA6900E-05A7-9E43-9BDF-FBA74C7EC3EA}"/>
              </a:ext>
            </a:extLst>
          </p:cNvPr>
          <p:cNvGrpSpPr/>
          <p:nvPr/>
        </p:nvGrpSpPr>
        <p:grpSpPr>
          <a:xfrm>
            <a:off x="430120" y="1690255"/>
            <a:ext cx="3707771" cy="3366245"/>
            <a:chOff x="430120" y="1690255"/>
            <a:chExt cx="3707771" cy="3366245"/>
          </a:xfrm>
        </p:grpSpPr>
        <p:sp>
          <p:nvSpPr>
            <p:cNvPr id="9" name="Rectangle: Rounded Corners 8">
              <a:extLst>
                <a:ext uri="{FF2B5EF4-FFF2-40B4-BE49-F238E27FC236}">
                  <a16:creationId xmlns:a16="http://schemas.microsoft.com/office/drawing/2014/main" id="{299CF080-E392-326D-D1BB-8D763B115191}"/>
                </a:ext>
              </a:extLst>
            </p:cNvPr>
            <p:cNvSpPr/>
            <p:nvPr/>
          </p:nvSpPr>
          <p:spPr>
            <a:xfrm>
              <a:off x="430120" y="1690255"/>
              <a:ext cx="3707771" cy="3366245"/>
            </a:xfrm>
            <a:prstGeom prst="round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73A43200-94C4-6798-CFB0-07067597E07B}"/>
                </a:ext>
              </a:extLst>
            </p:cNvPr>
            <p:cNvSpPr txBox="1"/>
            <p:nvPr/>
          </p:nvSpPr>
          <p:spPr>
            <a:xfrm>
              <a:off x="747993" y="1770013"/>
              <a:ext cx="3389898" cy="461665"/>
            </a:xfrm>
            <a:prstGeom prst="rect">
              <a:avLst/>
            </a:prstGeom>
            <a:noFill/>
          </p:spPr>
          <p:txBody>
            <a:bodyPr wrap="square">
              <a:spAutoFit/>
            </a:bodyPr>
            <a:lstStyle/>
            <a:p>
              <a:pPr algn="just"/>
              <a:r>
                <a:rPr lang="nl-NL" sz="2400" b="1" dirty="0">
                  <a:solidFill>
                    <a:schemeClr val="accent2">
                      <a:lumMod val="75000"/>
                    </a:schemeClr>
                  </a:solidFill>
                  <a:effectLst/>
                  <a:latin typeface="Times New Roman" panose="02020603050405020304" pitchFamily="18" charset="0"/>
                  <a:ea typeface="Times New Roman" panose="02020603050405020304" pitchFamily="18" charset="0"/>
                </a:rPr>
                <a:t>Gợi ý</a:t>
              </a:r>
              <a:endParaRPr lang="en-US" sz="2400" b="1" dirty="0">
                <a:solidFill>
                  <a:schemeClr val="accent2">
                    <a:lumMod val="75000"/>
                  </a:schemeClr>
                </a:solidFill>
              </a:endParaRPr>
            </a:p>
          </p:txBody>
        </p:sp>
      </p:grpSp>
      <p:sp>
        <p:nvSpPr>
          <p:cNvPr id="22" name="TextBox 21">
            <a:extLst>
              <a:ext uri="{FF2B5EF4-FFF2-40B4-BE49-F238E27FC236}">
                <a16:creationId xmlns:a16="http://schemas.microsoft.com/office/drawing/2014/main" id="{79621B3A-FBE4-F30D-5845-6F49187EB4FE}"/>
              </a:ext>
            </a:extLst>
          </p:cNvPr>
          <p:cNvSpPr txBox="1"/>
          <p:nvPr/>
        </p:nvSpPr>
        <p:spPr>
          <a:xfrm>
            <a:off x="954819" y="2461305"/>
            <a:ext cx="3389898" cy="400110"/>
          </a:xfrm>
          <a:prstGeom prst="rect">
            <a:avLst/>
          </a:prstGeom>
          <a:noFill/>
        </p:spPr>
        <p:txBody>
          <a:bodyPr wrap="square">
            <a:spAutoFit/>
          </a:bodyPr>
          <a:lstStyle/>
          <a:p>
            <a:pPr algn="just"/>
            <a:r>
              <a:rPr lang="nl-NL" sz="2000" i="1" dirty="0">
                <a:solidFill>
                  <a:schemeClr val="tx1">
                    <a:lumMod val="50000"/>
                  </a:schemeClr>
                </a:solidFill>
                <a:effectLst/>
                <a:latin typeface="Times New Roman" panose="02020603050405020304" pitchFamily="18" charset="0"/>
                <a:ea typeface="Times New Roman" panose="02020603050405020304" pitchFamily="18" charset="0"/>
              </a:rPr>
              <a:t>Tranh vẽ cảnh ở đâu?</a:t>
            </a:r>
            <a:endParaRPr lang="en-US" sz="2000" i="1" dirty="0">
              <a:solidFill>
                <a:schemeClr val="tx1">
                  <a:lumMod val="50000"/>
                </a:schemeClr>
              </a:solidFill>
            </a:endParaRPr>
          </a:p>
        </p:txBody>
      </p:sp>
      <p:sp>
        <p:nvSpPr>
          <p:cNvPr id="23" name="TextBox 22">
            <a:extLst>
              <a:ext uri="{FF2B5EF4-FFF2-40B4-BE49-F238E27FC236}">
                <a16:creationId xmlns:a16="http://schemas.microsoft.com/office/drawing/2014/main" id="{0011DCD9-AB35-6AB5-AE3F-B1DCBA94B298}"/>
              </a:ext>
            </a:extLst>
          </p:cNvPr>
          <p:cNvSpPr txBox="1"/>
          <p:nvPr/>
        </p:nvSpPr>
        <p:spPr>
          <a:xfrm>
            <a:off x="926367" y="2982306"/>
            <a:ext cx="3389898" cy="400110"/>
          </a:xfrm>
          <a:prstGeom prst="rect">
            <a:avLst/>
          </a:prstGeom>
          <a:noFill/>
        </p:spPr>
        <p:txBody>
          <a:bodyPr wrap="square">
            <a:spAutoFit/>
          </a:bodyPr>
          <a:lstStyle/>
          <a:p>
            <a:pPr algn="just"/>
            <a:r>
              <a:rPr lang="nl-NL" sz="2000" i="1" dirty="0">
                <a:solidFill>
                  <a:schemeClr val="tx1">
                    <a:lumMod val="50000"/>
                  </a:schemeClr>
                </a:solidFill>
                <a:effectLst/>
                <a:latin typeface="Times New Roman" panose="02020603050405020304" pitchFamily="18" charset="0"/>
                <a:ea typeface="Times New Roman" panose="02020603050405020304" pitchFamily="18" charset="0"/>
              </a:rPr>
              <a:t>Trong tranh có những ai?</a:t>
            </a:r>
          </a:p>
        </p:txBody>
      </p:sp>
      <p:sp>
        <p:nvSpPr>
          <p:cNvPr id="24" name="TextBox 23">
            <a:extLst>
              <a:ext uri="{FF2B5EF4-FFF2-40B4-BE49-F238E27FC236}">
                <a16:creationId xmlns:a16="http://schemas.microsoft.com/office/drawing/2014/main" id="{6B9A9412-3009-99AB-02E7-DBB9A434E0B1}"/>
              </a:ext>
            </a:extLst>
          </p:cNvPr>
          <p:cNvSpPr txBox="1"/>
          <p:nvPr/>
        </p:nvSpPr>
        <p:spPr>
          <a:xfrm>
            <a:off x="961696" y="3480141"/>
            <a:ext cx="3389898" cy="400110"/>
          </a:xfrm>
          <a:prstGeom prst="rect">
            <a:avLst/>
          </a:prstGeom>
          <a:noFill/>
        </p:spPr>
        <p:txBody>
          <a:bodyPr wrap="square">
            <a:spAutoFit/>
          </a:bodyPr>
          <a:lstStyle/>
          <a:p>
            <a:pPr algn="just"/>
            <a:r>
              <a:rPr lang="nl-NL" sz="2000" i="1" dirty="0">
                <a:solidFill>
                  <a:schemeClr val="tx1">
                    <a:lumMod val="50000"/>
                  </a:schemeClr>
                </a:solidFill>
                <a:effectLst/>
                <a:latin typeface="Times New Roman" panose="02020603050405020304" pitchFamily="18" charset="0"/>
                <a:ea typeface="Times New Roman" panose="02020603050405020304" pitchFamily="18" charset="0"/>
              </a:rPr>
              <a:t>Họ đang làm gì?</a:t>
            </a:r>
          </a:p>
        </p:txBody>
      </p:sp>
      <p:sp>
        <p:nvSpPr>
          <p:cNvPr id="25" name="TextBox 24">
            <a:extLst>
              <a:ext uri="{FF2B5EF4-FFF2-40B4-BE49-F238E27FC236}">
                <a16:creationId xmlns:a16="http://schemas.microsoft.com/office/drawing/2014/main" id="{203D6B08-1AD3-3E44-F7C3-280F2E6ACA81}"/>
              </a:ext>
            </a:extLst>
          </p:cNvPr>
          <p:cNvSpPr txBox="1"/>
          <p:nvPr/>
        </p:nvSpPr>
        <p:spPr>
          <a:xfrm>
            <a:off x="951287" y="3927462"/>
            <a:ext cx="3024135" cy="707886"/>
          </a:xfrm>
          <a:prstGeom prst="rect">
            <a:avLst/>
          </a:prstGeom>
          <a:noFill/>
        </p:spPr>
        <p:txBody>
          <a:bodyPr wrap="square">
            <a:spAutoFit/>
          </a:bodyPr>
          <a:lstStyle/>
          <a:p>
            <a:pPr algn="just"/>
            <a:r>
              <a:rPr lang="nl-NL" sz="2000" i="1" dirty="0">
                <a:solidFill>
                  <a:schemeClr val="tx1">
                    <a:lumMod val="50000"/>
                  </a:schemeClr>
                </a:solidFill>
                <a:latin typeface="Times New Roman" panose="02020603050405020304" pitchFamily="18" charset="0"/>
                <a:ea typeface="Times New Roman" panose="02020603050405020304" pitchFamily="18" charset="0"/>
              </a:rPr>
              <a:t>Những bóng nói/ bóng nghĩ trong tranh có nội dung gì</a:t>
            </a:r>
            <a:r>
              <a:rPr lang="nl-NL" sz="2000" i="1" dirty="0">
                <a:solidFill>
                  <a:schemeClr val="tx1">
                    <a:lumMod val="50000"/>
                  </a:schemeClr>
                </a:solidFill>
                <a:effectLst/>
                <a:latin typeface="Times New Roman" panose="02020603050405020304" pitchFamily="18" charset="0"/>
                <a:ea typeface="Times New Roman" panose="02020603050405020304" pitchFamily="18" charset="0"/>
              </a:rPr>
              <a:t>?</a:t>
            </a:r>
          </a:p>
        </p:txBody>
      </p:sp>
      <p:grpSp>
        <p:nvGrpSpPr>
          <p:cNvPr id="26" name="Group 25">
            <a:extLst>
              <a:ext uri="{FF2B5EF4-FFF2-40B4-BE49-F238E27FC236}">
                <a16:creationId xmlns:a16="http://schemas.microsoft.com/office/drawing/2014/main" id="{F1C52B06-1BE5-3B48-C6BB-3B52FD89AE77}"/>
              </a:ext>
            </a:extLst>
          </p:cNvPr>
          <p:cNvGrpSpPr/>
          <p:nvPr/>
        </p:nvGrpSpPr>
        <p:grpSpPr>
          <a:xfrm>
            <a:off x="827498" y="2511405"/>
            <a:ext cx="123789" cy="290333"/>
            <a:chOff x="3478852" y="3040624"/>
            <a:chExt cx="239300" cy="561250"/>
          </a:xfrm>
        </p:grpSpPr>
        <p:sp>
          <p:nvSpPr>
            <p:cNvPr id="27" name="Google Shape;2230;p60">
              <a:extLst>
                <a:ext uri="{FF2B5EF4-FFF2-40B4-BE49-F238E27FC236}">
                  <a16:creationId xmlns:a16="http://schemas.microsoft.com/office/drawing/2014/main" id="{FC47850B-F5F9-895A-533F-92401D949EDE}"/>
                </a:ext>
              </a:extLst>
            </p:cNvPr>
            <p:cNvSpPr/>
            <p:nvPr/>
          </p:nvSpPr>
          <p:spPr>
            <a:xfrm>
              <a:off x="3578477" y="3191274"/>
              <a:ext cx="18825" cy="410600"/>
            </a:xfrm>
            <a:custGeom>
              <a:avLst/>
              <a:gdLst/>
              <a:ahLst/>
              <a:cxnLst/>
              <a:rect l="l" t="t" r="r" b="b"/>
              <a:pathLst>
                <a:path w="753" h="16424" extrusionOk="0">
                  <a:moveTo>
                    <a:pt x="376" y="1"/>
                  </a:moveTo>
                  <a:cubicBezTo>
                    <a:pt x="188" y="1"/>
                    <a:pt x="0" y="126"/>
                    <a:pt x="0" y="377"/>
                  </a:cubicBezTo>
                  <a:lnTo>
                    <a:pt x="0" y="16066"/>
                  </a:lnTo>
                  <a:cubicBezTo>
                    <a:pt x="0" y="16304"/>
                    <a:pt x="188" y="16423"/>
                    <a:pt x="376" y="16423"/>
                  </a:cubicBezTo>
                  <a:cubicBezTo>
                    <a:pt x="564" y="16423"/>
                    <a:pt x="752" y="16304"/>
                    <a:pt x="752" y="16066"/>
                  </a:cubicBezTo>
                  <a:lnTo>
                    <a:pt x="752" y="377"/>
                  </a:lnTo>
                  <a:cubicBezTo>
                    <a:pt x="752" y="126"/>
                    <a:pt x="564" y="1"/>
                    <a:pt x="3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231;p60">
              <a:extLst>
                <a:ext uri="{FF2B5EF4-FFF2-40B4-BE49-F238E27FC236}">
                  <a16:creationId xmlns:a16="http://schemas.microsoft.com/office/drawing/2014/main" id="{17E0074D-4FBE-2232-A54F-17A58C64E6FA}"/>
                </a:ext>
              </a:extLst>
            </p:cNvPr>
            <p:cNvSpPr/>
            <p:nvPr/>
          </p:nvSpPr>
          <p:spPr>
            <a:xfrm>
              <a:off x="3478852" y="3294799"/>
              <a:ext cx="219950" cy="156525"/>
            </a:xfrm>
            <a:custGeom>
              <a:avLst/>
              <a:gdLst/>
              <a:ahLst/>
              <a:cxnLst/>
              <a:rect l="l" t="t" r="r" b="b"/>
              <a:pathLst>
                <a:path w="8798" h="6261" extrusionOk="0">
                  <a:moveTo>
                    <a:pt x="1919" y="0"/>
                  </a:moveTo>
                  <a:cubicBezTo>
                    <a:pt x="1808" y="0"/>
                    <a:pt x="1694" y="30"/>
                    <a:pt x="1579" y="95"/>
                  </a:cubicBezTo>
                  <a:cubicBezTo>
                    <a:pt x="0" y="947"/>
                    <a:pt x="4311" y="6261"/>
                    <a:pt x="4311" y="6261"/>
                  </a:cubicBezTo>
                  <a:cubicBezTo>
                    <a:pt x="5690" y="4932"/>
                    <a:pt x="8797" y="1825"/>
                    <a:pt x="7494" y="772"/>
                  </a:cubicBezTo>
                  <a:cubicBezTo>
                    <a:pt x="7367" y="672"/>
                    <a:pt x="7236" y="626"/>
                    <a:pt x="7103" y="626"/>
                  </a:cubicBezTo>
                  <a:cubicBezTo>
                    <a:pt x="5838" y="626"/>
                    <a:pt x="4361" y="4707"/>
                    <a:pt x="4361" y="4707"/>
                  </a:cubicBezTo>
                  <a:cubicBezTo>
                    <a:pt x="4361" y="4707"/>
                    <a:pt x="3308" y="0"/>
                    <a:pt x="19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232;p60">
              <a:extLst>
                <a:ext uri="{FF2B5EF4-FFF2-40B4-BE49-F238E27FC236}">
                  <a16:creationId xmlns:a16="http://schemas.microsoft.com/office/drawing/2014/main" id="{D52411D4-90CB-AEE4-0978-CEF587ACE20A}"/>
                </a:ext>
              </a:extLst>
            </p:cNvPr>
            <p:cNvSpPr/>
            <p:nvPr/>
          </p:nvSpPr>
          <p:spPr>
            <a:xfrm>
              <a:off x="3505802" y="3040624"/>
              <a:ext cx="212350" cy="213025"/>
            </a:xfrm>
            <a:custGeom>
              <a:avLst/>
              <a:gdLst/>
              <a:ahLst/>
              <a:cxnLst/>
              <a:rect l="l" t="t" r="r" b="b"/>
              <a:pathLst>
                <a:path w="8494" h="8521" extrusionOk="0">
                  <a:moveTo>
                    <a:pt x="4780" y="1"/>
                  </a:moveTo>
                  <a:cubicBezTo>
                    <a:pt x="4743" y="1"/>
                    <a:pt x="4703" y="4"/>
                    <a:pt x="4662" y="12"/>
                  </a:cubicBezTo>
                  <a:cubicBezTo>
                    <a:pt x="3233" y="262"/>
                    <a:pt x="3333" y="3846"/>
                    <a:pt x="3333" y="3846"/>
                  </a:cubicBezTo>
                  <a:cubicBezTo>
                    <a:pt x="3333" y="3846"/>
                    <a:pt x="3030" y="601"/>
                    <a:pt x="1976" y="601"/>
                  </a:cubicBezTo>
                  <a:cubicBezTo>
                    <a:pt x="1819" y="601"/>
                    <a:pt x="1646" y="673"/>
                    <a:pt x="1454" y="839"/>
                  </a:cubicBezTo>
                  <a:cubicBezTo>
                    <a:pt x="0" y="2092"/>
                    <a:pt x="1504" y="8207"/>
                    <a:pt x="3359" y="8508"/>
                  </a:cubicBezTo>
                  <a:cubicBezTo>
                    <a:pt x="3410" y="8516"/>
                    <a:pt x="3463" y="8521"/>
                    <a:pt x="3517" y="8521"/>
                  </a:cubicBezTo>
                  <a:cubicBezTo>
                    <a:pt x="5373" y="8521"/>
                    <a:pt x="8494" y="3625"/>
                    <a:pt x="7544" y="2067"/>
                  </a:cubicBezTo>
                  <a:cubicBezTo>
                    <a:pt x="7358" y="1768"/>
                    <a:pt x="7166" y="1647"/>
                    <a:pt x="6977" y="1647"/>
                  </a:cubicBezTo>
                  <a:cubicBezTo>
                    <a:pt x="6152" y="1647"/>
                    <a:pt x="5389" y="3972"/>
                    <a:pt x="5389" y="3972"/>
                  </a:cubicBezTo>
                  <a:cubicBezTo>
                    <a:pt x="5389" y="3972"/>
                    <a:pt x="6050" y="1"/>
                    <a:pt x="478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roup 29">
            <a:extLst>
              <a:ext uri="{FF2B5EF4-FFF2-40B4-BE49-F238E27FC236}">
                <a16:creationId xmlns:a16="http://schemas.microsoft.com/office/drawing/2014/main" id="{ED7A70EF-667A-7CE5-B643-8B7FC362265C}"/>
              </a:ext>
            </a:extLst>
          </p:cNvPr>
          <p:cNvGrpSpPr/>
          <p:nvPr/>
        </p:nvGrpSpPr>
        <p:grpSpPr>
          <a:xfrm>
            <a:off x="827498" y="2990510"/>
            <a:ext cx="123789" cy="290333"/>
            <a:chOff x="3478852" y="3040624"/>
            <a:chExt cx="239300" cy="561250"/>
          </a:xfrm>
        </p:grpSpPr>
        <p:sp>
          <p:nvSpPr>
            <p:cNvPr id="31" name="Google Shape;2230;p60">
              <a:extLst>
                <a:ext uri="{FF2B5EF4-FFF2-40B4-BE49-F238E27FC236}">
                  <a16:creationId xmlns:a16="http://schemas.microsoft.com/office/drawing/2014/main" id="{FF1F0BD7-4C51-4BD7-0B9B-B0E11DAB0603}"/>
                </a:ext>
              </a:extLst>
            </p:cNvPr>
            <p:cNvSpPr/>
            <p:nvPr/>
          </p:nvSpPr>
          <p:spPr>
            <a:xfrm>
              <a:off x="3578477" y="3191274"/>
              <a:ext cx="18825" cy="410600"/>
            </a:xfrm>
            <a:custGeom>
              <a:avLst/>
              <a:gdLst/>
              <a:ahLst/>
              <a:cxnLst/>
              <a:rect l="l" t="t" r="r" b="b"/>
              <a:pathLst>
                <a:path w="753" h="16424" extrusionOk="0">
                  <a:moveTo>
                    <a:pt x="376" y="1"/>
                  </a:moveTo>
                  <a:cubicBezTo>
                    <a:pt x="188" y="1"/>
                    <a:pt x="0" y="126"/>
                    <a:pt x="0" y="377"/>
                  </a:cubicBezTo>
                  <a:lnTo>
                    <a:pt x="0" y="16066"/>
                  </a:lnTo>
                  <a:cubicBezTo>
                    <a:pt x="0" y="16304"/>
                    <a:pt x="188" y="16423"/>
                    <a:pt x="376" y="16423"/>
                  </a:cubicBezTo>
                  <a:cubicBezTo>
                    <a:pt x="564" y="16423"/>
                    <a:pt x="752" y="16304"/>
                    <a:pt x="752" y="16066"/>
                  </a:cubicBezTo>
                  <a:lnTo>
                    <a:pt x="752" y="377"/>
                  </a:lnTo>
                  <a:cubicBezTo>
                    <a:pt x="752" y="126"/>
                    <a:pt x="564" y="1"/>
                    <a:pt x="3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231;p60">
              <a:extLst>
                <a:ext uri="{FF2B5EF4-FFF2-40B4-BE49-F238E27FC236}">
                  <a16:creationId xmlns:a16="http://schemas.microsoft.com/office/drawing/2014/main" id="{61E0BE7E-5A6A-F399-BA69-365FF91E58BC}"/>
                </a:ext>
              </a:extLst>
            </p:cNvPr>
            <p:cNvSpPr/>
            <p:nvPr/>
          </p:nvSpPr>
          <p:spPr>
            <a:xfrm>
              <a:off x="3478852" y="3294799"/>
              <a:ext cx="219950" cy="156525"/>
            </a:xfrm>
            <a:custGeom>
              <a:avLst/>
              <a:gdLst/>
              <a:ahLst/>
              <a:cxnLst/>
              <a:rect l="l" t="t" r="r" b="b"/>
              <a:pathLst>
                <a:path w="8798" h="6261" extrusionOk="0">
                  <a:moveTo>
                    <a:pt x="1919" y="0"/>
                  </a:moveTo>
                  <a:cubicBezTo>
                    <a:pt x="1808" y="0"/>
                    <a:pt x="1694" y="30"/>
                    <a:pt x="1579" y="95"/>
                  </a:cubicBezTo>
                  <a:cubicBezTo>
                    <a:pt x="0" y="947"/>
                    <a:pt x="4311" y="6261"/>
                    <a:pt x="4311" y="6261"/>
                  </a:cubicBezTo>
                  <a:cubicBezTo>
                    <a:pt x="5690" y="4932"/>
                    <a:pt x="8797" y="1825"/>
                    <a:pt x="7494" y="772"/>
                  </a:cubicBezTo>
                  <a:cubicBezTo>
                    <a:pt x="7367" y="672"/>
                    <a:pt x="7236" y="626"/>
                    <a:pt x="7103" y="626"/>
                  </a:cubicBezTo>
                  <a:cubicBezTo>
                    <a:pt x="5838" y="626"/>
                    <a:pt x="4361" y="4707"/>
                    <a:pt x="4361" y="4707"/>
                  </a:cubicBezTo>
                  <a:cubicBezTo>
                    <a:pt x="4361" y="4707"/>
                    <a:pt x="3308" y="0"/>
                    <a:pt x="19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232;p60">
              <a:extLst>
                <a:ext uri="{FF2B5EF4-FFF2-40B4-BE49-F238E27FC236}">
                  <a16:creationId xmlns:a16="http://schemas.microsoft.com/office/drawing/2014/main" id="{87441FE6-2734-6F35-D11B-F6C1262B89D4}"/>
                </a:ext>
              </a:extLst>
            </p:cNvPr>
            <p:cNvSpPr/>
            <p:nvPr/>
          </p:nvSpPr>
          <p:spPr>
            <a:xfrm>
              <a:off x="3505802" y="3040624"/>
              <a:ext cx="212350" cy="213025"/>
            </a:xfrm>
            <a:custGeom>
              <a:avLst/>
              <a:gdLst/>
              <a:ahLst/>
              <a:cxnLst/>
              <a:rect l="l" t="t" r="r" b="b"/>
              <a:pathLst>
                <a:path w="8494" h="8521" extrusionOk="0">
                  <a:moveTo>
                    <a:pt x="4780" y="1"/>
                  </a:moveTo>
                  <a:cubicBezTo>
                    <a:pt x="4743" y="1"/>
                    <a:pt x="4703" y="4"/>
                    <a:pt x="4662" y="12"/>
                  </a:cubicBezTo>
                  <a:cubicBezTo>
                    <a:pt x="3233" y="262"/>
                    <a:pt x="3333" y="3846"/>
                    <a:pt x="3333" y="3846"/>
                  </a:cubicBezTo>
                  <a:cubicBezTo>
                    <a:pt x="3333" y="3846"/>
                    <a:pt x="3030" y="601"/>
                    <a:pt x="1976" y="601"/>
                  </a:cubicBezTo>
                  <a:cubicBezTo>
                    <a:pt x="1819" y="601"/>
                    <a:pt x="1646" y="673"/>
                    <a:pt x="1454" y="839"/>
                  </a:cubicBezTo>
                  <a:cubicBezTo>
                    <a:pt x="0" y="2092"/>
                    <a:pt x="1504" y="8207"/>
                    <a:pt x="3359" y="8508"/>
                  </a:cubicBezTo>
                  <a:cubicBezTo>
                    <a:pt x="3410" y="8516"/>
                    <a:pt x="3463" y="8521"/>
                    <a:pt x="3517" y="8521"/>
                  </a:cubicBezTo>
                  <a:cubicBezTo>
                    <a:pt x="5373" y="8521"/>
                    <a:pt x="8494" y="3625"/>
                    <a:pt x="7544" y="2067"/>
                  </a:cubicBezTo>
                  <a:cubicBezTo>
                    <a:pt x="7358" y="1768"/>
                    <a:pt x="7166" y="1647"/>
                    <a:pt x="6977" y="1647"/>
                  </a:cubicBezTo>
                  <a:cubicBezTo>
                    <a:pt x="6152" y="1647"/>
                    <a:pt x="5389" y="3972"/>
                    <a:pt x="5389" y="3972"/>
                  </a:cubicBezTo>
                  <a:cubicBezTo>
                    <a:pt x="5389" y="3972"/>
                    <a:pt x="6050" y="1"/>
                    <a:pt x="478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4" name="Group 33">
            <a:extLst>
              <a:ext uri="{FF2B5EF4-FFF2-40B4-BE49-F238E27FC236}">
                <a16:creationId xmlns:a16="http://schemas.microsoft.com/office/drawing/2014/main" id="{90F79FC9-3DF1-E87C-ED9E-F211AEFF6066}"/>
              </a:ext>
            </a:extLst>
          </p:cNvPr>
          <p:cNvGrpSpPr/>
          <p:nvPr/>
        </p:nvGrpSpPr>
        <p:grpSpPr>
          <a:xfrm>
            <a:off x="837907" y="3548712"/>
            <a:ext cx="123789" cy="290333"/>
            <a:chOff x="3478852" y="3040624"/>
            <a:chExt cx="239300" cy="561250"/>
          </a:xfrm>
        </p:grpSpPr>
        <p:sp>
          <p:nvSpPr>
            <p:cNvPr id="35" name="Google Shape;2230;p60">
              <a:extLst>
                <a:ext uri="{FF2B5EF4-FFF2-40B4-BE49-F238E27FC236}">
                  <a16:creationId xmlns:a16="http://schemas.microsoft.com/office/drawing/2014/main" id="{D3258B7B-FDAA-5DA5-75B0-6C71E94AB282}"/>
                </a:ext>
              </a:extLst>
            </p:cNvPr>
            <p:cNvSpPr/>
            <p:nvPr/>
          </p:nvSpPr>
          <p:spPr>
            <a:xfrm>
              <a:off x="3578477" y="3191274"/>
              <a:ext cx="18825" cy="410600"/>
            </a:xfrm>
            <a:custGeom>
              <a:avLst/>
              <a:gdLst/>
              <a:ahLst/>
              <a:cxnLst/>
              <a:rect l="l" t="t" r="r" b="b"/>
              <a:pathLst>
                <a:path w="753" h="16424" extrusionOk="0">
                  <a:moveTo>
                    <a:pt x="376" y="1"/>
                  </a:moveTo>
                  <a:cubicBezTo>
                    <a:pt x="188" y="1"/>
                    <a:pt x="0" y="126"/>
                    <a:pt x="0" y="377"/>
                  </a:cubicBezTo>
                  <a:lnTo>
                    <a:pt x="0" y="16066"/>
                  </a:lnTo>
                  <a:cubicBezTo>
                    <a:pt x="0" y="16304"/>
                    <a:pt x="188" y="16423"/>
                    <a:pt x="376" y="16423"/>
                  </a:cubicBezTo>
                  <a:cubicBezTo>
                    <a:pt x="564" y="16423"/>
                    <a:pt x="752" y="16304"/>
                    <a:pt x="752" y="16066"/>
                  </a:cubicBezTo>
                  <a:lnTo>
                    <a:pt x="752" y="377"/>
                  </a:lnTo>
                  <a:cubicBezTo>
                    <a:pt x="752" y="126"/>
                    <a:pt x="564" y="1"/>
                    <a:pt x="3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231;p60">
              <a:extLst>
                <a:ext uri="{FF2B5EF4-FFF2-40B4-BE49-F238E27FC236}">
                  <a16:creationId xmlns:a16="http://schemas.microsoft.com/office/drawing/2014/main" id="{7C568326-C422-BFD0-4A6C-44406948D767}"/>
                </a:ext>
              </a:extLst>
            </p:cNvPr>
            <p:cNvSpPr/>
            <p:nvPr/>
          </p:nvSpPr>
          <p:spPr>
            <a:xfrm>
              <a:off x="3478852" y="3294799"/>
              <a:ext cx="219950" cy="156525"/>
            </a:xfrm>
            <a:custGeom>
              <a:avLst/>
              <a:gdLst/>
              <a:ahLst/>
              <a:cxnLst/>
              <a:rect l="l" t="t" r="r" b="b"/>
              <a:pathLst>
                <a:path w="8798" h="6261" extrusionOk="0">
                  <a:moveTo>
                    <a:pt x="1919" y="0"/>
                  </a:moveTo>
                  <a:cubicBezTo>
                    <a:pt x="1808" y="0"/>
                    <a:pt x="1694" y="30"/>
                    <a:pt x="1579" y="95"/>
                  </a:cubicBezTo>
                  <a:cubicBezTo>
                    <a:pt x="0" y="947"/>
                    <a:pt x="4311" y="6261"/>
                    <a:pt x="4311" y="6261"/>
                  </a:cubicBezTo>
                  <a:cubicBezTo>
                    <a:pt x="5690" y="4932"/>
                    <a:pt x="8797" y="1825"/>
                    <a:pt x="7494" y="772"/>
                  </a:cubicBezTo>
                  <a:cubicBezTo>
                    <a:pt x="7367" y="672"/>
                    <a:pt x="7236" y="626"/>
                    <a:pt x="7103" y="626"/>
                  </a:cubicBezTo>
                  <a:cubicBezTo>
                    <a:pt x="5838" y="626"/>
                    <a:pt x="4361" y="4707"/>
                    <a:pt x="4361" y="4707"/>
                  </a:cubicBezTo>
                  <a:cubicBezTo>
                    <a:pt x="4361" y="4707"/>
                    <a:pt x="3308" y="0"/>
                    <a:pt x="19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232;p60">
              <a:extLst>
                <a:ext uri="{FF2B5EF4-FFF2-40B4-BE49-F238E27FC236}">
                  <a16:creationId xmlns:a16="http://schemas.microsoft.com/office/drawing/2014/main" id="{B915E82F-8DB5-1112-991E-238EC4BBE371}"/>
                </a:ext>
              </a:extLst>
            </p:cNvPr>
            <p:cNvSpPr/>
            <p:nvPr/>
          </p:nvSpPr>
          <p:spPr>
            <a:xfrm>
              <a:off x="3505802" y="3040624"/>
              <a:ext cx="212350" cy="213025"/>
            </a:xfrm>
            <a:custGeom>
              <a:avLst/>
              <a:gdLst/>
              <a:ahLst/>
              <a:cxnLst/>
              <a:rect l="l" t="t" r="r" b="b"/>
              <a:pathLst>
                <a:path w="8494" h="8521" extrusionOk="0">
                  <a:moveTo>
                    <a:pt x="4780" y="1"/>
                  </a:moveTo>
                  <a:cubicBezTo>
                    <a:pt x="4743" y="1"/>
                    <a:pt x="4703" y="4"/>
                    <a:pt x="4662" y="12"/>
                  </a:cubicBezTo>
                  <a:cubicBezTo>
                    <a:pt x="3233" y="262"/>
                    <a:pt x="3333" y="3846"/>
                    <a:pt x="3333" y="3846"/>
                  </a:cubicBezTo>
                  <a:cubicBezTo>
                    <a:pt x="3333" y="3846"/>
                    <a:pt x="3030" y="601"/>
                    <a:pt x="1976" y="601"/>
                  </a:cubicBezTo>
                  <a:cubicBezTo>
                    <a:pt x="1819" y="601"/>
                    <a:pt x="1646" y="673"/>
                    <a:pt x="1454" y="839"/>
                  </a:cubicBezTo>
                  <a:cubicBezTo>
                    <a:pt x="0" y="2092"/>
                    <a:pt x="1504" y="8207"/>
                    <a:pt x="3359" y="8508"/>
                  </a:cubicBezTo>
                  <a:cubicBezTo>
                    <a:pt x="3410" y="8516"/>
                    <a:pt x="3463" y="8521"/>
                    <a:pt x="3517" y="8521"/>
                  </a:cubicBezTo>
                  <a:cubicBezTo>
                    <a:pt x="5373" y="8521"/>
                    <a:pt x="8494" y="3625"/>
                    <a:pt x="7544" y="2067"/>
                  </a:cubicBezTo>
                  <a:cubicBezTo>
                    <a:pt x="7358" y="1768"/>
                    <a:pt x="7166" y="1647"/>
                    <a:pt x="6977" y="1647"/>
                  </a:cubicBezTo>
                  <a:cubicBezTo>
                    <a:pt x="6152" y="1647"/>
                    <a:pt x="5389" y="3972"/>
                    <a:pt x="5389" y="3972"/>
                  </a:cubicBezTo>
                  <a:cubicBezTo>
                    <a:pt x="5389" y="3972"/>
                    <a:pt x="6050" y="1"/>
                    <a:pt x="478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8" name="Group 37">
            <a:extLst>
              <a:ext uri="{FF2B5EF4-FFF2-40B4-BE49-F238E27FC236}">
                <a16:creationId xmlns:a16="http://schemas.microsoft.com/office/drawing/2014/main" id="{FAF096FC-8FC3-8C44-0F5C-694F103D02BD}"/>
              </a:ext>
            </a:extLst>
          </p:cNvPr>
          <p:cNvGrpSpPr/>
          <p:nvPr/>
        </p:nvGrpSpPr>
        <p:grpSpPr>
          <a:xfrm>
            <a:off x="823966" y="4088595"/>
            <a:ext cx="123789" cy="290333"/>
            <a:chOff x="3478852" y="3040624"/>
            <a:chExt cx="239300" cy="561250"/>
          </a:xfrm>
        </p:grpSpPr>
        <p:sp>
          <p:nvSpPr>
            <p:cNvPr id="39" name="Google Shape;2230;p60">
              <a:extLst>
                <a:ext uri="{FF2B5EF4-FFF2-40B4-BE49-F238E27FC236}">
                  <a16:creationId xmlns:a16="http://schemas.microsoft.com/office/drawing/2014/main" id="{83DF776B-4925-7BC9-6931-11BF133A0F14}"/>
                </a:ext>
              </a:extLst>
            </p:cNvPr>
            <p:cNvSpPr/>
            <p:nvPr/>
          </p:nvSpPr>
          <p:spPr>
            <a:xfrm>
              <a:off x="3578477" y="3191274"/>
              <a:ext cx="18825" cy="410600"/>
            </a:xfrm>
            <a:custGeom>
              <a:avLst/>
              <a:gdLst/>
              <a:ahLst/>
              <a:cxnLst/>
              <a:rect l="l" t="t" r="r" b="b"/>
              <a:pathLst>
                <a:path w="753" h="16424" extrusionOk="0">
                  <a:moveTo>
                    <a:pt x="376" y="1"/>
                  </a:moveTo>
                  <a:cubicBezTo>
                    <a:pt x="188" y="1"/>
                    <a:pt x="0" y="126"/>
                    <a:pt x="0" y="377"/>
                  </a:cubicBezTo>
                  <a:lnTo>
                    <a:pt x="0" y="16066"/>
                  </a:lnTo>
                  <a:cubicBezTo>
                    <a:pt x="0" y="16304"/>
                    <a:pt x="188" y="16423"/>
                    <a:pt x="376" y="16423"/>
                  </a:cubicBezTo>
                  <a:cubicBezTo>
                    <a:pt x="564" y="16423"/>
                    <a:pt x="752" y="16304"/>
                    <a:pt x="752" y="16066"/>
                  </a:cubicBezTo>
                  <a:lnTo>
                    <a:pt x="752" y="377"/>
                  </a:lnTo>
                  <a:cubicBezTo>
                    <a:pt x="752" y="126"/>
                    <a:pt x="564" y="1"/>
                    <a:pt x="3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231;p60">
              <a:extLst>
                <a:ext uri="{FF2B5EF4-FFF2-40B4-BE49-F238E27FC236}">
                  <a16:creationId xmlns:a16="http://schemas.microsoft.com/office/drawing/2014/main" id="{A265FF06-F0F4-DEAD-5C24-A3FA10A90378}"/>
                </a:ext>
              </a:extLst>
            </p:cNvPr>
            <p:cNvSpPr/>
            <p:nvPr/>
          </p:nvSpPr>
          <p:spPr>
            <a:xfrm>
              <a:off x="3478852" y="3294799"/>
              <a:ext cx="219950" cy="156525"/>
            </a:xfrm>
            <a:custGeom>
              <a:avLst/>
              <a:gdLst/>
              <a:ahLst/>
              <a:cxnLst/>
              <a:rect l="l" t="t" r="r" b="b"/>
              <a:pathLst>
                <a:path w="8798" h="6261" extrusionOk="0">
                  <a:moveTo>
                    <a:pt x="1919" y="0"/>
                  </a:moveTo>
                  <a:cubicBezTo>
                    <a:pt x="1808" y="0"/>
                    <a:pt x="1694" y="30"/>
                    <a:pt x="1579" y="95"/>
                  </a:cubicBezTo>
                  <a:cubicBezTo>
                    <a:pt x="0" y="947"/>
                    <a:pt x="4311" y="6261"/>
                    <a:pt x="4311" y="6261"/>
                  </a:cubicBezTo>
                  <a:cubicBezTo>
                    <a:pt x="5690" y="4932"/>
                    <a:pt x="8797" y="1825"/>
                    <a:pt x="7494" y="772"/>
                  </a:cubicBezTo>
                  <a:cubicBezTo>
                    <a:pt x="7367" y="672"/>
                    <a:pt x="7236" y="626"/>
                    <a:pt x="7103" y="626"/>
                  </a:cubicBezTo>
                  <a:cubicBezTo>
                    <a:pt x="5838" y="626"/>
                    <a:pt x="4361" y="4707"/>
                    <a:pt x="4361" y="4707"/>
                  </a:cubicBezTo>
                  <a:cubicBezTo>
                    <a:pt x="4361" y="4707"/>
                    <a:pt x="3308" y="0"/>
                    <a:pt x="19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232;p60">
              <a:extLst>
                <a:ext uri="{FF2B5EF4-FFF2-40B4-BE49-F238E27FC236}">
                  <a16:creationId xmlns:a16="http://schemas.microsoft.com/office/drawing/2014/main" id="{BE9756F7-B1F2-02CB-426F-A968C86BD8E6}"/>
                </a:ext>
              </a:extLst>
            </p:cNvPr>
            <p:cNvSpPr/>
            <p:nvPr/>
          </p:nvSpPr>
          <p:spPr>
            <a:xfrm>
              <a:off x="3505802" y="3040624"/>
              <a:ext cx="212350" cy="213025"/>
            </a:xfrm>
            <a:custGeom>
              <a:avLst/>
              <a:gdLst/>
              <a:ahLst/>
              <a:cxnLst/>
              <a:rect l="l" t="t" r="r" b="b"/>
              <a:pathLst>
                <a:path w="8494" h="8521" extrusionOk="0">
                  <a:moveTo>
                    <a:pt x="4780" y="1"/>
                  </a:moveTo>
                  <a:cubicBezTo>
                    <a:pt x="4743" y="1"/>
                    <a:pt x="4703" y="4"/>
                    <a:pt x="4662" y="12"/>
                  </a:cubicBezTo>
                  <a:cubicBezTo>
                    <a:pt x="3233" y="262"/>
                    <a:pt x="3333" y="3846"/>
                    <a:pt x="3333" y="3846"/>
                  </a:cubicBezTo>
                  <a:cubicBezTo>
                    <a:pt x="3333" y="3846"/>
                    <a:pt x="3030" y="601"/>
                    <a:pt x="1976" y="601"/>
                  </a:cubicBezTo>
                  <a:cubicBezTo>
                    <a:pt x="1819" y="601"/>
                    <a:pt x="1646" y="673"/>
                    <a:pt x="1454" y="839"/>
                  </a:cubicBezTo>
                  <a:cubicBezTo>
                    <a:pt x="0" y="2092"/>
                    <a:pt x="1504" y="8207"/>
                    <a:pt x="3359" y="8508"/>
                  </a:cubicBezTo>
                  <a:cubicBezTo>
                    <a:pt x="3410" y="8516"/>
                    <a:pt x="3463" y="8521"/>
                    <a:pt x="3517" y="8521"/>
                  </a:cubicBezTo>
                  <a:cubicBezTo>
                    <a:pt x="5373" y="8521"/>
                    <a:pt x="8494" y="3625"/>
                    <a:pt x="7544" y="2067"/>
                  </a:cubicBezTo>
                  <a:cubicBezTo>
                    <a:pt x="7358" y="1768"/>
                    <a:pt x="7166" y="1647"/>
                    <a:pt x="6977" y="1647"/>
                  </a:cubicBezTo>
                  <a:cubicBezTo>
                    <a:pt x="6152" y="1647"/>
                    <a:pt x="5389" y="3972"/>
                    <a:pt x="5389" y="3972"/>
                  </a:cubicBezTo>
                  <a:cubicBezTo>
                    <a:pt x="5389" y="3972"/>
                    <a:pt x="6050" y="1"/>
                    <a:pt x="478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175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6" presetClass="entr" presetSubtype="21"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barn(inVertical)">
                                      <p:cBhvr>
                                        <p:cTn id="18" dur="500"/>
                                        <p:tgtEl>
                                          <p:spTgt spid="26"/>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barn(inVertical)">
                                      <p:cBhvr>
                                        <p:cTn id="21" dur="500"/>
                                        <p:tgtEl>
                                          <p:spTgt spid="22"/>
                                        </p:tgtEl>
                                      </p:cBhvr>
                                    </p:animEffect>
                                  </p:childTnLst>
                                </p:cTn>
                              </p:par>
                            </p:childTnLst>
                          </p:cTn>
                        </p:par>
                        <p:par>
                          <p:cTn id="22" fill="hold">
                            <p:stCondLst>
                              <p:cond delay="1500"/>
                            </p:stCondLst>
                            <p:childTnLst>
                              <p:par>
                                <p:cTn id="23" presetID="16" presetClass="entr" presetSubtype="21" fill="hold" nodeType="after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barn(inVertical)">
                                      <p:cBhvr>
                                        <p:cTn id="25" dur="500"/>
                                        <p:tgtEl>
                                          <p:spTgt spid="30"/>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barn(inVertical)">
                                      <p:cBhvr>
                                        <p:cTn id="28" dur="500"/>
                                        <p:tgtEl>
                                          <p:spTgt spid="23"/>
                                        </p:tgtEl>
                                      </p:cBhvr>
                                    </p:animEffect>
                                  </p:childTnLst>
                                </p:cTn>
                              </p:par>
                            </p:childTnLst>
                          </p:cTn>
                        </p:par>
                        <p:par>
                          <p:cTn id="29" fill="hold">
                            <p:stCondLst>
                              <p:cond delay="2000"/>
                            </p:stCondLst>
                            <p:childTnLst>
                              <p:par>
                                <p:cTn id="30" presetID="16" presetClass="entr" presetSubtype="21" fill="hold" nodeType="after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barn(inVertical)">
                                      <p:cBhvr>
                                        <p:cTn id="32" dur="500"/>
                                        <p:tgtEl>
                                          <p:spTgt spid="34"/>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barn(inVertical)">
                                      <p:cBhvr>
                                        <p:cTn id="35" dur="500"/>
                                        <p:tgtEl>
                                          <p:spTgt spid="24"/>
                                        </p:tgtEl>
                                      </p:cBhvr>
                                    </p:animEffect>
                                  </p:childTnLst>
                                </p:cTn>
                              </p:par>
                            </p:childTnLst>
                          </p:cTn>
                        </p:par>
                        <p:par>
                          <p:cTn id="36" fill="hold">
                            <p:stCondLst>
                              <p:cond delay="2500"/>
                            </p:stCondLst>
                            <p:childTnLst>
                              <p:par>
                                <p:cTn id="37" presetID="16" presetClass="entr" presetSubtype="21" fill="hold" nodeType="afterEffect">
                                  <p:stCondLst>
                                    <p:cond delay="0"/>
                                  </p:stCondLst>
                                  <p:childTnLst>
                                    <p:set>
                                      <p:cBhvr>
                                        <p:cTn id="38" dur="1" fill="hold">
                                          <p:stCondLst>
                                            <p:cond delay="0"/>
                                          </p:stCondLst>
                                        </p:cTn>
                                        <p:tgtEl>
                                          <p:spTgt spid="38"/>
                                        </p:tgtEl>
                                        <p:attrNameLst>
                                          <p:attrName>style.visibility</p:attrName>
                                        </p:attrNameLst>
                                      </p:cBhvr>
                                      <p:to>
                                        <p:strVal val="visible"/>
                                      </p:to>
                                    </p:set>
                                    <p:animEffect transition="in" filter="barn(inVertical)">
                                      <p:cBhvr>
                                        <p:cTn id="39" dur="500"/>
                                        <p:tgtEl>
                                          <p:spTgt spid="38"/>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barn(inVertical)">
                                      <p:cBhvr>
                                        <p:cTn id="4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22"/>
        <p:cNvGrpSpPr/>
        <p:nvPr/>
      </p:nvGrpSpPr>
      <p:grpSpPr>
        <a:xfrm>
          <a:off x="0" y="0"/>
          <a:ext cx="0" cy="0"/>
          <a:chOff x="0" y="0"/>
          <a:chExt cx="0" cy="0"/>
        </a:xfrm>
      </p:grpSpPr>
      <p:sp>
        <p:nvSpPr>
          <p:cNvPr id="59" name="Google Shape;1260;p37">
            <a:extLst>
              <a:ext uri="{FF2B5EF4-FFF2-40B4-BE49-F238E27FC236}">
                <a16:creationId xmlns:a16="http://schemas.microsoft.com/office/drawing/2014/main" id="{D7704474-4B84-3414-B717-FB18C0709444}"/>
              </a:ext>
            </a:extLst>
          </p:cNvPr>
          <p:cNvSpPr/>
          <p:nvPr/>
        </p:nvSpPr>
        <p:spPr>
          <a:xfrm>
            <a:off x="966767" y="1612234"/>
            <a:ext cx="1020900" cy="10209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261;p37">
            <a:extLst>
              <a:ext uri="{FF2B5EF4-FFF2-40B4-BE49-F238E27FC236}">
                <a16:creationId xmlns:a16="http://schemas.microsoft.com/office/drawing/2014/main" id="{D4EBF31E-0655-EAD2-BE7C-70826AEC93DE}"/>
              </a:ext>
            </a:extLst>
          </p:cNvPr>
          <p:cNvSpPr txBox="1">
            <a:spLocks noGrp="1"/>
          </p:cNvSpPr>
          <p:nvPr>
            <p:ph type="title" idx="4294967295"/>
          </p:nvPr>
        </p:nvSpPr>
        <p:spPr>
          <a:xfrm>
            <a:off x="2311398" y="1516787"/>
            <a:ext cx="5276850" cy="1381125"/>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3200" b="1" dirty="0">
                <a:solidFill>
                  <a:schemeClr val="bg2">
                    <a:lumMod val="25000"/>
                  </a:schemeClr>
                </a:solidFill>
                <a:latin typeface="Times New Roman" panose="02020603050405020304" pitchFamily="18" charset="0"/>
                <a:cs typeface="Times New Roman" panose="02020603050405020304" pitchFamily="18" charset="0"/>
              </a:rPr>
              <a:t>Nghe và kể lại câu chuyện</a:t>
            </a:r>
            <a:endParaRPr sz="3200" b="1" dirty="0">
              <a:solidFill>
                <a:schemeClr val="bg2">
                  <a:lumMod val="25000"/>
                </a:schemeClr>
              </a:solidFill>
              <a:latin typeface="Times New Roman" panose="02020603050405020304" pitchFamily="18" charset="0"/>
              <a:cs typeface="Times New Roman" panose="02020603050405020304" pitchFamily="18" charset="0"/>
            </a:endParaRPr>
          </a:p>
        </p:txBody>
      </p:sp>
      <p:sp>
        <p:nvSpPr>
          <p:cNvPr id="61" name="Google Shape;1262;p37">
            <a:extLst>
              <a:ext uri="{FF2B5EF4-FFF2-40B4-BE49-F238E27FC236}">
                <a16:creationId xmlns:a16="http://schemas.microsoft.com/office/drawing/2014/main" id="{F4A8BECE-D7FE-0B73-551B-9187E50F04AA}"/>
              </a:ext>
            </a:extLst>
          </p:cNvPr>
          <p:cNvSpPr txBox="1">
            <a:spLocks/>
          </p:cNvSpPr>
          <p:nvPr/>
        </p:nvSpPr>
        <p:spPr>
          <a:xfrm>
            <a:off x="1040142" y="1707559"/>
            <a:ext cx="862500" cy="841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2500"/>
              <a:buFont typeface="Chau Philomene One"/>
              <a:buNone/>
              <a:defRPr sz="2500" b="0" i="0" u="none" strike="noStrike" cap="none">
                <a:solidFill>
                  <a:schemeClr val="dk1"/>
                </a:solidFill>
                <a:latin typeface="Chau Philomene One"/>
                <a:ea typeface="Chau Philomene One"/>
                <a:cs typeface="Chau Philomene One"/>
                <a:sym typeface="Chau Philomene One"/>
              </a:defRPr>
            </a:lvl1pPr>
            <a:lvl2pPr marL="914400" marR="0" lvl="1" indent="-317500" algn="ctr" rtl="0">
              <a:lnSpc>
                <a:spcPct val="100000"/>
              </a:lnSpc>
              <a:spcBef>
                <a:spcPts val="0"/>
              </a:spcBef>
              <a:spcAft>
                <a:spcPts val="0"/>
              </a:spcAft>
              <a:buClr>
                <a:schemeClr val="dk1"/>
              </a:buClr>
              <a:buSzPts val="2500"/>
              <a:buFont typeface="Chau Philomene One"/>
              <a:buNone/>
              <a:defRPr sz="2500" b="0" i="0" u="none" strike="noStrike" cap="none">
                <a:solidFill>
                  <a:schemeClr val="dk1"/>
                </a:solidFill>
                <a:latin typeface="Chau Philomene One"/>
                <a:ea typeface="Chau Philomene One"/>
                <a:cs typeface="Chau Philomene One"/>
                <a:sym typeface="Chau Philomene One"/>
              </a:defRPr>
            </a:lvl2pPr>
            <a:lvl3pPr marL="1371600" marR="0" lvl="2" indent="-317500" algn="ctr" rtl="0">
              <a:lnSpc>
                <a:spcPct val="100000"/>
              </a:lnSpc>
              <a:spcBef>
                <a:spcPts val="0"/>
              </a:spcBef>
              <a:spcAft>
                <a:spcPts val="0"/>
              </a:spcAft>
              <a:buClr>
                <a:schemeClr val="dk1"/>
              </a:buClr>
              <a:buSzPts val="2500"/>
              <a:buFont typeface="Chau Philomene One"/>
              <a:buNone/>
              <a:defRPr sz="2500" b="0" i="0" u="none" strike="noStrike" cap="none">
                <a:solidFill>
                  <a:schemeClr val="dk1"/>
                </a:solidFill>
                <a:latin typeface="Chau Philomene One"/>
                <a:ea typeface="Chau Philomene One"/>
                <a:cs typeface="Chau Philomene One"/>
                <a:sym typeface="Chau Philomene One"/>
              </a:defRPr>
            </a:lvl3pPr>
            <a:lvl4pPr marL="1828800" marR="0" lvl="3" indent="-317500" algn="ctr" rtl="0">
              <a:lnSpc>
                <a:spcPct val="100000"/>
              </a:lnSpc>
              <a:spcBef>
                <a:spcPts val="0"/>
              </a:spcBef>
              <a:spcAft>
                <a:spcPts val="0"/>
              </a:spcAft>
              <a:buClr>
                <a:schemeClr val="dk1"/>
              </a:buClr>
              <a:buSzPts val="2500"/>
              <a:buFont typeface="Chau Philomene One"/>
              <a:buNone/>
              <a:defRPr sz="2500" b="0" i="0" u="none" strike="noStrike" cap="none">
                <a:solidFill>
                  <a:schemeClr val="dk1"/>
                </a:solidFill>
                <a:latin typeface="Chau Philomene One"/>
                <a:ea typeface="Chau Philomene One"/>
                <a:cs typeface="Chau Philomene One"/>
                <a:sym typeface="Chau Philomene One"/>
              </a:defRPr>
            </a:lvl4pPr>
            <a:lvl5pPr marL="2286000" marR="0" lvl="4" indent="-317500" algn="ctr" rtl="0">
              <a:lnSpc>
                <a:spcPct val="100000"/>
              </a:lnSpc>
              <a:spcBef>
                <a:spcPts val="0"/>
              </a:spcBef>
              <a:spcAft>
                <a:spcPts val="0"/>
              </a:spcAft>
              <a:buClr>
                <a:schemeClr val="dk1"/>
              </a:buClr>
              <a:buSzPts val="2500"/>
              <a:buFont typeface="Chau Philomene One"/>
              <a:buNone/>
              <a:defRPr sz="2500" b="0" i="0" u="none" strike="noStrike" cap="none">
                <a:solidFill>
                  <a:schemeClr val="dk1"/>
                </a:solidFill>
                <a:latin typeface="Chau Philomene One"/>
                <a:ea typeface="Chau Philomene One"/>
                <a:cs typeface="Chau Philomene One"/>
                <a:sym typeface="Chau Philomene One"/>
              </a:defRPr>
            </a:lvl5pPr>
            <a:lvl6pPr marL="2743200" marR="0" lvl="5" indent="-317500" algn="ctr" rtl="0">
              <a:lnSpc>
                <a:spcPct val="100000"/>
              </a:lnSpc>
              <a:spcBef>
                <a:spcPts val="0"/>
              </a:spcBef>
              <a:spcAft>
                <a:spcPts val="0"/>
              </a:spcAft>
              <a:buClr>
                <a:schemeClr val="dk1"/>
              </a:buClr>
              <a:buSzPts val="2500"/>
              <a:buFont typeface="Chau Philomene One"/>
              <a:buNone/>
              <a:defRPr sz="2500" b="0" i="0" u="none" strike="noStrike" cap="none">
                <a:solidFill>
                  <a:schemeClr val="dk1"/>
                </a:solidFill>
                <a:latin typeface="Chau Philomene One"/>
                <a:ea typeface="Chau Philomene One"/>
                <a:cs typeface="Chau Philomene One"/>
                <a:sym typeface="Chau Philomene One"/>
              </a:defRPr>
            </a:lvl6pPr>
            <a:lvl7pPr marL="3200400" marR="0" lvl="6" indent="-317500" algn="ctr" rtl="0">
              <a:lnSpc>
                <a:spcPct val="100000"/>
              </a:lnSpc>
              <a:spcBef>
                <a:spcPts val="0"/>
              </a:spcBef>
              <a:spcAft>
                <a:spcPts val="0"/>
              </a:spcAft>
              <a:buClr>
                <a:schemeClr val="dk1"/>
              </a:buClr>
              <a:buSzPts val="2500"/>
              <a:buFont typeface="Chau Philomene One"/>
              <a:buNone/>
              <a:defRPr sz="2500" b="0" i="0" u="none" strike="noStrike" cap="none">
                <a:solidFill>
                  <a:schemeClr val="dk1"/>
                </a:solidFill>
                <a:latin typeface="Chau Philomene One"/>
                <a:ea typeface="Chau Philomene One"/>
                <a:cs typeface="Chau Philomene One"/>
                <a:sym typeface="Chau Philomene One"/>
              </a:defRPr>
            </a:lvl7pPr>
            <a:lvl8pPr marL="3657600" marR="0" lvl="7" indent="-317500" algn="ctr" rtl="0">
              <a:lnSpc>
                <a:spcPct val="100000"/>
              </a:lnSpc>
              <a:spcBef>
                <a:spcPts val="0"/>
              </a:spcBef>
              <a:spcAft>
                <a:spcPts val="0"/>
              </a:spcAft>
              <a:buClr>
                <a:schemeClr val="dk1"/>
              </a:buClr>
              <a:buSzPts val="2500"/>
              <a:buFont typeface="Chau Philomene One"/>
              <a:buNone/>
              <a:defRPr sz="2500" b="0" i="0" u="none" strike="noStrike" cap="none">
                <a:solidFill>
                  <a:schemeClr val="dk1"/>
                </a:solidFill>
                <a:latin typeface="Chau Philomene One"/>
                <a:ea typeface="Chau Philomene One"/>
                <a:cs typeface="Chau Philomene One"/>
                <a:sym typeface="Chau Philomene One"/>
              </a:defRPr>
            </a:lvl8pPr>
            <a:lvl9pPr marL="4114800" marR="0" lvl="8" indent="-317500" algn="ctr" rtl="0">
              <a:lnSpc>
                <a:spcPct val="100000"/>
              </a:lnSpc>
              <a:spcBef>
                <a:spcPts val="0"/>
              </a:spcBef>
              <a:spcAft>
                <a:spcPts val="0"/>
              </a:spcAft>
              <a:buClr>
                <a:schemeClr val="dk1"/>
              </a:buClr>
              <a:buSzPts val="2500"/>
              <a:buFont typeface="Chau Philomene One"/>
              <a:buNone/>
              <a:defRPr sz="2500" b="0" i="0" u="none" strike="noStrike" cap="none">
                <a:solidFill>
                  <a:schemeClr val="dk1"/>
                </a:solidFill>
                <a:latin typeface="Chau Philomene One"/>
                <a:ea typeface="Chau Philomene One"/>
                <a:cs typeface="Chau Philomene One"/>
                <a:sym typeface="Chau Philomene One"/>
              </a:defRPr>
            </a:lvl9pPr>
          </a:lstStyle>
          <a:p>
            <a:pPr marL="0" indent="0"/>
            <a:r>
              <a:rPr lang="en" sz="4400" b="1" dirty="0">
                <a:latin typeface="Calibri" panose="020F0502020204030204" pitchFamily="34" charset="0"/>
                <a:cs typeface="Calibri" panose="020F0502020204030204" pitchFamily="34" charset="0"/>
              </a:rPr>
              <a:t>02</a:t>
            </a:r>
          </a:p>
        </p:txBody>
      </p:sp>
      <p:pic>
        <p:nvPicPr>
          <p:cNvPr id="22" name="Picture 21">
            <a:extLst>
              <a:ext uri="{FF2B5EF4-FFF2-40B4-BE49-F238E27FC236}">
                <a16:creationId xmlns:a16="http://schemas.microsoft.com/office/drawing/2014/main" id="{05126321-C1D0-5145-11B7-12E183A6E3AF}"/>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2143" l="9947" r="94866">
                        <a14:foregroundMark x1="20963" y1="38750" x2="18610" y2="69286"/>
                        <a14:foregroundMark x1="18610" y1="69286" x2="19786" y2="78750"/>
                        <a14:foregroundMark x1="30053" y1="87500" x2="38289" y2="92143"/>
                        <a14:foregroundMark x1="38289" y1="92143" x2="39037" y2="91250"/>
                        <a14:foregroundMark x1="58610" y1="53750" x2="60107" y2="60000"/>
                        <a14:foregroundMark x1="76684" y1="15893" x2="80428" y2="75179"/>
                        <a14:foregroundMark x1="80428" y1="75179" x2="80535" y2="75536"/>
                        <a14:foregroundMark x1="65134" y1="46429" x2="68556" y2="50357"/>
                        <a14:foregroundMark x1="92727" y1="40000" x2="93048" y2="36786"/>
                        <a14:foregroundMark x1="91658" y1="36250" x2="94545" y2="32679"/>
                        <a14:foregroundMark x1="89412" y1="36964" x2="94011" y2="30714"/>
                        <a14:foregroundMark x1="94011" y1="30714" x2="94866" y2="39643"/>
                        <a14:foregroundMark x1="91444" y1="36964" x2="91444" y2="33036"/>
                        <a14:foregroundMark x1="71337" y1="45000" x2="81818" y2="49107"/>
                        <a14:foregroundMark x1="81818" y1="49107" x2="82781" y2="53571"/>
                        <a14:foregroundMark x1="74011" y1="40536" x2="73476" y2="40714"/>
                        <a14:foregroundMark x1="89091" y1="36964" x2="89091" y2="37143"/>
                        <a14:foregroundMark x1="89626" y1="36786" x2="89091" y2="36071"/>
                        <a14:foregroundMark x1="91658" y1="33214" x2="91658" y2="31607"/>
                      </a14:backgroundRemoval>
                    </a14:imgEffect>
                  </a14:imgLayer>
                </a14:imgProps>
              </a:ext>
            </a:extLst>
          </a:blip>
          <a:stretch>
            <a:fillRect/>
          </a:stretch>
        </p:blipFill>
        <p:spPr>
          <a:xfrm>
            <a:off x="3777175" y="2633134"/>
            <a:ext cx="4723359" cy="2828964"/>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01"/>
        <p:cNvGrpSpPr/>
        <p:nvPr/>
      </p:nvGrpSpPr>
      <p:grpSpPr>
        <a:xfrm>
          <a:off x="0" y="0"/>
          <a:ext cx="0" cy="0"/>
          <a:chOff x="0" y="0"/>
          <a:chExt cx="0" cy="0"/>
        </a:xfrm>
      </p:grpSpPr>
      <p:sp>
        <p:nvSpPr>
          <p:cNvPr id="2" name="Oval 1">
            <a:extLst>
              <a:ext uri="{FF2B5EF4-FFF2-40B4-BE49-F238E27FC236}">
                <a16:creationId xmlns:a16="http://schemas.microsoft.com/office/drawing/2014/main" id="{D2F36418-6131-2F51-8669-71E2D3A4436D}"/>
              </a:ext>
            </a:extLst>
          </p:cNvPr>
          <p:cNvSpPr/>
          <p:nvPr/>
        </p:nvSpPr>
        <p:spPr>
          <a:xfrm>
            <a:off x="683096" y="996645"/>
            <a:ext cx="2991774" cy="276748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2" name="Google Shape;1202;p34"/>
          <p:cNvSpPr/>
          <p:nvPr/>
        </p:nvSpPr>
        <p:spPr>
          <a:xfrm flipH="1">
            <a:off x="-456458" y="549274"/>
            <a:ext cx="820558" cy="259690"/>
          </a:xfrm>
          <a:custGeom>
            <a:avLst/>
            <a:gdLst/>
            <a:ahLst/>
            <a:cxnLst/>
            <a:rect l="l" t="t" r="r" b="b"/>
            <a:pathLst>
              <a:path w="13410" h="4244" extrusionOk="0">
                <a:moveTo>
                  <a:pt x="7286" y="0"/>
                </a:moveTo>
                <a:cubicBezTo>
                  <a:pt x="6592" y="0"/>
                  <a:pt x="5782" y="384"/>
                  <a:pt x="4913" y="1537"/>
                </a:cubicBezTo>
                <a:cubicBezTo>
                  <a:pt x="4913" y="1537"/>
                  <a:pt x="4164" y="1313"/>
                  <a:pt x="3250" y="1313"/>
                </a:cubicBezTo>
                <a:cubicBezTo>
                  <a:pt x="1896" y="1313"/>
                  <a:pt x="180" y="1805"/>
                  <a:pt x="0" y="4244"/>
                </a:cubicBezTo>
                <a:lnTo>
                  <a:pt x="13158" y="4244"/>
                </a:lnTo>
                <a:cubicBezTo>
                  <a:pt x="13158" y="4244"/>
                  <a:pt x="13410" y="1459"/>
                  <a:pt x="10505" y="1459"/>
                </a:cubicBezTo>
                <a:cubicBezTo>
                  <a:pt x="10232" y="1459"/>
                  <a:pt x="9931" y="1483"/>
                  <a:pt x="9599" y="1537"/>
                </a:cubicBezTo>
                <a:cubicBezTo>
                  <a:pt x="9599" y="1537"/>
                  <a:pt x="8675" y="0"/>
                  <a:pt x="72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34"/>
          <p:cNvSpPr/>
          <p:nvPr/>
        </p:nvSpPr>
        <p:spPr>
          <a:xfrm flipH="1">
            <a:off x="364099" y="87000"/>
            <a:ext cx="1104514" cy="460180"/>
          </a:xfrm>
          <a:custGeom>
            <a:avLst/>
            <a:gdLst/>
            <a:ahLst/>
            <a:cxnLst/>
            <a:rect l="l" t="t" r="r" b="b"/>
            <a:pathLst>
              <a:path w="13441" h="5600" extrusionOk="0">
                <a:moveTo>
                  <a:pt x="6974" y="1"/>
                </a:moveTo>
                <a:cubicBezTo>
                  <a:pt x="5468" y="1"/>
                  <a:pt x="4461" y="3244"/>
                  <a:pt x="4461" y="3244"/>
                </a:cubicBezTo>
                <a:cubicBezTo>
                  <a:pt x="4461" y="3244"/>
                  <a:pt x="3549" y="2801"/>
                  <a:pt x="2546" y="2801"/>
                </a:cubicBezTo>
                <a:cubicBezTo>
                  <a:pt x="1440" y="2801"/>
                  <a:pt x="224" y="3339"/>
                  <a:pt x="0" y="5600"/>
                </a:cubicBezTo>
                <a:lnTo>
                  <a:pt x="13233" y="5600"/>
                </a:lnTo>
                <a:cubicBezTo>
                  <a:pt x="13233" y="5600"/>
                  <a:pt x="13441" y="2884"/>
                  <a:pt x="10780" y="2884"/>
                </a:cubicBezTo>
                <a:cubicBezTo>
                  <a:pt x="10373" y="2884"/>
                  <a:pt x="9900" y="2947"/>
                  <a:pt x="9349" y="3093"/>
                </a:cubicBezTo>
                <a:cubicBezTo>
                  <a:pt x="9349" y="3093"/>
                  <a:pt x="8923" y="462"/>
                  <a:pt x="7243" y="36"/>
                </a:cubicBezTo>
                <a:cubicBezTo>
                  <a:pt x="7152" y="12"/>
                  <a:pt x="7062" y="1"/>
                  <a:pt x="697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34"/>
          <p:cNvSpPr/>
          <p:nvPr/>
        </p:nvSpPr>
        <p:spPr>
          <a:xfrm>
            <a:off x="6836926" y="160596"/>
            <a:ext cx="1046287" cy="329236"/>
          </a:xfrm>
          <a:custGeom>
            <a:avLst/>
            <a:gdLst/>
            <a:ahLst/>
            <a:cxnLst/>
            <a:rect l="l" t="t" r="r" b="b"/>
            <a:pathLst>
              <a:path w="26167" h="8234" extrusionOk="0">
                <a:moveTo>
                  <a:pt x="17177" y="1"/>
                </a:moveTo>
                <a:cubicBezTo>
                  <a:pt x="13201" y="1"/>
                  <a:pt x="12657" y="4324"/>
                  <a:pt x="12657" y="4324"/>
                </a:cubicBezTo>
                <a:cubicBezTo>
                  <a:pt x="12657" y="4324"/>
                  <a:pt x="11583" y="2047"/>
                  <a:pt x="9435" y="2047"/>
                </a:cubicBezTo>
                <a:cubicBezTo>
                  <a:pt x="9263" y="2047"/>
                  <a:pt x="9084" y="2061"/>
                  <a:pt x="8898" y="2093"/>
                </a:cubicBezTo>
                <a:cubicBezTo>
                  <a:pt x="6392" y="2519"/>
                  <a:pt x="6392" y="5151"/>
                  <a:pt x="6392" y="5151"/>
                </a:cubicBezTo>
                <a:cubicBezTo>
                  <a:pt x="6392" y="5151"/>
                  <a:pt x="5086" y="4590"/>
                  <a:pt x="3651" y="4590"/>
                </a:cubicBezTo>
                <a:cubicBezTo>
                  <a:pt x="2052" y="4590"/>
                  <a:pt x="291" y="5287"/>
                  <a:pt x="1" y="8233"/>
                </a:cubicBezTo>
                <a:lnTo>
                  <a:pt x="24637" y="8233"/>
                </a:lnTo>
                <a:cubicBezTo>
                  <a:pt x="24637" y="8233"/>
                  <a:pt x="26166" y="5577"/>
                  <a:pt x="24236" y="4474"/>
                </a:cubicBezTo>
                <a:cubicBezTo>
                  <a:pt x="23676" y="4151"/>
                  <a:pt x="23151" y="4035"/>
                  <a:pt x="22686" y="4035"/>
                </a:cubicBezTo>
                <a:cubicBezTo>
                  <a:pt x="21531" y="4035"/>
                  <a:pt x="20753" y="4750"/>
                  <a:pt x="20753" y="4750"/>
                </a:cubicBezTo>
                <a:cubicBezTo>
                  <a:pt x="20753" y="4750"/>
                  <a:pt x="21855" y="288"/>
                  <a:pt x="17545" y="13"/>
                </a:cubicBezTo>
                <a:cubicBezTo>
                  <a:pt x="17419" y="5"/>
                  <a:pt x="17296" y="1"/>
                  <a:pt x="171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34"/>
          <p:cNvSpPr/>
          <p:nvPr/>
        </p:nvSpPr>
        <p:spPr>
          <a:xfrm>
            <a:off x="7819547" y="634850"/>
            <a:ext cx="1382854" cy="503838"/>
          </a:xfrm>
          <a:custGeom>
            <a:avLst/>
            <a:gdLst/>
            <a:ahLst/>
            <a:cxnLst/>
            <a:rect l="l" t="t" r="r" b="b"/>
            <a:pathLst>
              <a:path w="35340" h="12876" extrusionOk="0">
                <a:moveTo>
                  <a:pt x="22643" y="1"/>
                </a:moveTo>
                <a:cubicBezTo>
                  <a:pt x="18871" y="1"/>
                  <a:pt x="16993" y="4655"/>
                  <a:pt x="16993" y="4655"/>
                </a:cubicBezTo>
                <a:cubicBezTo>
                  <a:pt x="16993" y="4655"/>
                  <a:pt x="16103" y="1985"/>
                  <a:pt x="13153" y="1985"/>
                </a:cubicBezTo>
                <a:cubicBezTo>
                  <a:pt x="12603" y="1985"/>
                  <a:pt x="11980" y="2078"/>
                  <a:pt x="11279" y="2299"/>
                </a:cubicBezTo>
                <a:cubicBezTo>
                  <a:pt x="6817" y="3702"/>
                  <a:pt x="8071" y="8564"/>
                  <a:pt x="8071" y="8564"/>
                </a:cubicBezTo>
                <a:cubicBezTo>
                  <a:pt x="8071" y="8564"/>
                  <a:pt x="6582" y="7635"/>
                  <a:pt x="4846" y="7635"/>
                </a:cubicBezTo>
                <a:cubicBezTo>
                  <a:pt x="3022" y="7635"/>
                  <a:pt x="925" y="8662"/>
                  <a:pt x="0" y="12875"/>
                </a:cubicBezTo>
                <a:lnTo>
                  <a:pt x="33685" y="12875"/>
                </a:lnTo>
                <a:cubicBezTo>
                  <a:pt x="33685" y="12875"/>
                  <a:pt x="35339" y="6415"/>
                  <a:pt x="31053" y="6415"/>
                </a:cubicBezTo>
                <a:cubicBezTo>
                  <a:pt x="30504" y="6415"/>
                  <a:pt x="29858" y="6521"/>
                  <a:pt x="29098" y="6760"/>
                </a:cubicBezTo>
                <a:cubicBezTo>
                  <a:pt x="29098" y="6760"/>
                  <a:pt x="28823" y="1597"/>
                  <a:pt x="24086" y="218"/>
                </a:cubicBezTo>
                <a:cubicBezTo>
                  <a:pt x="23578" y="68"/>
                  <a:pt x="23097" y="1"/>
                  <a:pt x="2264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 name="Picture 6">
            <a:extLst>
              <a:ext uri="{FF2B5EF4-FFF2-40B4-BE49-F238E27FC236}">
                <a16:creationId xmlns:a16="http://schemas.microsoft.com/office/drawing/2014/main" id="{077A90F7-6830-22DF-0D8F-F90F42D8D7C9}"/>
              </a:ext>
            </a:extLst>
          </p:cNvPr>
          <p:cNvPicPr>
            <a:picLocks noChangeAspect="1"/>
          </p:cNvPicPr>
          <p:nvPr/>
        </p:nvPicPr>
        <p:blipFill>
          <a:blip r:embed="rId3"/>
          <a:stretch>
            <a:fillRect/>
          </a:stretch>
        </p:blipFill>
        <p:spPr>
          <a:xfrm>
            <a:off x="4551543" y="3254"/>
            <a:ext cx="4585432" cy="5121774"/>
          </a:xfrm>
          <a:prstGeom prst="rect">
            <a:avLst/>
          </a:prstGeom>
        </p:spPr>
      </p:pic>
      <p:pic>
        <p:nvPicPr>
          <p:cNvPr id="3" name="Picture 2">
            <a:extLst>
              <a:ext uri="{FF2B5EF4-FFF2-40B4-BE49-F238E27FC236}">
                <a16:creationId xmlns:a16="http://schemas.microsoft.com/office/drawing/2014/main" id="{FD14B8B6-65A8-C28C-4855-B4BF48647137}"/>
              </a:ext>
            </a:extLst>
          </p:cNvPr>
          <p:cNvPicPr>
            <a:picLocks noChangeAspect="1"/>
          </p:cNvPicPr>
          <p:nvPr/>
        </p:nvPicPr>
        <p:blipFill>
          <a:blip r:embed="rId4"/>
          <a:stretch>
            <a:fillRect/>
          </a:stretch>
        </p:blipFill>
        <p:spPr>
          <a:xfrm>
            <a:off x="748997" y="1645762"/>
            <a:ext cx="3090940" cy="1682642"/>
          </a:xfrm>
          <a:prstGeom prst="rect">
            <a:avLst/>
          </a:prstGeom>
        </p:spPr>
      </p:pic>
    </p:spTree>
    <p:extLst>
      <p:ext uri="{BB962C8B-B14F-4D97-AF65-F5344CB8AC3E}">
        <p14:creationId xmlns:p14="http://schemas.microsoft.com/office/powerpoint/2010/main" val="16862792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1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01"/>
        <p:cNvGrpSpPr/>
        <p:nvPr/>
      </p:nvGrpSpPr>
      <p:grpSpPr>
        <a:xfrm>
          <a:off x="0" y="0"/>
          <a:ext cx="0" cy="0"/>
          <a:chOff x="0" y="0"/>
          <a:chExt cx="0" cy="0"/>
        </a:xfrm>
      </p:grpSpPr>
      <p:sp>
        <p:nvSpPr>
          <p:cNvPr id="2" name="Oval 1">
            <a:extLst>
              <a:ext uri="{FF2B5EF4-FFF2-40B4-BE49-F238E27FC236}">
                <a16:creationId xmlns:a16="http://schemas.microsoft.com/office/drawing/2014/main" id="{D2F36418-6131-2F51-8669-71E2D3A4436D}"/>
              </a:ext>
            </a:extLst>
          </p:cNvPr>
          <p:cNvSpPr/>
          <p:nvPr/>
        </p:nvSpPr>
        <p:spPr>
          <a:xfrm>
            <a:off x="185947" y="0"/>
            <a:ext cx="2042349" cy="188923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1202" name="Google Shape;1202;p34"/>
          <p:cNvSpPr/>
          <p:nvPr/>
        </p:nvSpPr>
        <p:spPr>
          <a:xfrm flipH="1">
            <a:off x="-456458" y="549274"/>
            <a:ext cx="820558" cy="259690"/>
          </a:xfrm>
          <a:custGeom>
            <a:avLst/>
            <a:gdLst/>
            <a:ahLst/>
            <a:cxnLst/>
            <a:rect l="l" t="t" r="r" b="b"/>
            <a:pathLst>
              <a:path w="13410" h="4244" extrusionOk="0">
                <a:moveTo>
                  <a:pt x="7286" y="0"/>
                </a:moveTo>
                <a:cubicBezTo>
                  <a:pt x="6592" y="0"/>
                  <a:pt x="5782" y="384"/>
                  <a:pt x="4913" y="1537"/>
                </a:cubicBezTo>
                <a:cubicBezTo>
                  <a:pt x="4913" y="1537"/>
                  <a:pt x="4164" y="1313"/>
                  <a:pt x="3250" y="1313"/>
                </a:cubicBezTo>
                <a:cubicBezTo>
                  <a:pt x="1896" y="1313"/>
                  <a:pt x="180" y="1805"/>
                  <a:pt x="0" y="4244"/>
                </a:cubicBezTo>
                <a:lnTo>
                  <a:pt x="13158" y="4244"/>
                </a:lnTo>
                <a:cubicBezTo>
                  <a:pt x="13158" y="4244"/>
                  <a:pt x="13410" y="1459"/>
                  <a:pt x="10505" y="1459"/>
                </a:cubicBezTo>
                <a:cubicBezTo>
                  <a:pt x="10232" y="1459"/>
                  <a:pt x="9931" y="1483"/>
                  <a:pt x="9599" y="1537"/>
                </a:cubicBezTo>
                <a:cubicBezTo>
                  <a:pt x="9599" y="1537"/>
                  <a:pt x="8675" y="0"/>
                  <a:pt x="72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34"/>
          <p:cNvSpPr/>
          <p:nvPr/>
        </p:nvSpPr>
        <p:spPr>
          <a:xfrm flipH="1">
            <a:off x="364099" y="87000"/>
            <a:ext cx="1104514" cy="460180"/>
          </a:xfrm>
          <a:custGeom>
            <a:avLst/>
            <a:gdLst/>
            <a:ahLst/>
            <a:cxnLst/>
            <a:rect l="l" t="t" r="r" b="b"/>
            <a:pathLst>
              <a:path w="13441" h="5600" extrusionOk="0">
                <a:moveTo>
                  <a:pt x="6974" y="1"/>
                </a:moveTo>
                <a:cubicBezTo>
                  <a:pt x="5468" y="1"/>
                  <a:pt x="4461" y="3244"/>
                  <a:pt x="4461" y="3244"/>
                </a:cubicBezTo>
                <a:cubicBezTo>
                  <a:pt x="4461" y="3244"/>
                  <a:pt x="3549" y="2801"/>
                  <a:pt x="2546" y="2801"/>
                </a:cubicBezTo>
                <a:cubicBezTo>
                  <a:pt x="1440" y="2801"/>
                  <a:pt x="224" y="3339"/>
                  <a:pt x="0" y="5600"/>
                </a:cubicBezTo>
                <a:lnTo>
                  <a:pt x="13233" y="5600"/>
                </a:lnTo>
                <a:cubicBezTo>
                  <a:pt x="13233" y="5600"/>
                  <a:pt x="13441" y="2884"/>
                  <a:pt x="10780" y="2884"/>
                </a:cubicBezTo>
                <a:cubicBezTo>
                  <a:pt x="10373" y="2884"/>
                  <a:pt x="9900" y="2947"/>
                  <a:pt x="9349" y="3093"/>
                </a:cubicBezTo>
                <a:cubicBezTo>
                  <a:pt x="9349" y="3093"/>
                  <a:pt x="8923" y="462"/>
                  <a:pt x="7243" y="36"/>
                </a:cubicBezTo>
                <a:cubicBezTo>
                  <a:pt x="7152" y="12"/>
                  <a:pt x="7062" y="1"/>
                  <a:pt x="697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34"/>
          <p:cNvSpPr/>
          <p:nvPr/>
        </p:nvSpPr>
        <p:spPr>
          <a:xfrm>
            <a:off x="6836926" y="160596"/>
            <a:ext cx="1046287" cy="329236"/>
          </a:xfrm>
          <a:custGeom>
            <a:avLst/>
            <a:gdLst/>
            <a:ahLst/>
            <a:cxnLst/>
            <a:rect l="l" t="t" r="r" b="b"/>
            <a:pathLst>
              <a:path w="26167" h="8234" extrusionOk="0">
                <a:moveTo>
                  <a:pt x="17177" y="1"/>
                </a:moveTo>
                <a:cubicBezTo>
                  <a:pt x="13201" y="1"/>
                  <a:pt x="12657" y="4324"/>
                  <a:pt x="12657" y="4324"/>
                </a:cubicBezTo>
                <a:cubicBezTo>
                  <a:pt x="12657" y="4324"/>
                  <a:pt x="11583" y="2047"/>
                  <a:pt x="9435" y="2047"/>
                </a:cubicBezTo>
                <a:cubicBezTo>
                  <a:pt x="9263" y="2047"/>
                  <a:pt x="9084" y="2061"/>
                  <a:pt x="8898" y="2093"/>
                </a:cubicBezTo>
                <a:cubicBezTo>
                  <a:pt x="6392" y="2519"/>
                  <a:pt x="6392" y="5151"/>
                  <a:pt x="6392" y="5151"/>
                </a:cubicBezTo>
                <a:cubicBezTo>
                  <a:pt x="6392" y="5151"/>
                  <a:pt x="5086" y="4590"/>
                  <a:pt x="3651" y="4590"/>
                </a:cubicBezTo>
                <a:cubicBezTo>
                  <a:pt x="2052" y="4590"/>
                  <a:pt x="291" y="5287"/>
                  <a:pt x="1" y="8233"/>
                </a:cubicBezTo>
                <a:lnTo>
                  <a:pt x="24637" y="8233"/>
                </a:lnTo>
                <a:cubicBezTo>
                  <a:pt x="24637" y="8233"/>
                  <a:pt x="26166" y="5577"/>
                  <a:pt x="24236" y="4474"/>
                </a:cubicBezTo>
                <a:cubicBezTo>
                  <a:pt x="23676" y="4151"/>
                  <a:pt x="23151" y="4035"/>
                  <a:pt x="22686" y="4035"/>
                </a:cubicBezTo>
                <a:cubicBezTo>
                  <a:pt x="21531" y="4035"/>
                  <a:pt x="20753" y="4750"/>
                  <a:pt x="20753" y="4750"/>
                </a:cubicBezTo>
                <a:cubicBezTo>
                  <a:pt x="20753" y="4750"/>
                  <a:pt x="21855" y="288"/>
                  <a:pt x="17545" y="13"/>
                </a:cubicBezTo>
                <a:cubicBezTo>
                  <a:pt x="17419" y="5"/>
                  <a:pt x="17296" y="1"/>
                  <a:pt x="171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34"/>
          <p:cNvSpPr/>
          <p:nvPr/>
        </p:nvSpPr>
        <p:spPr>
          <a:xfrm>
            <a:off x="7819547" y="634850"/>
            <a:ext cx="1382854" cy="503838"/>
          </a:xfrm>
          <a:custGeom>
            <a:avLst/>
            <a:gdLst/>
            <a:ahLst/>
            <a:cxnLst/>
            <a:rect l="l" t="t" r="r" b="b"/>
            <a:pathLst>
              <a:path w="35340" h="12876" extrusionOk="0">
                <a:moveTo>
                  <a:pt x="22643" y="1"/>
                </a:moveTo>
                <a:cubicBezTo>
                  <a:pt x="18871" y="1"/>
                  <a:pt x="16993" y="4655"/>
                  <a:pt x="16993" y="4655"/>
                </a:cubicBezTo>
                <a:cubicBezTo>
                  <a:pt x="16993" y="4655"/>
                  <a:pt x="16103" y="1985"/>
                  <a:pt x="13153" y="1985"/>
                </a:cubicBezTo>
                <a:cubicBezTo>
                  <a:pt x="12603" y="1985"/>
                  <a:pt x="11980" y="2078"/>
                  <a:pt x="11279" y="2299"/>
                </a:cubicBezTo>
                <a:cubicBezTo>
                  <a:pt x="6817" y="3702"/>
                  <a:pt x="8071" y="8564"/>
                  <a:pt x="8071" y="8564"/>
                </a:cubicBezTo>
                <a:cubicBezTo>
                  <a:pt x="8071" y="8564"/>
                  <a:pt x="6582" y="7635"/>
                  <a:pt x="4846" y="7635"/>
                </a:cubicBezTo>
                <a:cubicBezTo>
                  <a:pt x="3022" y="7635"/>
                  <a:pt x="925" y="8662"/>
                  <a:pt x="0" y="12875"/>
                </a:cubicBezTo>
                <a:lnTo>
                  <a:pt x="33685" y="12875"/>
                </a:lnTo>
                <a:cubicBezTo>
                  <a:pt x="33685" y="12875"/>
                  <a:pt x="35339" y="6415"/>
                  <a:pt x="31053" y="6415"/>
                </a:cubicBezTo>
                <a:cubicBezTo>
                  <a:pt x="30504" y="6415"/>
                  <a:pt x="29858" y="6521"/>
                  <a:pt x="29098" y="6760"/>
                </a:cubicBezTo>
                <a:cubicBezTo>
                  <a:pt x="29098" y="6760"/>
                  <a:pt x="28823" y="1597"/>
                  <a:pt x="24086" y="218"/>
                </a:cubicBezTo>
                <a:cubicBezTo>
                  <a:pt x="23578" y="68"/>
                  <a:pt x="23097" y="1"/>
                  <a:pt x="2264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 name="Picture 6">
            <a:extLst>
              <a:ext uri="{FF2B5EF4-FFF2-40B4-BE49-F238E27FC236}">
                <a16:creationId xmlns:a16="http://schemas.microsoft.com/office/drawing/2014/main" id="{077A90F7-6830-22DF-0D8F-F90F42D8D7C9}"/>
              </a:ext>
            </a:extLst>
          </p:cNvPr>
          <p:cNvPicPr>
            <a:picLocks noChangeAspect="1"/>
          </p:cNvPicPr>
          <p:nvPr/>
        </p:nvPicPr>
        <p:blipFill>
          <a:blip r:embed="rId3"/>
          <a:stretch>
            <a:fillRect/>
          </a:stretch>
        </p:blipFill>
        <p:spPr>
          <a:xfrm>
            <a:off x="4551543" y="3254"/>
            <a:ext cx="4585432" cy="5121774"/>
          </a:xfrm>
          <a:prstGeom prst="rect">
            <a:avLst/>
          </a:prstGeom>
        </p:spPr>
      </p:pic>
      <p:pic>
        <p:nvPicPr>
          <p:cNvPr id="9" name="Picture 13">
            <a:extLst>
              <a:ext uri="{FF2B5EF4-FFF2-40B4-BE49-F238E27FC236}">
                <a16:creationId xmlns:a16="http://schemas.microsoft.com/office/drawing/2014/main" id="{9C30332D-D21B-69D4-8505-1947AC63AA4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352589" y="1889238"/>
            <a:ext cx="4160162" cy="2683443"/>
          </a:xfrm>
          <a:prstGeom prst="rect">
            <a:avLst/>
          </a:prstGeom>
        </p:spPr>
      </p:pic>
      <p:sp>
        <p:nvSpPr>
          <p:cNvPr id="10" name="TextBox 9">
            <a:extLst>
              <a:ext uri="{FF2B5EF4-FFF2-40B4-BE49-F238E27FC236}">
                <a16:creationId xmlns:a16="http://schemas.microsoft.com/office/drawing/2014/main" id="{9B12B41F-BF0B-3691-31BC-572720ADBBFB}"/>
              </a:ext>
            </a:extLst>
          </p:cNvPr>
          <p:cNvSpPr txBox="1"/>
          <p:nvPr/>
        </p:nvSpPr>
        <p:spPr>
          <a:xfrm>
            <a:off x="655583" y="2667954"/>
            <a:ext cx="3178279"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solidFill>
                    <a:prstClr val="black"/>
                  </a:solidFill>
                </a:ln>
                <a:solidFill>
                  <a:srgbClr val="FF0000"/>
                </a:solidFill>
                <a:effectLst/>
                <a:uLnTx/>
                <a:uFillTx/>
                <a:latin typeface="Times New Roman" panose="02020603050405020304" pitchFamily="18" charset="0"/>
                <a:cs typeface="Times New Roman" panose="02020603050405020304" pitchFamily="18" charset="0"/>
              </a:rPr>
              <a:t>Trình</a:t>
            </a:r>
            <a:r>
              <a:rPr kumimoji="0" lang="en-US" sz="3200" b="0" i="0" u="none" strike="noStrike" kern="1200" cap="none" spc="0" normalizeH="0" noProof="0" dirty="0">
                <a:ln>
                  <a:solidFill>
                    <a:prstClr val="black"/>
                  </a:solid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noProof="0" dirty="0" err="1">
                <a:ln>
                  <a:solidFill>
                    <a:prstClr val="black"/>
                  </a:solidFill>
                </a:ln>
                <a:solidFill>
                  <a:srgbClr val="FF0000"/>
                </a:solidFill>
                <a:effectLst/>
                <a:uLnTx/>
                <a:uFillTx/>
                <a:latin typeface="Times New Roman" panose="02020603050405020304" pitchFamily="18" charset="0"/>
                <a:cs typeface="Times New Roman" panose="02020603050405020304" pitchFamily="18" charset="0"/>
              </a:rPr>
              <a:t>bày</a:t>
            </a:r>
            <a:endParaRPr kumimoji="0" lang="en-US" sz="3200" b="0" i="0" u="none" strike="noStrike" kern="1200" cap="none" spc="0" normalizeH="0" noProof="0" dirty="0">
              <a:ln>
                <a:solidFill>
                  <a:prstClr val="black"/>
                </a:solidFill>
              </a:ln>
              <a:solidFill>
                <a:srgbClr val="FF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kern="1200" dirty="0">
                <a:ln>
                  <a:solidFill>
                    <a:prstClr val="black"/>
                  </a:solidFill>
                </a:ln>
                <a:solidFill>
                  <a:srgbClr val="FF0000"/>
                </a:solidFill>
                <a:latin typeface="Times New Roman" panose="02020603050405020304" pitchFamily="18" charset="0"/>
                <a:cs typeface="Times New Roman" panose="02020603050405020304" pitchFamily="18" charset="0"/>
              </a:rPr>
              <a:t>t</a:t>
            </a:r>
            <a:r>
              <a:rPr lang="en-US" sz="3200" kern="1200" noProof="0" dirty="0" err="1">
                <a:ln>
                  <a:solidFill>
                    <a:prstClr val="black"/>
                  </a:solidFill>
                </a:ln>
                <a:solidFill>
                  <a:srgbClr val="FF0000"/>
                </a:solidFill>
                <a:latin typeface="Times New Roman" panose="02020603050405020304" pitchFamily="18" charset="0"/>
                <a:cs typeface="Times New Roman" panose="02020603050405020304" pitchFamily="18" charset="0"/>
              </a:rPr>
              <a:t>rước</a:t>
            </a:r>
            <a:r>
              <a:rPr lang="en-US" sz="3200" kern="1200" noProof="0" dirty="0">
                <a:ln>
                  <a:solidFill>
                    <a:prstClr val="black"/>
                  </a:solidFill>
                </a:ln>
                <a:solidFill>
                  <a:srgbClr val="FF0000"/>
                </a:solidFill>
                <a:latin typeface="Times New Roman" panose="02020603050405020304" pitchFamily="18" charset="0"/>
                <a:cs typeface="Times New Roman" panose="02020603050405020304" pitchFamily="18" charset="0"/>
              </a:rPr>
              <a:t> </a:t>
            </a:r>
            <a:r>
              <a:rPr lang="en-US" sz="3200" kern="1200" noProof="0" dirty="0" err="1">
                <a:ln>
                  <a:solidFill>
                    <a:prstClr val="black"/>
                  </a:solidFill>
                </a:ln>
                <a:solidFill>
                  <a:srgbClr val="FF0000"/>
                </a:solidFill>
                <a:latin typeface="Times New Roman" panose="02020603050405020304" pitchFamily="18" charset="0"/>
                <a:cs typeface="Times New Roman" panose="02020603050405020304" pitchFamily="18" charset="0"/>
              </a:rPr>
              <a:t>lớp</a:t>
            </a:r>
            <a:endParaRPr kumimoji="0" lang="en-US" sz="3200" b="0" i="0" u="none" strike="noStrike" kern="1200" cap="none" spc="0" normalizeH="0" baseline="0" noProof="0" dirty="0">
              <a:ln>
                <a:solidFill>
                  <a:prstClr val="black"/>
                </a:solidFill>
              </a:ln>
              <a:solidFill>
                <a:srgbClr val="FF0000"/>
              </a:solidFill>
              <a:effectLst/>
              <a:uLnTx/>
              <a:uFillTx/>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4A9FF575-D988-F4BE-B2A6-9EE5AD3E65CA}"/>
              </a:ext>
            </a:extLst>
          </p:cNvPr>
          <p:cNvPicPr>
            <a:picLocks noChangeAspect="1"/>
          </p:cNvPicPr>
          <p:nvPr/>
        </p:nvPicPr>
        <p:blipFill>
          <a:blip r:embed="rId6"/>
          <a:stretch>
            <a:fillRect/>
          </a:stretch>
        </p:blipFill>
        <p:spPr>
          <a:xfrm>
            <a:off x="152663" y="240537"/>
            <a:ext cx="2158171" cy="1292464"/>
          </a:xfrm>
          <a:prstGeom prst="rect">
            <a:avLst/>
          </a:prstGeom>
        </p:spPr>
      </p:pic>
    </p:spTree>
    <p:extLst>
      <p:ext uri="{BB962C8B-B14F-4D97-AF65-F5344CB8AC3E}">
        <p14:creationId xmlns:p14="http://schemas.microsoft.com/office/powerpoint/2010/main" val="255191068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175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82B20E83-D887-2E51-9517-3FC1CCB5CC6B}"/>
              </a:ext>
            </a:extLst>
          </p:cNvPr>
          <p:cNvSpPr txBox="1"/>
          <p:nvPr/>
        </p:nvSpPr>
        <p:spPr>
          <a:xfrm>
            <a:off x="947857" y="272638"/>
            <a:ext cx="4614744" cy="954107"/>
          </a:xfrm>
          <a:prstGeom prst="rect">
            <a:avLst/>
          </a:prstGeom>
          <a:noFill/>
        </p:spPr>
        <p:txBody>
          <a:bodyPr wrap="square">
            <a:spAutoFit/>
          </a:bodyPr>
          <a:lstStyle/>
          <a:p>
            <a:r>
              <a:rPr lang="nl-NL" sz="2800" b="1" dirty="0">
                <a:effectLst/>
                <a:latin typeface="Times New Roman" panose="02020603050405020304" pitchFamily="18" charset="0"/>
                <a:ea typeface="Times New Roman" panose="02020603050405020304" pitchFamily="18" charset="0"/>
                <a:cs typeface="Times New Roman" panose="02020603050405020304" pitchFamily="18" charset="0"/>
              </a:rPr>
              <a:t>Em học được điều gì sau khi nghe câu chuyện?</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grpSp>
        <p:nvGrpSpPr>
          <p:cNvPr id="13" name="Group 12">
            <a:extLst>
              <a:ext uri="{FF2B5EF4-FFF2-40B4-BE49-F238E27FC236}">
                <a16:creationId xmlns:a16="http://schemas.microsoft.com/office/drawing/2014/main" id="{B69A3EEB-564D-6C41-EC69-22FA5F9D5A53}"/>
              </a:ext>
            </a:extLst>
          </p:cNvPr>
          <p:cNvGrpSpPr/>
          <p:nvPr/>
        </p:nvGrpSpPr>
        <p:grpSpPr>
          <a:xfrm>
            <a:off x="1693333" y="1498600"/>
            <a:ext cx="5596467" cy="2514600"/>
            <a:chOff x="1972733" y="1862667"/>
            <a:chExt cx="5596467" cy="2514600"/>
          </a:xfrm>
        </p:grpSpPr>
        <p:sp>
          <p:nvSpPr>
            <p:cNvPr id="12" name="Rectangle: Rounded Corners 11">
              <a:extLst>
                <a:ext uri="{FF2B5EF4-FFF2-40B4-BE49-F238E27FC236}">
                  <a16:creationId xmlns:a16="http://schemas.microsoft.com/office/drawing/2014/main" id="{EE345FFA-0B73-6ABE-D1B6-50B0CA7C5F54}"/>
                </a:ext>
              </a:extLst>
            </p:cNvPr>
            <p:cNvSpPr/>
            <p:nvPr/>
          </p:nvSpPr>
          <p:spPr>
            <a:xfrm>
              <a:off x="1972733" y="1862667"/>
              <a:ext cx="5596467" cy="25146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738BC857-363B-E554-7946-1C22E9214E17}"/>
                </a:ext>
              </a:extLst>
            </p:cNvPr>
            <p:cNvSpPr txBox="1"/>
            <p:nvPr/>
          </p:nvSpPr>
          <p:spPr>
            <a:xfrm>
              <a:off x="2192785" y="2074087"/>
              <a:ext cx="5113536" cy="2031325"/>
            </a:xfrm>
            <a:prstGeom prst="rect">
              <a:avLst/>
            </a:prstGeom>
            <a:noFill/>
          </p:spPr>
          <p:txBody>
            <a:bodyPr wrap="square">
              <a:spAutoFit/>
            </a:bodyPr>
            <a:lstStyle/>
            <a:p>
              <a:pPr algn="just"/>
              <a:r>
                <a:rPr lang="nl-NL" sz="1800" dirty="0">
                  <a:effectLst/>
                  <a:latin typeface="Times New Roman" panose="02020603050405020304" pitchFamily="18" charset="0"/>
                  <a:ea typeface="Times New Roman" panose="02020603050405020304" pitchFamily="18" charset="0"/>
                  <a:cs typeface="Times New Roman" panose="02020603050405020304" pitchFamily="18" charset="0"/>
                </a:rPr>
                <a:t>Câu chuyện cho ta thấy, dù sống ở đâu cũng phải tôn trọng những người sống xung quanh. Ta phải giữ gìn trật tự để không làm ảnh hưởng đến người khác. Nhưng đồng thời, ta cũng biết nên biết thông cảm với hàng xóm nếu họ có lỡ làm phiền ta vì hoàn cảnh đặc biệt. Hàng xóm láng giềng cần biết thông cảm tôn trọng lẫn nhau.</a:t>
              </a:r>
              <a:endParaRPr lang="en-US" sz="1800" dirty="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388253143"/>
      </p:ext>
    </p:extLst>
  </p:cSld>
  <p:clrMapOvr>
    <a:masterClrMapping/>
  </p:clrMapOvr>
  <mc:AlternateContent xmlns:mc="http://schemas.openxmlformats.org/markup-compatibility/2006" xmlns:p14="http://schemas.microsoft.com/office/powerpoint/2010/main">
    <mc:Choice Requires="p14">
      <p:transition spd="slow" p14:dur="1250">
        <p14:switch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9FDE6"/>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400000">
            <a:off x="2974029" y="720840"/>
            <a:ext cx="8282480" cy="4317243"/>
          </a:xfrm>
          <a:prstGeom prst="rect">
            <a:avLst/>
          </a:prstGeom>
        </p:spPr>
      </p:pic>
      <p:pic>
        <p:nvPicPr>
          <p:cNvPr id="3" name="Picture 3"/>
          <p:cNvPicPr>
            <a:picLocks noChangeAspect="1"/>
          </p:cNvPicPr>
          <p:nvPr/>
        </p:nvPicPr>
        <p:blipFill>
          <a:blip r:embed="rId4">
            <a:alphaModFix amt="47000"/>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5745043" y="3622934"/>
            <a:ext cx="2884607" cy="1806485"/>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7908499" y="3529938"/>
            <a:ext cx="1442304" cy="903243"/>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721976" y="3464069"/>
            <a:ext cx="1236326" cy="774249"/>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r="41169" b="40998"/>
          <a:stretch>
            <a:fillRect/>
          </a:stretch>
        </p:blipFill>
        <p:spPr>
          <a:xfrm rot="-9005201">
            <a:off x="6801792" y="-1162681"/>
            <a:ext cx="3655717" cy="2763497"/>
          </a:xfrm>
          <a:prstGeom prst="rect">
            <a:avLst/>
          </a:prstGeom>
        </p:spPr>
      </p:pic>
      <p:pic>
        <p:nvPicPr>
          <p:cNvPr id="8" name="Picture 8"/>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r="67042" b="63578"/>
          <a:stretch>
            <a:fillRect/>
          </a:stretch>
        </p:blipFill>
        <p:spPr>
          <a:xfrm>
            <a:off x="-552757" y="692507"/>
            <a:ext cx="1067107" cy="1030401"/>
          </a:xfrm>
          <a:prstGeom prst="rect">
            <a:avLst/>
          </a:prstGeom>
        </p:spPr>
      </p:pic>
      <p:pic>
        <p:nvPicPr>
          <p:cNvPr id="9" name="Picture 9"/>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r="67042" b="63578"/>
          <a:stretch>
            <a:fillRect/>
          </a:stretch>
        </p:blipFill>
        <p:spPr>
          <a:xfrm>
            <a:off x="4572000" y="219068"/>
            <a:ext cx="490304" cy="473439"/>
          </a:xfrm>
          <a:prstGeom prst="rect">
            <a:avLst/>
          </a:prstGeom>
        </p:spPr>
      </p:pic>
      <p:sp>
        <p:nvSpPr>
          <p:cNvPr id="12" name="TextBox 12"/>
          <p:cNvSpPr txBox="1"/>
          <p:nvPr/>
        </p:nvSpPr>
        <p:spPr>
          <a:xfrm>
            <a:off x="687180" y="2292722"/>
            <a:ext cx="5341185" cy="784510"/>
          </a:xfrm>
          <a:prstGeom prst="rect">
            <a:avLst/>
          </a:prstGeom>
        </p:spPr>
        <p:txBody>
          <a:bodyPr wrap="square" lIns="0" tIns="0" rIns="0" bIns="0" rtlCol="0" anchor="t">
            <a:spAutoFit/>
          </a:bodyPr>
          <a:lstStyle/>
          <a:p>
            <a:pPr defTabSz="457200">
              <a:lnSpc>
                <a:spcPts val="6009"/>
              </a:lnSpc>
              <a:buClrTx/>
            </a:pPr>
            <a:r>
              <a:rPr lang="en-US" sz="6900" b="1" kern="1200" spc="461" dirty="0" err="1">
                <a:solidFill>
                  <a:srgbClr val="FF0000"/>
                </a:solidFill>
                <a:latin typeface="Times New Roman" panose="02020603050405020304" pitchFamily="18" charset="0"/>
                <a:ea typeface="+mn-ea"/>
                <a:cs typeface="Times New Roman" panose="02020603050405020304" pitchFamily="18" charset="0"/>
              </a:rPr>
              <a:t>Vận</a:t>
            </a:r>
            <a:r>
              <a:rPr lang="en-US" sz="6900" b="1" kern="1200" spc="461" dirty="0">
                <a:solidFill>
                  <a:srgbClr val="FF0000"/>
                </a:solidFill>
                <a:latin typeface="Times New Roman" panose="02020603050405020304" pitchFamily="18" charset="0"/>
                <a:ea typeface="+mn-ea"/>
                <a:cs typeface="Times New Roman" panose="02020603050405020304" pitchFamily="18" charset="0"/>
              </a:rPr>
              <a:t> </a:t>
            </a:r>
            <a:r>
              <a:rPr lang="en-US" sz="6900" b="1" kern="1200" spc="461" dirty="0" err="1">
                <a:solidFill>
                  <a:srgbClr val="FF0000"/>
                </a:solidFill>
                <a:latin typeface="Times New Roman" panose="02020603050405020304" pitchFamily="18" charset="0"/>
                <a:ea typeface="+mn-ea"/>
                <a:cs typeface="Times New Roman" panose="02020603050405020304" pitchFamily="18" charset="0"/>
              </a:rPr>
              <a:t>dụng</a:t>
            </a:r>
            <a:endParaRPr lang="en-US" sz="6900" b="1" kern="1200" spc="461" dirty="0">
              <a:solidFill>
                <a:srgbClr val="FF0000"/>
              </a:solidFill>
              <a:latin typeface="Times New Roman" panose="02020603050405020304" pitchFamily="18" charset="0"/>
              <a:ea typeface="+mn-ea"/>
              <a:cs typeface="Times New Roman" panose="02020603050405020304" pitchFamily="18" charset="0"/>
            </a:endParaRPr>
          </a:p>
        </p:txBody>
      </p:sp>
      <p:pic>
        <p:nvPicPr>
          <p:cNvPr id="18" name="Picture 17">
            <a:extLst>
              <a:ext uri="{FF2B5EF4-FFF2-40B4-BE49-F238E27FC236}">
                <a16:creationId xmlns:a16="http://schemas.microsoft.com/office/drawing/2014/main" id="{DF90BC0F-D06B-C3EF-3041-1D0BF133921F}"/>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948626" y="1571278"/>
            <a:ext cx="3353155" cy="3353155"/>
          </a:xfrm>
          <a:prstGeom prst="rect">
            <a:avLst/>
          </a:prstGeom>
        </p:spPr>
      </p:pic>
    </p:spTree>
    <p:extLst>
      <p:ext uri="{BB962C8B-B14F-4D97-AF65-F5344CB8AC3E}">
        <p14:creationId xmlns:p14="http://schemas.microsoft.com/office/powerpoint/2010/main" val="2888044596"/>
      </p:ext>
    </p:extLst>
  </p:cSld>
  <p:clrMapOvr>
    <a:masterClrMapping/>
  </p:clrMapOvr>
  <p:transition spd="slow">
    <p:push/>
  </p:transition>
</p:sld>
</file>

<file path=ppt/theme/theme1.xml><?xml version="1.0" encoding="utf-8"?>
<a:theme xmlns:a="http://schemas.openxmlformats.org/drawingml/2006/main" name="Eco-Friendly School Center by Slidesgo">
  <a:themeElements>
    <a:clrScheme name="Simple Light">
      <a:dk1>
        <a:srgbClr val="30353A"/>
      </a:dk1>
      <a:lt1>
        <a:srgbClr val="FFFFFF"/>
      </a:lt1>
      <a:dk2>
        <a:srgbClr val="CBF0F1"/>
      </a:dk2>
      <a:lt2>
        <a:srgbClr val="A8DC7F"/>
      </a:lt2>
      <a:accent1>
        <a:srgbClr val="027182"/>
      </a:accent1>
      <a:accent2>
        <a:srgbClr val="01C1CB"/>
      </a:accent2>
      <a:accent3>
        <a:srgbClr val="078309"/>
      </a:accent3>
      <a:accent4>
        <a:srgbClr val="FB9C05"/>
      </a:accent4>
      <a:accent5>
        <a:srgbClr val="FEC128"/>
      </a:accent5>
      <a:accent6>
        <a:srgbClr val="FFFFFF"/>
      </a:accent6>
      <a:hlink>
        <a:srgbClr val="30353A"/>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576</TotalTime>
  <Words>255</Words>
  <Application>Microsoft Office PowerPoint</Application>
  <PresentationFormat>On-screen Show (16:9)</PresentationFormat>
  <Paragraphs>27</Paragraphs>
  <Slides>12</Slides>
  <Notes>9</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12</vt:i4>
      </vt:variant>
    </vt:vector>
  </HeadingPairs>
  <TitlesOfParts>
    <vt:vector size="25" baseType="lpstr">
      <vt:lpstr>#9Slide05 Phobia</vt:lpstr>
      <vt:lpstr>Roboto Condensed</vt:lpstr>
      <vt:lpstr>Times New Roman</vt:lpstr>
      <vt:lpstr>Calibri Light</vt:lpstr>
      <vt:lpstr>Bebas Neue</vt:lpstr>
      <vt:lpstr>Chau Philomene One</vt:lpstr>
      <vt:lpstr>SVN-Poky's</vt:lpstr>
      <vt:lpstr>Arial</vt:lpstr>
      <vt:lpstr>Didact Gothic</vt:lpstr>
      <vt:lpstr>Calibri</vt:lpstr>
      <vt:lpstr>Eco-Friendly School Center by Slidesgo</vt:lpstr>
      <vt:lpstr>Office Theme</vt:lpstr>
      <vt:lpstr>1_Office Theme</vt:lpstr>
      <vt:lpstr>Khởi động</vt:lpstr>
      <vt:lpstr>PowerPoint Presentation</vt:lpstr>
      <vt:lpstr>PowerPoint Presentation</vt:lpstr>
      <vt:lpstr>PowerPoint Presentation</vt:lpstr>
      <vt:lpstr>Nghe và kể lại câu chuyện</vt:lpstr>
      <vt:lpstr>PowerPoint Presentation</vt:lpstr>
      <vt:lpstr>PowerPoint Presentation</vt:lpstr>
      <vt:lpstr>PowerPoint Presentation</vt:lpstr>
      <vt:lpstr>PowerPoint Presentation</vt:lpstr>
      <vt:lpstr>PowerPoint Presentation</vt:lpstr>
      <vt:lpstr>Định hướng học tập</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Nói và nghe</dc:title>
  <cp:lastModifiedBy>Administrator</cp:lastModifiedBy>
  <cp:revision>23</cp:revision>
  <dcterms:modified xsi:type="dcterms:W3CDTF">2024-12-23T06:18:26Z</dcterms:modified>
</cp:coreProperties>
</file>