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9" r:id="rId9"/>
    <p:sldId id="266" r:id="rId10"/>
    <p:sldId id="268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5D13-D469-4A8E-A846-16613D2F774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39E9-FBA1-4EDA-BA0E-A4AF2462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E88-6735-437A-BD17-8197B55C5606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24596" y="1488333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6" y="5924144"/>
            <a:ext cx="10848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B, O, A 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E, C ;  O, E, D  ;  B, C, D.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177748"/>
            <a:ext cx="11998750" cy="471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293370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114" y="2933699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9189" y="228251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12815" y="1013703"/>
            <a:ext cx="49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590" y="1017756"/>
            <a:ext cx="551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8" y="4901886"/>
            <a:ext cx="8352479" cy="14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674" y="2007296"/>
            <a:ext cx="810798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a)  ………………………………………………….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…… + ….. = ….. (……..)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761" y="5202692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8cm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03808" y="6078828"/>
            <a:ext cx="0" cy="155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2343955" y="1744482"/>
            <a:ext cx="7541190" cy="287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8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53260" y="4455550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(92)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45733" y="352328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24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21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2022</a:t>
            </a:r>
            <a:endParaRPr lang="en-US" sz="3000" b="1" dirty="0"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0553" y="2356699"/>
            <a:ext cx="98665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8378">
            <a:off x="1513633" y="71293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1915" y="1449421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568" y="6160949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345">
            <a:off x="2033446" y="62694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E, C cùng nằm trên một đường thẳng. A, E, C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O, E, D cùng nằm trên một đường thẳng. O, E,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71">
            <a:off x="2928838" y="1440756"/>
            <a:ext cx="6226442" cy="60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9" y="2210442"/>
            <a:ext cx="695139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55" y="6252050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B, C, D cùng nằm trên một đường thẳng. B, C,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262</Words>
  <Application>Microsoft Office PowerPoint</Application>
  <PresentationFormat>Widescreen</PresentationFormat>
  <Paragraphs>33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tư ngày 21 tháng 12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22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</cp:revision>
  <dcterms:created xsi:type="dcterms:W3CDTF">2021-12-14T03:49:45Z</dcterms:created>
  <dcterms:modified xsi:type="dcterms:W3CDTF">2022-12-21T03:16:13Z</dcterms:modified>
</cp:coreProperties>
</file>