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66" r:id="rId2"/>
    <p:sldId id="365" r:id="rId3"/>
    <p:sldId id="380" r:id="rId4"/>
    <p:sldId id="258" r:id="rId5"/>
    <p:sldId id="289" r:id="rId6"/>
    <p:sldId id="259" r:id="rId7"/>
    <p:sldId id="296" r:id="rId8"/>
    <p:sldId id="300" r:id="rId9"/>
    <p:sldId id="376" r:id="rId10"/>
    <p:sldId id="261" r:id="rId11"/>
    <p:sldId id="371" r:id="rId12"/>
    <p:sldId id="372" r:id="rId13"/>
    <p:sldId id="297" r:id="rId14"/>
    <p:sldId id="373" r:id="rId15"/>
    <p:sldId id="381" r:id="rId16"/>
    <p:sldId id="279" r:id="rId17"/>
    <p:sldId id="291" r:id="rId18"/>
    <p:sldId id="292" r:id="rId19"/>
    <p:sldId id="368" r:id="rId20"/>
    <p:sldId id="378" r:id="rId21"/>
    <p:sldId id="369" r:id="rId22"/>
    <p:sldId id="382" r:id="rId23"/>
    <p:sldId id="284" r:id="rId24"/>
    <p:sldId id="270" r:id="rId25"/>
    <p:sldId id="37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2ED4-E8CC-48AA-9398-F52E709E1C82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DA90-4618-4AA5-808B-C800DF894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1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267137" y="1318637"/>
            <a:ext cx="8096061" cy="22558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52334" y="1509151"/>
            <a:ext cx="78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6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sưng</a:t>
            </a:r>
            <a:r>
              <a:rPr kumimoji="0" lang="en-US" altLang="zh-CN" sz="36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to,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nhức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zh-CN" altLang="en-US" sz="3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3" y="2587698"/>
            <a:ext cx="3206000" cy="320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272913" y="459150"/>
            <a:ext cx="436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19923" y="144986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thấp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135" y="2590761"/>
            <a:ext cx="3426950" cy="315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735063" y="509665"/>
            <a:ext cx="466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502B17-C491-425D-A76E-F4185A89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32" y="2508652"/>
            <a:ext cx="4737291" cy="32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779327" y="1665802"/>
            <a:ext cx="1141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579" y="3129716"/>
            <a:ext cx="3825324" cy="286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033069" y="509665"/>
            <a:ext cx="436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6737" y="292321"/>
            <a:ext cx="794299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2" y="969365"/>
            <a:ext cx="9396620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411" y="941203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619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6737" y="292321"/>
            <a:ext cx="794299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2" y="969365"/>
            <a:ext cx="9396620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165" y="885485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06660" y="322944"/>
            <a:ext cx="588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45898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895751" y="178657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48563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5189B-6E25-4470-B4FF-7CF6C62A599E}"/>
              </a:ext>
            </a:extLst>
          </p:cNvPr>
          <p:cNvCxnSpPr/>
          <p:nvPr/>
        </p:nvCxnSpPr>
        <p:spPr>
          <a:xfrm>
            <a:off x="5636917" y="3485233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06107" y="2222978"/>
            <a:ext cx="748875" cy="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33855" y="2244436"/>
            <a:ext cx="366913" cy="1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78443" y="406446"/>
            <a:ext cx="1028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13492" y="2125233"/>
            <a:ext cx="8235152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41287" y="2479844"/>
              <a:ext cx="6263142" cy="66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31520" y="3523055"/>
            <a:ext cx="8008397" cy="1321527"/>
            <a:chOff x="195981" y="3532148"/>
            <a:chExt cx="5967823" cy="1321527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47005" y="3776457"/>
              <a:ext cx="58167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99623" y="4906750"/>
            <a:ext cx="8048332" cy="1160989"/>
            <a:chOff x="151638" y="4656674"/>
            <a:chExt cx="6012165" cy="109821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342161" y="4886663"/>
              <a:ext cx="5816799" cy="55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3794792" y="3786477"/>
            <a:ext cx="500106" cy="510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64773" y="1066800"/>
            <a:ext cx="851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222481" y="78659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34732" y="2409500"/>
            <a:ext cx="721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95265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04160" y="2404488"/>
            <a:ext cx="520494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6737" y="292321"/>
            <a:ext cx="794299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2119" y="1042904"/>
            <a:ext cx="9396620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</a:p>
          <a:p>
            <a:pPr lvl="0" indent="463550">
              <a:defRPr/>
            </a:pP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ton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</a:p>
          <a:p>
            <a:pPr lvl="0" indent="463550">
              <a:defRPr/>
            </a:pP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 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 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0D1710-3ABE-455B-ACD0-7565282B6012}"/>
              </a:ext>
            </a:extLst>
          </p:cNvPr>
          <p:cNvSpPr/>
          <p:nvPr/>
        </p:nvSpPr>
        <p:spPr>
          <a:xfrm>
            <a:off x="3137227" y="1054721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0D1710-3ABE-455B-ACD0-7565282B6012}"/>
              </a:ext>
            </a:extLst>
          </p:cNvPr>
          <p:cNvSpPr/>
          <p:nvPr/>
        </p:nvSpPr>
        <p:spPr>
          <a:xfrm>
            <a:off x="3347737" y="4095304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0D1710-3ABE-455B-ACD0-7565282B6012}"/>
              </a:ext>
            </a:extLst>
          </p:cNvPr>
          <p:cNvSpPr/>
          <p:nvPr/>
        </p:nvSpPr>
        <p:spPr>
          <a:xfrm>
            <a:off x="7966043" y="2370895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47043" y="2000744"/>
            <a:ext cx="9341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7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6737" y="292321"/>
            <a:ext cx="794299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2" y="969365"/>
            <a:ext cx="9396620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165" y="816210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547" y="620716"/>
            <a:ext cx="10695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15088" y="4106340"/>
            <a:ext cx="4557713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10" y="4123658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9876" y="665954"/>
            <a:ext cx="110358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7826" y="1640959"/>
            <a:ext cx="6432265" cy="2207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21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tấy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khiễng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khà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132" y="290488"/>
            <a:ext cx="798801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851098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89" y="851098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48" y="988081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1A2754-BF03-4EE1-9A53-4F6D0B77DC6E}"/>
              </a:ext>
            </a:extLst>
          </p:cNvPr>
          <p:cNvGrpSpPr/>
          <p:nvPr/>
        </p:nvGrpSpPr>
        <p:grpSpPr>
          <a:xfrm>
            <a:off x="349637" y="272805"/>
            <a:ext cx="1243430" cy="584712"/>
            <a:chOff x="9604821" y="966823"/>
            <a:chExt cx="5407407" cy="695802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67B6C3D-F4BE-4D05-A77B-4AFC06E413B2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09C12B17-9550-464D-8E58-6F211A45ACFF}"/>
                </a:ext>
              </a:extLst>
            </p:cNvPr>
            <p:cNvSpPr/>
            <p:nvPr/>
          </p:nvSpPr>
          <p:spPr>
            <a:xfrm>
              <a:off x="9604821" y="97630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111C65-C986-4BF4-A807-B05DFD151AFE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49677" y="3636269"/>
            <a:ext cx="214033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7112" y="3744392"/>
            <a:ext cx="12442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285412"/>
            <a:ext cx="166423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8884" y="6280695"/>
            <a:ext cx="23407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1727" y="29232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4301" y="1042904"/>
            <a:ext cx="9250099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0050727" y="600065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165" y="816210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EC39032-6B11-4B4D-A9FC-869A3212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021"/>
            <a:ext cx="2673928" cy="25339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31783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353" y="1533755"/>
            <a:ext cx="4100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iễng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354" y="3581590"/>
            <a:ext cx="31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668" y="3581589"/>
            <a:ext cx="412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668" y="2471918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71460-13C1-46CB-AC4E-2E19C8C3BABD}"/>
              </a:ext>
            </a:extLst>
          </p:cNvPr>
          <p:cNvSpPr txBox="1"/>
          <p:nvPr/>
        </p:nvSpPr>
        <p:spPr>
          <a:xfrm>
            <a:off x="7510668" y="1532362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B92A1-9900-4950-8054-61D806FF853D}"/>
              </a:ext>
            </a:extLst>
          </p:cNvPr>
          <p:cNvSpPr txBox="1"/>
          <p:nvPr/>
        </p:nvSpPr>
        <p:spPr>
          <a:xfrm>
            <a:off x="1967354" y="2555386"/>
            <a:ext cx="306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01786" y="97448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227" y="833041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0D1710-3ABE-455B-ACD0-7565282B6012}"/>
              </a:ext>
            </a:extLst>
          </p:cNvPr>
          <p:cNvSpPr/>
          <p:nvPr/>
        </p:nvSpPr>
        <p:spPr>
          <a:xfrm>
            <a:off x="3137227" y="833041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77B204-C36D-41E2-B55A-2D550429A3BE}"/>
              </a:ext>
            </a:extLst>
          </p:cNvPr>
          <p:cNvSpPr/>
          <p:nvPr/>
        </p:nvSpPr>
        <p:spPr>
          <a:xfrm>
            <a:off x="3243577" y="3880794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133A5-B7D7-4ECC-9CE2-C02C77FF9D41}"/>
              </a:ext>
            </a:extLst>
          </p:cNvPr>
          <p:cNvSpPr/>
          <p:nvPr/>
        </p:nvSpPr>
        <p:spPr>
          <a:xfrm>
            <a:off x="7783705" y="2606877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902294" y="104610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046" y="613919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5C8A-8995-4F2A-81BE-A78F95B13E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9235" y="1656823"/>
            <a:ext cx="6027738" cy="4351337"/>
          </a:xfrm>
        </p:spPr>
        <p:txBody>
          <a:bodyPr>
            <a:no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87317F0-5BC6-4B4D-B226-1CF65813583F}"/>
              </a:ext>
            </a:extLst>
          </p:cNvPr>
          <p:cNvSpPr/>
          <p:nvPr/>
        </p:nvSpPr>
        <p:spPr>
          <a:xfrm>
            <a:off x="3691104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47A857-8876-4438-B7B2-34E0E37AE820}"/>
              </a:ext>
            </a:extLst>
          </p:cNvPr>
          <p:cNvCxnSpPr/>
          <p:nvPr/>
        </p:nvCxnSpPr>
        <p:spPr>
          <a:xfrm flipH="1">
            <a:off x="6378128" y="1709511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660BE-DD80-4114-B478-4F25BA87979D}"/>
              </a:ext>
            </a:extLst>
          </p:cNvPr>
          <p:cNvCxnSpPr/>
          <p:nvPr/>
        </p:nvCxnSpPr>
        <p:spPr>
          <a:xfrm flipH="1">
            <a:off x="6141646" y="2459422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E5E23E-5333-4F22-9CBB-A90261CE8B3D}"/>
              </a:ext>
            </a:extLst>
          </p:cNvPr>
          <p:cNvCxnSpPr/>
          <p:nvPr/>
        </p:nvCxnSpPr>
        <p:spPr>
          <a:xfrm flipH="1">
            <a:off x="7477892" y="3963358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FB2BE-ABE3-4EF0-8456-80718EBE871B}"/>
              </a:ext>
            </a:extLst>
          </p:cNvPr>
          <p:cNvCxnSpPr/>
          <p:nvPr/>
        </p:nvCxnSpPr>
        <p:spPr>
          <a:xfrm flipH="1">
            <a:off x="6761612" y="4742652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4EAAE0-0230-4517-8479-0003EB84E49A}"/>
              </a:ext>
            </a:extLst>
          </p:cNvPr>
          <p:cNvCxnSpPr/>
          <p:nvPr/>
        </p:nvCxnSpPr>
        <p:spPr>
          <a:xfrm flipH="1">
            <a:off x="6803344" y="53754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DCC9C-7C07-481E-BA22-4E95332022CD}"/>
              </a:ext>
            </a:extLst>
          </p:cNvPr>
          <p:cNvCxnSpPr/>
          <p:nvPr/>
        </p:nvCxnSpPr>
        <p:spPr>
          <a:xfrm flipH="1">
            <a:off x="6913250" y="53754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A741DC-5837-4241-8017-3E7E9C521032}"/>
              </a:ext>
            </a:extLst>
          </p:cNvPr>
          <p:cNvCxnSpPr/>
          <p:nvPr/>
        </p:nvCxnSpPr>
        <p:spPr>
          <a:xfrm flipH="1">
            <a:off x="6554064" y="32087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D151B9D-04BE-4306-8AF6-863D89D870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51" y="4587144"/>
            <a:ext cx="2030626" cy="22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01786" y="97448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227" y="833041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0D1710-3ABE-455B-ACD0-7565282B6012}"/>
              </a:ext>
            </a:extLst>
          </p:cNvPr>
          <p:cNvSpPr/>
          <p:nvPr/>
        </p:nvSpPr>
        <p:spPr>
          <a:xfrm>
            <a:off x="3137227" y="833041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77B204-C36D-41E2-B55A-2D550429A3BE}"/>
              </a:ext>
            </a:extLst>
          </p:cNvPr>
          <p:cNvSpPr/>
          <p:nvPr/>
        </p:nvSpPr>
        <p:spPr>
          <a:xfrm>
            <a:off x="3243577" y="3880794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133A5-B7D7-4ECC-9CE2-C02C77FF9D41}"/>
              </a:ext>
            </a:extLst>
          </p:cNvPr>
          <p:cNvSpPr/>
          <p:nvPr/>
        </p:nvSpPr>
        <p:spPr>
          <a:xfrm>
            <a:off x="7783705" y="2606877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653812" y="1046107"/>
            <a:ext cx="3538188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046" y="613919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1094443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1251</Words>
  <Application>Microsoft Office PowerPoint</Application>
  <PresentationFormat>Widescreen</PresentationFormat>
  <Paragraphs>283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39</cp:revision>
  <dcterms:created xsi:type="dcterms:W3CDTF">2021-07-23T23:13:10Z</dcterms:created>
  <dcterms:modified xsi:type="dcterms:W3CDTF">2022-12-21T01:32:11Z</dcterms:modified>
</cp:coreProperties>
</file>