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9" r:id="rId2"/>
    <p:sldMasterId id="2147483738" r:id="rId3"/>
    <p:sldMasterId id="2147483747" r:id="rId4"/>
    <p:sldMasterId id="2147483761" r:id="rId5"/>
  </p:sldMasterIdLst>
  <p:notesMasterIdLst>
    <p:notesMasterId r:id="rId16"/>
  </p:notesMasterIdLst>
  <p:handoutMasterIdLst>
    <p:handoutMasterId r:id="rId17"/>
  </p:handoutMasterIdLst>
  <p:sldIdLst>
    <p:sldId id="3836" r:id="rId6"/>
    <p:sldId id="558" r:id="rId7"/>
    <p:sldId id="2728" r:id="rId8"/>
    <p:sldId id="3828" r:id="rId9"/>
    <p:sldId id="2007577122" r:id="rId10"/>
    <p:sldId id="3811" r:id="rId11"/>
    <p:sldId id="2007577123" r:id="rId12"/>
    <p:sldId id="2007577124" r:id="rId13"/>
    <p:sldId id="2007577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2F"/>
    <a:srgbClr val="FFFFFF"/>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48" y="10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12/7/2024</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0E5B-8B8D-4399-87BE-4477F7B95EC5}"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06902-BBE0-49B0-98CB-DF0DEF8BDA61}" type="slidenum">
              <a:rPr lang="en-US" smtClean="0"/>
              <a:t>‹#›</a:t>
            </a:fld>
            <a:endParaRPr lang="en-US"/>
          </a:p>
        </p:txBody>
      </p:sp>
    </p:spTree>
    <p:extLst>
      <p:ext uri="{BB962C8B-B14F-4D97-AF65-F5344CB8AC3E}">
        <p14:creationId xmlns:p14="http://schemas.microsoft.com/office/powerpoint/2010/main" val="226958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48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70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5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89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3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340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618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73476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1414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2184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9898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118381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801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599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221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4184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2175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096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9964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49770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5315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094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973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4641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583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33818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31339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4196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579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4643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7595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2243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927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88799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2887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57196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5016952"/>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1596672"/>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599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9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2694964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801183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13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59504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66175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4461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75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785147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45360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3006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50172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16"/>
        <p:cNvGrpSpPr/>
        <p:nvPr/>
      </p:nvGrpSpPr>
      <p:grpSpPr>
        <a:xfrm>
          <a:off x="0" y="0"/>
          <a:ext cx="0" cy="0"/>
          <a:chOff x="0" y="0"/>
          <a:chExt cx="0" cy="0"/>
        </a:xfrm>
      </p:grpSpPr>
      <p:sp>
        <p:nvSpPr>
          <p:cNvPr id="717" name="Google Shape;717;p27"/>
          <p:cNvSpPr/>
          <p:nvPr/>
        </p:nvSpPr>
        <p:spPr>
          <a:xfrm>
            <a:off x="216915" y="9147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8" name="Google Shape;718;p27"/>
          <p:cNvGrpSpPr/>
          <p:nvPr/>
        </p:nvGrpSpPr>
        <p:grpSpPr>
          <a:xfrm flipH="1">
            <a:off x="-240" y="3109368"/>
            <a:ext cx="12192240" cy="384076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flipH="1">
            <a:off x="13" y="1041446"/>
            <a:ext cx="4304383" cy="6265549"/>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7"/>
          <p:cNvSpPr txBox="1">
            <a:spLocks noGrp="1"/>
          </p:cNvSpPr>
          <p:nvPr>
            <p:ph type="ctrTitle"/>
          </p:nvPr>
        </p:nvSpPr>
        <p:spPr>
          <a:xfrm rot="-248774">
            <a:off x="5357763" y="785881"/>
            <a:ext cx="5792360" cy="1560483"/>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11453">
                <a:solidFill>
                  <a:srgbClr val="005870"/>
                </a:solidFill>
                <a:latin typeface="Satisfy"/>
                <a:ea typeface="Satisfy"/>
                <a:cs typeface="Satisfy"/>
                <a:sym typeface="Satisfy"/>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34" name="Google Shape;734;p27"/>
          <p:cNvSpPr txBox="1">
            <a:spLocks noGrp="1"/>
          </p:cNvSpPr>
          <p:nvPr>
            <p:ph type="subTitle" idx="1"/>
          </p:nvPr>
        </p:nvSpPr>
        <p:spPr>
          <a:xfrm>
            <a:off x="6310367" y="2534233"/>
            <a:ext cx="4434000" cy="1975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2133">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35" name="Google Shape;735;p27"/>
          <p:cNvSpPr txBox="1"/>
          <p:nvPr/>
        </p:nvSpPr>
        <p:spPr>
          <a:xfrm>
            <a:off x="6310367" y="4575200"/>
            <a:ext cx="4304400" cy="133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467" b="1">
                <a:solidFill>
                  <a:schemeClr val="lt1"/>
                </a:solidFill>
                <a:latin typeface="Public Sans"/>
                <a:ea typeface="Public Sans"/>
                <a:cs typeface="Public Sans"/>
                <a:sym typeface="Public Sans"/>
              </a:rPr>
              <a:t>CREDITS: </a:t>
            </a:r>
            <a:r>
              <a:rPr lang="en" sz="1467">
                <a:solidFill>
                  <a:schemeClr val="lt1"/>
                </a:solidFill>
                <a:latin typeface="Public Sans"/>
                <a:ea typeface="Public Sans"/>
                <a:cs typeface="Public Sans"/>
                <a:sym typeface="Public Sans"/>
              </a:rPr>
              <a:t>This presentation template was created by </a:t>
            </a:r>
            <a:r>
              <a:rPr lang="en" sz="1467"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including icons from </a:t>
            </a:r>
            <a:r>
              <a:rPr lang="en" sz="1467"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467" b="1" u="sng">
                <a:solidFill>
                  <a:schemeClr val="lt1"/>
                </a:solidFill>
                <a:latin typeface="Public Sans"/>
                <a:ea typeface="Public Sans"/>
                <a:cs typeface="Public Sans"/>
                <a:sym typeface="Public Sans"/>
              </a:rPr>
              <a:t>,</a:t>
            </a:r>
            <a:r>
              <a:rPr lang="en" sz="1467" b="1">
                <a:solidFill>
                  <a:schemeClr val="lt1"/>
                </a:solidFill>
                <a:latin typeface="Public Sans"/>
                <a:ea typeface="Public Sans"/>
                <a:cs typeface="Public Sans"/>
                <a:sym typeface="Public Sans"/>
              </a:rPr>
              <a:t> </a:t>
            </a:r>
            <a:r>
              <a:rPr lang="en" sz="1467">
                <a:solidFill>
                  <a:schemeClr val="lt1"/>
                </a:solidFill>
                <a:latin typeface="Public Sans"/>
                <a:ea typeface="Public Sans"/>
                <a:cs typeface="Public Sans"/>
                <a:sym typeface="Public Sans"/>
              </a:rPr>
              <a:t>infographics &amp; images by </a:t>
            </a:r>
            <a:r>
              <a:rPr lang="en" sz="1467"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467"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467" b="1" u="sng">
              <a:solidFill>
                <a:schemeClr val="lt1"/>
              </a:solidFill>
              <a:latin typeface="Public Sans"/>
              <a:ea typeface="Public Sans"/>
              <a:cs typeface="Public Sans"/>
              <a:sym typeface="Public Sans"/>
            </a:endParaRPr>
          </a:p>
        </p:txBody>
      </p:sp>
    </p:spTree>
    <p:extLst>
      <p:ext uri="{BB962C8B-B14F-4D97-AF65-F5344CB8AC3E}">
        <p14:creationId xmlns:p14="http://schemas.microsoft.com/office/powerpoint/2010/main" val="3381854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91125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338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3601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362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9653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0A93E5D3-3EB8-4DA3-50D1-8F246955BF0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68215" y="0"/>
            <a:ext cx="1684643" cy="1684643"/>
          </a:xfrm>
          <a:prstGeom prst="rect">
            <a:avLst/>
          </a:prstGeom>
        </p:spPr>
      </p:pic>
    </p:spTree>
    <p:extLst>
      <p:ext uri="{BB962C8B-B14F-4D97-AF65-F5344CB8AC3E}">
        <p14:creationId xmlns:p14="http://schemas.microsoft.com/office/powerpoint/2010/main" val="853513069"/>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2B07586F-4F3E-2DAA-A705-B5E50011C6D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32643" y="189910"/>
            <a:ext cx="1422073" cy="1422073"/>
          </a:xfrm>
          <a:prstGeom prst="rect">
            <a:avLst/>
          </a:prstGeom>
        </p:spPr>
      </p:pic>
    </p:spTree>
    <p:extLst>
      <p:ext uri="{BB962C8B-B14F-4D97-AF65-F5344CB8AC3E}">
        <p14:creationId xmlns:p14="http://schemas.microsoft.com/office/powerpoint/2010/main" val="1171280417"/>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pic>
        <p:nvPicPr>
          <p:cNvPr id="4" name="Hình ảnh 3">
            <a:extLst>
              <a:ext uri="{FF2B5EF4-FFF2-40B4-BE49-F238E27FC236}">
                <a16:creationId xmlns:a16="http://schemas.microsoft.com/office/drawing/2014/main" id="{4B4C7697-855F-F9E3-A4A8-ABF174CA1E61}"/>
              </a:ext>
            </a:extLst>
          </p:cNvPr>
          <p:cNvPicPr>
            <a:picLocks noChangeAspect="1"/>
          </p:cNvPicPr>
          <p:nvPr userDrawn="1"/>
        </p:nvPicPr>
        <p:blipFill>
          <a:blip r:embed="rId11"/>
          <a:stretch>
            <a:fillRect/>
          </a:stretch>
        </p:blipFill>
        <p:spPr>
          <a:xfrm>
            <a:off x="-3153697" y="-219882"/>
            <a:ext cx="3153697" cy="3153697"/>
          </a:xfrm>
          <a:prstGeom prst="rect">
            <a:avLst/>
          </a:prstGeom>
        </p:spPr>
      </p:pic>
    </p:spTree>
    <p:extLst>
      <p:ext uri="{BB962C8B-B14F-4D97-AF65-F5344CB8AC3E}">
        <p14:creationId xmlns:p14="http://schemas.microsoft.com/office/powerpoint/2010/main" val="4021823479"/>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7931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AA8D0D8-2C33-467B-876D-B0AE37E19D94}"/>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2024/12/7</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11170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E0918061-827D-E162-5237-5C126DBDB064}"/>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67175705-E353-EAB8-B496-677F1BFBD095}"/>
              </a:ext>
            </a:extLst>
          </p:cNvPr>
          <p:cNvPicPr>
            <a:picLocks noChangeAspect="1"/>
          </p:cNvPicPr>
          <p:nvPr/>
        </p:nvPicPr>
        <p:blipFill>
          <a:blip r:embed="rId4"/>
          <a:stretch>
            <a:fillRect/>
          </a:stretch>
        </p:blipFill>
        <p:spPr>
          <a:xfrm>
            <a:off x="2076473" y="693212"/>
            <a:ext cx="8248603" cy="4785775"/>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A9FB6036-CB9E-7041-A7E0-5D9AFB0FB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0" y="0"/>
            <a:ext cx="1527512" cy="1527512"/>
          </a:xfrm>
          <a:prstGeom prst="rect">
            <a:avLst/>
          </a:prstGeom>
        </p:spPr>
      </p:pic>
    </p:spTree>
    <p:extLst>
      <p:ext uri="{BB962C8B-B14F-4D97-AF65-F5344CB8AC3E}">
        <p14:creationId xmlns:p14="http://schemas.microsoft.com/office/powerpoint/2010/main" val="1919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9"/>
        <p:cNvGrpSpPr/>
        <p:nvPr/>
      </p:nvGrpSpPr>
      <p:grpSpPr>
        <a:xfrm>
          <a:off x="0" y="0"/>
          <a:ext cx="0" cy="0"/>
          <a:chOff x="0" y="0"/>
          <a:chExt cx="0" cy="0"/>
        </a:xfrm>
      </p:grpSpPr>
      <p:sp>
        <p:nvSpPr>
          <p:cNvPr id="2240" name="Google Shape;2240;p58"/>
          <p:cNvSpPr/>
          <p:nvPr/>
        </p:nvSpPr>
        <p:spPr>
          <a:xfrm>
            <a:off x="9139866" y="431824"/>
            <a:ext cx="3745076" cy="854419"/>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58" name="Google Shape;2258;p58"/>
          <p:cNvGrpSpPr/>
          <p:nvPr/>
        </p:nvGrpSpPr>
        <p:grpSpPr>
          <a:xfrm flipH="1">
            <a:off x="4418718" y="713033"/>
            <a:ext cx="1307767" cy="693067"/>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2D6B3832-E6CD-A2FC-57B9-156470795202}"/>
              </a:ext>
            </a:extLst>
          </p:cNvPr>
          <p:cNvPicPr>
            <a:picLocks noChangeAspect="1"/>
          </p:cNvPicPr>
          <p:nvPr/>
        </p:nvPicPr>
        <p:blipFill>
          <a:blip r:embed="rId3"/>
          <a:stretch>
            <a:fillRect/>
          </a:stretch>
        </p:blipFill>
        <p:spPr>
          <a:xfrm>
            <a:off x="1106771" y="616632"/>
            <a:ext cx="9559357" cy="4767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5" y="2307815"/>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2" cstate="print">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29" name="图片 3">
            <a:extLst>
              <a:ext uri="{FF2B5EF4-FFF2-40B4-BE49-F238E27FC236}">
                <a16:creationId xmlns:a16="http://schemas.microsoft.com/office/drawing/2014/main" id="{07FF1C4C-13EF-41E8-9BBE-AB051E741705}"/>
              </a:ext>
            </a:extLst>
          </p:cNvPr>
          <p:cNvPicPr>
            <a:picLocks noChangeAspect="1"/>
          </p:cNvPicPr>
          <p:nvPr/>
        </p:nvPicPr>
        <p:blipFill>
          <a:blip r:embed="rId4"/>
          <a:stretch>
            <a:fillRect/>
          </a:stretch>
        </p:blipFill>
        <p:spPr>
          <a:xfrm>
            <a:off x="324091" y="-138896"/>
            <a:ext cx="11354765" cy="7189829"/>
          </a:xfrm>
          <a:prstGeom prst="rect">
            <a:avLst/>
          </a:prstGeom>
        </p:spPr>
      </p:pic>
      <p:sp>
        <p:nvSpPr>
          <p:cNvPr id="31" name="TextBox 30">
            <a:extLst>
              <a:ext uri="{FF2B5EF4-FFF2-40B4-BE49-F238E27FC236}">
                <a16:creationId xmlns:a16="http://schemas.microsoft.com/office/drawing/2014/main" id="{0B667531-570C-4EA2-B691-552ABE124DB1}"/>
              </a:ext>
            </a:extLst>
          </p:cNvPr>
          <p:cNvSpPr txBox="1"/>
          <p:nvPr/>
        </p:nvSpPr>
        <p:spPr>
          <a:xfrm>
            <a:off x="2951544" y="1545386"/>
            <a:ext cx="6967960" cy="3046988"/>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Cách chơi: HS lần lượt nêu các phép tính nhân nhẩm với 0,1; 0,01; 0,001...</a:t>
            </a: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Bạn nào nêu đúng kết quả được chỉ định bạn khác thực hiện phép tính mà mình đưa ra. Cứ như vậy, bạn nào không trả lời được thì thua cuộc</a:t>
            </a:r>
          </a:p>
        </p:txBody>
      </p:sp>
    </p:spTree>
    <p:extLst>
      <p:ext uri="{BB962C8B-B14F-4D97-AF65-F5344CB8AC3E}">
        <p14:creationId xmlns:p14="http://schemas.microsoft.com/office/powerpoint/2010/main" val="411927735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31"/>
                                        </p:tgtEl>
                                        <p:attrNameLst>
                                          <p:attrName>style.visibility</p:attrName>
                                        </p:attrNameLst>
                                      </p:cBhvr>
                                      <p:to>
                                        <p:strVal val="visible"/>
                                      </p:to>
                                    </p:set>
                                    <p:animEffect transition="in" filter="wipe(left)">
                                      <p:cBhvr>
                                        <p:cTn id="12"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53"/>
        <p:cNvGrpSpPr/>
        <p:nvPr/>
      </p:nvGrpSpPr>
      <p:grpSpPr>
        <a:xfrm>
          <a:off x="0" y="0"/>
          <a:ext cx="0" cy="0"/>
          <a:chOff x="0" y="0"/>
          <a:chExt cx="0" cy="0"/>
        </a:xfrm>
      </p:grpSpPr>
      <p:grpSp>
        <p:nvGrpSpPr>
          <p:cNvPr id="4" name="Group 3">
            <a:extLst>
              <a:ext uri="{FF2B5EF4-FFF2-40B4-BE49-F238E27FC236}">
                <a16:creationId xmlns:a16="http://schemas.microsoft.com/office/drawing/2014/main" id="{7CEDD4F4-E0EC-7248-CFD3-C0D9D3025043}"/>
              </a:ext>
            </a:extLst>
          </p:cNvPr>
          <p:cNvGrpSpPr/>
          <p:nvPr/>
        </p:nvGrpSpPr>
        <p:grpSpPr>
          <a:xfrm>
            <a:off x="-754744" y="122541"/>
            <a:ext cx="9795367" cy="6952504"/>
            <a:chOff x="-566058" y="91906"/>
            <a:chExt cx="7346525" cy="5214378"/>
          </a:xfrm>
        </p:grpSpPr>
        <p:sp>
          <p:nvSpPr>
            <p:cNvPr id="2" name="TextBox 3">
              <a:extLst>
                <a:ext uri="{FF2B5EF4-FFF2-40B4-BE49-F238E27FC236}">
                  <a16:creationId xmlns:a16="http://schemas.microsoft.com/office/drawing/2014/main" id="{F158CC55-6EAD-2F63-BD54-27BFC74885A9}"/>
                </a:ext>
              </a:extLst>
            </p:cNvPr>
            <p:cNvSpPr txBox="1"/>
            <p:nvPr/>
          </p:nvSpPr>
          <p:spPr>
            <a:xfrm>
              <a:off x="1057861" y="1314517"/>
              <a:ext cx="947015"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kern="0" dirty="0"/>
                <a:t>NGUYỄN </a:t>
              </a:r>
            </a:p>
            <a:p>
              <a:pPr defTabSz="1219170"/>
              <a:r>
                <a:rPr lang="en-US" kern="0" dirty="0"/>
                <a:t>THỊ ÁI QUYÊN</a:t>
              </a:r>
              <a:endParaRPr lang="en-SG" kern="0" dirty="0"/>
            </a:p>
          </p:txBody>
        </p:sp>
        <p:pic>
          <p:nvPicPr>
            <p:cNvPr id="9" name="Hình ảnh 8" descr="Ảnh có chứa khuôn làm bánh quy&#10;&#10;Mô tả được tạo tự động">
              <a:extLst>
                <a:ext uri="{FF2B5EF4-FFF2-40B4-BE49-F238E27FC236}">
                  <a16:creationId xmlns:a16="http://schemas.microsoft.com/office/drawing/2014/main" id="{9AB77A15-25A3-EF6C-3458-2420E4A732E0}"/>
                </a:ext>
              </a:extLst>
            </p:cNvPr>
            <p:cNvPicPr>
              <a:picLocks noChangeAspect="1"/>
            </p:cNvPicPr>
            <p:nvPr/>
          </p:nvPicPr>
          <p:blipFill>
            <a:blip r:embed="rId3"/>
            <a:stretch>
              <a:fillRect/>
            </a:stretch>
          </p:blipFill>
          <p:spPr>
            <a:xfrm>
              <a:off x="-566058" y="91906"/>
              <a:ext cx="7346525" cy="5214378"/>
            </a:xfrm>
            <a:prstGeom prst="rect">
              <a:avLst/>
            </a:prstGeom>
          </p:spPr>
        </p:pic>
      </p:grpSp>
      <p:grpSp>
        <p:nvGrpSpPr>
          <p:cNvPr id="857" name="Google Shape;857;p34"/>
          <p:cNvGrpSpPr/>
          <p:nvPr/>
        </p:nvGrpSpPr>
        <p:grpSpPr>
          <a:xfrm rot="154629">
            <a:off x="4294690" y="939254"/>
            <a:ext cx="10358988" cy="7060628"/>
            <a:chOff x="2803042" y="467618"/>
            <a:chExt cx="7942004" cy="5563600"/>
          </a:xfrm>
        </p:grpSpPr>
        <p:sp>
          <p:nvSpPr>
            <p:cNvPr id="858" name="Google Shape;858;p34"/>
            <p:cNvSpPr/>
            <p:nvPr/>
          </p:nvSpPr>
          <p:spPr>
            <a:xfrm rot="21445371">
              <a:off x="2803042" y="1476774"/>
              <a:ext cx="7918642" cy="3767873"/>
            </a:xfrm>
            <a:custGeom>
              <a:avLst/>
              <a:gdLst/>
              <a:ahLst/>
              <a:cxnLst/>
              <a:rect l="l" t="t" r="r" b="b"/>
              <a:pathLst>
                <a:path w="160532" h="70843" extrusionOk="0">
                  <a:moveTo>
                    <a:pt x="133905" y="0"/>
                  </a:moveTo>
                  <a:cubicBezTo>
                    <a:pt x="127481" y="0"/>
                    <a:pt x="120943" y="2792"/>
                    <a:pt x="112079" y="10568"/>
                  </a:cubicBezTo>
                  <a:cubicBezTo>
                    <a:pt x="109523" y="12809"/>
                    <a:pt x="106946" y="13588"/>
                    <a:pt x="104298" y="13588"/>
                  </a:cubicBezTo>
                  <a:cubicBezTo>
                    <a:pt x="98247" y="13588"/>
                    <a:pt x="91829" y="9518"/>
                    <a:pt x="84475" y="9518"/>
                  </a:cubicBezTo>
                  <a:cubicBezTo>
                    <a:pt x="82989" y="9518"/>
                    <a:pt x="81466" y="9684"/>
                    <a:pt x="79899" y="10084"/>
                  </a:cubicBezTo>
                  <a:cubicBezTo>
                    <a:pt x="68529" y="12991"/>
                    <a:pt x="56959" y="18204"/>
                    <a:pt x="56959" y="18204"/>
                  </a:cubicBezTo>
                  <a:cubicBezTo>
                    <a:pt x="82221" y="19148"/>
                    <a:pt x="103031" y="21520"/>
                    <a:pt x="92246" y="30977"/>
                  </a:cubicBezTo>
                  <a:cubicBezTo>
                    <a:pt x="86223" y="36257"/>
                    <a:pt x="105679" y="37518"/>
                    <a:pt x="119280" y="39440"/>
                  </a:cubicBezTo>
                  <a:cubicBezTo>
                    <a:pt x="131602" y="41178"/>
                    <a:pt x="130708" y="49456"/>
                    <a:pt x="123415" y="52197"/>
                  </a:cubicBezTo>
                  <a:cubicBezTo>
                    <a:pt x="90617" y="64527"/>
                    <a:pt x="1" y="70801"/>
                    <a:pt x="1" y="70801"/>
                  </a:cubicBezTo>
                  <a:lnTo>
                    <a:pt x="160532" y="70843"/>
                  </a:lnTo>
                  <a:lnTo>
                    <a:pt x="159379" y="7895"/>
                  </a:lnTo>
                  <a:cubicBezTo>
                    <a:pt x="148713" y="3787"/>
                    <a:pt x="141387" y="0"/>
                    <a:pt x="133905" y="0"/>
                  </a:cubicBezTo>
                  <a:close/>
                </a:path>
              </a:pathLst>
            </a:custGeom>
            <a:solidFill>
              <a:srgbClr val="FBE5BB"/>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59" name="Google Shape;859;p34"/>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0" name="Google Shape;860;p34"/>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1" name="Google Shape;861;p34"/>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2" name="Google Shape;862;p34"/>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5" name="Google Shape;865;p34"/>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6" name="Google Shape;866;p34"/>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7" name="Google Shape;867;p34"/>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4"/>
            <p:cNvSpPr/>
            <p:nvPr/>
          </p:nvSpPr>
          <p:spPr>
            <a:xfrm>
              <a:off x="9121382" y="1356894"/>
              <a:ext cx="475616" cy="2310056"/>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4"/>
            <p:cNvSpPr/>
            <p:nvPr/>
          </p:nvSpPr>
          <p:spPr>
            <a:xfrm>
              <a:off x="8340084" y="601542"/>
              <a:ext cx="751702" cy="773948"/>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4"/>
            <p:cNvSpPr/>
            <p:nvPr/>
          </p:nvSpPr>
          <p:spPr>
            <a:xfrm>
              <a:off x="8040074" y="1258042"/>
              <a:ext cx="1051268" cy="330494"/>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4"/>
            <p:cNvSpPr/>
            <p:nvPr/>
          </p:nvSpPr>
          <p:spPr>
            <a:xfrm>
              <a:off x="9116054" y="1273975"/>
              <a:ext cx="1147259" cy="347907"/>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4"/>
            <p:cNvSpPr/>
            <p:nvPr/>
          </p:nvSpPr>
          <p:spPr>
            <a:xfrm>
              <a:off x="9116054" y="472551"/>
              <a:ext cx="745092" cy="916505"/>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4"/>
            <p:cNvSpPr/>
            <p:nvPr/>
          </p:nvSpPr>
          <p:spPr>
            <a:xfrm>
              <a:off x="8440218" y="1389450"/>
              <a:ext cx="666809" cy="978312"/>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4"/>
            <p:cNvSpPr/>
            <p:nvPr/>
          </p:nvSpPr>
          <p:spPr>
            <a:xfrm>
              <a:off x="8040074" y="1247140"/>
              <a:ext cx="1066954" cy="32570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4"/>
            <p:cNvSpPr/>
            <p:nvPr/>
          </p:nvSpPr>
          <p:spPr>
            <a:xfrm>
              <a:off x="8340084" y="601542"/>
              <a:ext cx="766944" cy="788352"/>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4"/>
            <p:cNvSpPr/>
            <p:nvPr/>
          </p:nvSpPr>
          <p:spPr>
            <a:xfrm>
              <a:off x="9031162" y="472551"/>
              <a:ext cx="830379" cy="884393"/>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4"/>
            <p:cNvSpPr/>
            <p:nvPr/>
          </p:nvSpPr>
          <p:spPr>
            <a:xfrm>
              <a:off x="5858516" y="17986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4"/>
            <p:cNvSpPr/>
            <p:nvPr/>
          </p:nvSpPr>
          <p:spPr>
            <a:xfrm>
              <a:off x="5978036" y="26302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4"/>
            <p:cNvSpPr/>
            <p:nvPr/>
          </p:nvSpPr>
          <p:spPr>
            <a:xfrm>
              <a:off x="7155780" y="6950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978036" y="26246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858516" y="17892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34"/>
            <p:cNvSpPr/>
            <p:nvPr/>
          </p:nvSpPr>
          <p:spPr>
            <a:xfrm>
              <a:off x="7018107" y="6950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34"/>
            <p:cNvSpPr/>
            <p:nvPr/>
          </p:nvSpPr>
          <p:spPr>
            <a:xfrm>
              <a:off x="7125246" y="42864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4" name="Google Shape;884;p34"/>
            <p:cNvSpPr/>
            <p:nvPr/>
          </p:nvSpPr>
          <p:spPr>
            <a:xfrm>
              <a:off x="7600850" y="26469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34"/>
            <p:cNvSpPr/>
            <p:nvPr/>
          </p:nvSpPr>
          <p:spPr>
            <a:xfrm>
              <a:off x="7484597" y="2889006"/>
              <a:ext cx="1889885" cy="440149"/>
            </a:xfrm>
            <a:custGeom>
              <a:avLst/>
              <a:gdLst/>
              <a:ahLst/>
              <a:cxnLst/>
              <a:rect l="l" t="t" r="r" b="b"/>
              <a:pathLst>
                <a:path w="38313" h="8923" extrusionOk="0">
                  <a:moveTo>
                    <a:pt x="18881" y="1"/>
                  </a:moveTo>
                  <a:cubicBezTo>
                    <a:pt x="15631" y="1"/>
                    <a:pt x="12749" y="1638"/>
                    <a:pt x="10978" y="4161"/>
                  </a:cubicBezTo>
                  <a:cubicBezTo>
                    <a:pt x="10208" y="5249"/>
                    <a:pt x="9001" y="5867"/>
                    <a:pt x="7746" y="5867"/>
                  </a:cubicBezTo>
                  <a:cubicBezTo>
                    <a:pt x="7354" y="5867"/>
                    <a:pt x="6957" y="5807"/>
                    <a:pt x="6567" y="5681"/>
                  </a:cubicBezTo>
                  <a:cubicBezTo>
                    <a:pt x="5781" y="5431"/>
                    <a:pt x="4971" y="5305"/>
                    <a:pt x="4152" y="5305"/>
                  </a:cubicBezTo>
                  <a:cubicBezTo>
                    <a:pt x="3969" y="5305"/>
                    <a:pt x="3785" y="5314"/>
                    <a:pt x="3609" y="5322"/>
                  </a:cubicBezTo>
                  <a:cubicBezTo>
                    <a:pt x="1337" y="5481"/>
                    <a:pt x="151" y="7143"/>
                    <a:pt x="0" y="8923"/>
                  </a:cubicBezTo>
                  <a:lnTo>
                    <a:pt x="38312" y="8923"/>
                  </a:lnTo>
                  <a:cubicBezTo>
                    <a:pt x="38162" y="7143"/>
                    <a:pt x="36975" y="5481"/>
                    <a:pt x="34703" y="5322"/>
                  </a:cubicBezTo>
                  <a:lnTo>
                    <a:pt x="34712" y="5322"/>
                  </a:lnTo>
                  <a:cubicBezTo>
                    <a:pt x="34528" y="5314"/>
                    <a:pt x="34344" y="5305"/>
                    <a:pt x="34169" y="5305"/>
                  </a:cubicBezTo>
                  <a:cubicBezTo>
                    <a:pt x="33250" y="5305"/>
                    <a:pt x="32339" y="5464"/>
                    <a:pt x="31479" y="5773"/>
                  </a:cubicBezTo>
                  <a:cubicBezTo>
                    <a:pt x="31034" y="5938"/>
                    <a:pt x="30575" y="6018"/>
                    <a:pt x="30121" y="6018"/>
                  </a:cubicBezTo>
                  <a:cubicBezTo>
                    <a:pt x="28853" y="6018"/>
                    <a:pt x="27628" y="5398"/>
                    <a:pt x="26884" y="4303"/>
                  </a:cubicBezTo>
                  <a:cubicBezTo>
                    <a:pt x="25121" y="1705"/>
                    <a:pt x="22197" y="1"/>
                    <a:pt x="18881" y="1"/>
                  </a:cubicBezTo>
                  <a:close/>
                </a:path>
              </a:pathLst>
            </a:custGeom>
            <a:solidFill>
              <a:srgbClr val="EEB33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34"/>
            <p:cNvSpPr/>
            <p:nvPr/>
          </p:nvSpPr>
          <p:spPr>
            <a:xfrm>
              <a:off x="7162340" y="2211937"/>
              <a:ext cx="3582706" cy="3582755"/>
            </a:xfrm>
            <a:custGeom>
              <a:avLst/>
              <a:gdLst/>
              <a:ahLst/>
              <a:cxnLst/>
              <a:rect l="l" t="t" r="r" b="b"/>
              <a:pathLst>
                <a:path w="72631" h="72632" extrusionOk="0">
                  <a:moveTo>
                    <a:pt x="36316" y="1"/>
                  </a:moveTo>
                  <a:cubicBezTo>
                    <a:pt x="16266" y="1"/>
                    <a:pt x="1" y="16258"/>
                    <a:pt x="1" y="36316"/>
                  </a:cubicBezTo>
                  <a:cubicBezTo>
                    <a:pt x="1" y="56374"/>
                    <a:pt x="16266" y="72631"/>
                    <a:pt x="36316" y="72631"/>
                  </a:cubicBezTo>
                  <a:cubicBezTo>
                    <a:pt x="56374" y="72631"/>
                    <a:pt x="72631" y="56374"/>
                    <a:pt x="72631" y="36316"/>
                  </a:cubicBezTo>
                  <a:cubicBezTo>
                    <a:pt x="72631" y="16258"/>
                    <a:pt x="56374" y="1"/>
                    <a:pt x="36316" y="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34"/>
            <p:cNvSpPr/>
            <p:nvPr/>
          </p:nvSpPr>
          <p:spPr>
            <a:xfrm>
              <a:off x="5297662" y="34960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34"/>
            <p:cNvSpPr/>
            <p:nvPr/>
          </p:nvSpPr>
          <p:spPr>
            <a:xfrm>
              <a:off x="6419764" y="36497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34"/>
            <p:cNvSpPr/>
            <p:nvPr/>
          </p:nvSpPr>
          <p:spPr>
            <a:xfrm>
              <a:off x="6170068" y="37379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34"/>
            <p:cNvSpPr/>
            <p:nvPr/>
          </p:nvSpPr>
          <p:spPr>
            <a:xfrm>
              <a:off x="6406988" y="41092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34"/>
            <p:cNvSpPr/>
            <p:nvPr/>
          </p:nvSpPr>
          <p:spPr>
            <a:xfrm>
              <a:off x="7203134" y="41075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34"/>
            <p:cNvSpPr/>
            <p:nvPr/>
          </p:nvSpPr>
          <p:spPr>
            <a:xfrm>
              <a:off x="5956579" y="45620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34"/>
            <p:cNvSpPr/>
            <p:nvPr/>
          </p:nvSpPr>
          <p:spPr>
            <a:xfrm>
              <a:off x="6456020" y="45468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34"/>
            <p:cNvSpPr/>
            <p:nvPr/>
          </p:nvSpPr>
          <p:spPr>
            <a:xfrm>
              <a:off x="6729245" y="48616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34"/>
            <p:cNvSpPr/>
            <p:nvPr/>
          </p:nvSpPr>
          <p:spPr>
            <a:xfrm>
              <a:off x="6987622" y="44779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34"/>
            <p:cNvSpPr/>
            <p:nvPr/>
          </p:nvSpPr>
          <p:spPr>
            <a:xfrm>
              <a:off x="7513848" y="44170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4"/>
            <p:cNvSpPr/>
            <p:nvPr/>
          </p:nvSpPr>
          <p:spPr>
            <a:xfrm>
              <a:off x="7694337" y="46782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4"/>
            <p:cNvSpPr/>
            <p:nvPr/>
          </p:nvSpPr>
          <p:spPr>
            <a:xfrm>
              <a:off x="8126200" y="47211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4"/>
            <p:cNvSpPr/>
            <p:nvPr/>
          </p:nvSpPr>
          <p:spPr>
            <a:xfrm>
              <a:off x="5783933" y="46486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34"/>
            <p:cNvSpPr/>
            <p:nvPr/>
          </p:nvSpPr>
          <p:spPr>
            <a:xfrm>
              <a:off x="5885695" y="43523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34"/>
            <p:cNvSpPr/>
            <p:nvPr/>
          </p:nvSpPr>
          <p:spPr>
            <a:xfrm>
              <a:off x="5853139" y="4083669"/>
              <a:ext cx="332615" cy="325561"/>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34"/>
            <p:cNvSpPr/>
            <p:nvPr/>
          </p:nvSpPr>
          <p:spPr>
            <a:xfrm>
              <a:off x="6840528" y="34486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34"/>
            <p:cNvSpPr/>
            <p:nvPr/>
          </p:nvSpPr>
          <p:spPr>
            <a:xfrm>
              <a:off x="7155336" y="38335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34"/>
            <p:cNvSpPr/>
            <p:nvPr/>
          </p:nvSpPr>
          <p:spPr>
            <a:xfrm>
              <a:off x="7437193" y="45694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34"/>
            <p:cNvSpPr/>
            <p:nvPr/>
          </p:nvSpPr>
          <p:spPr>
            <a:xfrm>
              <a:off x="5715515" y="47590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34"/>
            <p:cNvSpPr/>
            <p:nvPr/>
          </p:nvSpPr>
          <p:spPr>
            <a:xfrm>
              <a:off x="6204647" y="47767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4"/>
            <p:cNvSpPr/>
            <p:nvPr/>
          </p:nvSpPr>
          <p:spPr>
            <a:xfrm>
              <a:off x="8551057" y="4945322"/>
              <a:ext cx="39215" cy="154148"/>
            </a:xfrm>
            <a:custGeom>
              <a:avLst/>
              <a:gdLst/>
              <a:ahLst/>
              <a:cxnLst/>
              <a:rect l="l" t="t" r="r" b="b"/>
              <a:pathLst>
                <a:path w="795" h="3125" extrusionOk="0">
                  <a:moveTo>
                    <a:pt x="385" y="42"/>
                  </a:moveTo>
                  <a:lnTo>
                    <a:pt x="427" y="76"/>
                  </a:lnTo>
                  <a:lnTo>
                    <a:pt x="485" y="109"/>
                  </a:lnTo>
                  <a:lnTo>
                    <a:pt x="544" y="151"/>
                  </a:lnTo>
                  <a:lnTo>
                    <a:pt x="586" y="176"/>
                  </a:lnTo>
                  <a:lnTo>
                    <a:pt x="594" y="184"/>
                  </a:lnTo>
                  <a:lnTo>
                    <a:pt x="627" y="226"/>
                  </a:lnTo>
                  <a:lnTo>
                    <a:pt x="652" y="268"/>
                  </a:lnTo>
                  <a:lnTo>
                    <a:pt x="686" y="309"/>
                  </a:lnTo>
                  <a:lnTo>
                    <a:pt x="702" y="335"/>
                  </a:lnTo>
                  <a:lnTo>
                    <a:pt x="711" y="360"/>
                  </a:lnTo>
                  <a:lnTo>
                    <a:pt x="719" y="401"/>
                  </a:lnTo>
                  <a:lnTo>
                    <a:pt x="728" y="451"/>
                  </a:lnTo>
                  <a:lnTo>
                    <a:pt x="744" y="502"/>
                  </a:lnTo>
                  <a:lnTo>
                    <a:pt x="753" y="543"/>
                  </a:lnTo>
                  <a:lnTo>
                    <a:pt x="761" y="593"/>
                  </a:lnTo>
                  <a:lnTo>
                    <a:pt x="769" y="644"/>
                  </a:lnTo>
                  <a:lnTo>
                    <a:pt x="769" y="685"/>
                  </a:lnTo>
                  <a:lnTo>
                    <a:pt x="778" y="736"/>
                  </a:lnTo>
                  <a:lnTo>
                    <a:pt x="786" y="777"/>
                  </a:lnTo>
                  <a:lnTo>
                    <a:pt x="794" y="827"/>
                  </a:lnTo>
                  <a:lnTo>
                    <a:pt x="794" y="878"/>
                  </a:lnTo>
                  <a:lnTo>
                    <a:pt x="794" y="919"/>
                  </a:lnTo>
                  <a:lnTo>
                    <a:pt x="794" y="969"/>
                  </a:lnTo>
                  <a:lnTo>
                    <a:pt x="794" y="1011"/>
                  </a:lnTo>
                  <a:lnTo>
                    <a:pt x="794" y="1061"/>
                  </a:lnTo>
                  <a:lnTo>
                    <a:pt x="794" y="1103"/>
                  </a:lnTo>
                  <a:lnTo>
                    <a:pt x="794" y="1153"/>
                  </a:lnTo>
                  <a:lnTo>
                    <a:pt x="794" y="1421"/>
                  </a:lnTo>
                  <a:lnTo>
                    <a:pt x="794" y="1462"/>
                  </a:lnTo>
                  <a:lnTo>
                    <a:pt x="794" y="1512"/>
                  </a:lnTo>
                  <a:lnTo>
                    <a:pt x="794" y="1554"/>
                  </a:lnTo>
                  <a:lnTo>
                    <a:pt x="786" y="1646"/>
                  </a:lnTo>
                  <a:lnTo>
                    <a:pt x="778" y="1738"/>
                  </a:lnTo>
                  <a:lnTo>
                    <a:pt x="769" y="1830"/>
                  </a:lnTo>
                  <a:lnTo>
                    <a:pt x="761" y="1913"/>
                  </a:lnTo>
                  <a:lnTo>
                    <a:pt x="753" y="2005"/>
                  </a:lnTo>
                  <a:lnTo>
                    <a:pt x="744" y="2081"/>
                  </a:lnTo>
                  <a:lnTo>
                    <a:pt x="744" y="2097"/>
                  </a:lnTo>
                  <a:lnTo>
                    <a:pt x="728" y="2181"/>
                  </a:lnTo>
                  <a:lnTo>
                    <a:pt x="711" y="2273"/>
                  </a:lnTo>
                  <a:lnTo>
                    <a:pt x="702" y="2306"/>
                  </a:lnTo>
                  <a:lnTo>
                    <a:pt x="686" y="2356"/>
                  </a:lnTo>
                  <a:lnTo>
                    <a:pt x="644" y="2532"/>
                  </a:lnTo>
                  <a:lnTo>
                    <a:pt x="636" y="2573"/>
                  </a:lnTo>
                  <a:lnTo>
                    <a:pt x="602" y="2707"/>
                  </a:lnTo>
                  <a:lnTo>
                    <a:pt x="577" y="2791"/>
                  </a:lnTo>
                  <a:lnTo>
                    <a:pt x="552" y="2874"/>
                  </a:lnTo>
                  <a:lnTo>
                    <a:pt x="235" y="3125"/>
                  </a:lnTo>
                  <a:lnTo>
                    <a:pt x="1" y="2799"/>
                  </a:lnTo>
                  <a:lnTo>
                    <a:pt x="1" y="2707"/>
                  </a:lnTo>
                  <a:lnTo>
                    <a:pt x="1" y="2615"/>
                  </a:lnTo>
                  <a:lnTo>
                    <a:pt x="1" y="2481"/>
                  </a:lnTo>
                  <a:lnTo>
                    <a:pt x="1" y="2440"/>
                  </a:lnTo>
                  <a:lnTo>
                    <a:pt x="17" y="2256"/>
                  </a:lnTo>
                  <a:lnTo>
                    <a:pt x="17" y="2206"/>
                  </a:lnTo>
                  <a:lnTo>
                    <a:pt x="17" y="2172"/>
                  </a:lnTo>
                  <a:lnTo>
                    <a:pt x="17" y="2089"/>
                  </a:lnTo>
                  <a:lnTo>
                    <a:pt x="26" y="2005"/>
                  </a:lnTo>
                  <a:lnTo>
                    <a:pt x="26" y="1989"/>
                  </a:lnTo>
                  <a:lnTo>
                    <a:pt x="34" y="1913"/>
                  </a:lnTo>
                  <a:lnTo>
                    <a:pt x="43" y="1838"/>
                  </a:lnTo>
                  <a:lnTo>
                    <a:pt x="59" y="1755"/>
                  </a:lnTo>
                  <a:lnTo>
                    <a:pt x="68" y="1671"/>
                  </a:lnTo>
                  <a:lnTo>
                    <a:pt x="76" y="1588"/>
                  </a:lnTo>
                  <a:lnTo>
                    <a:pt x="84" y="1504"/>
                  </a:lnTo>
                  <a:lnTo>
                    <a:pt x="84" y="1471"/>
                  </a:lnTo>
                  <a:lnTo>
                    <a:pt x="84" y="1429"/>
                  </a:lnTo>
                  <a:lnTo>
                    <a:pt x="84" y="1387"/>
                  </a:lnTo>
                  <a:lnTo>
                    <a:pt x="84" y="1345"/>
                  </a:lnTo>
                  <a:lnTo>
                    <a:pt x="84" y="1312"/>
                  </a:lnTo>
                  <a:lnTo>
                    <a:pt x="84" y="794"/>
                  </a:lnTo>
                  <a:lnTo>
                    <a:pt x="84" y="752"/>
                  </a:lnTo>
                  <a:lnTo>
                    <a:pt x="84" y="719"/>
                  </a:lnTo>
                  <a:lnTo>
                    <a:pt x="84" y="677"/>
                  </a:lnTo>
                  <a:lnTo>
                    <a:pt x="84" y="635"/>
                  </a:lnTo>
                  <a:lnTo>
                    <a:pt x="84" y="593"/>
                  </a:lnTo>
                  <a:lnTo>
                    <a:pt x="84" y="560"/>
                  </a:lnTo>
                  <a:lnTo>
                    <a:pt x="76" y="518"/>
                  </a:lnTo>
                  <a:lnTo>
                    <a:pt x="76" y="477"/>
                  </a:lnTo>
                  <a:lnTo>
                    <a:pt x="76" y="451"/>
                  </a:lnTo>
                  <a:lnTo>
                    <a:pt x="76" y="435"/>
                  </a:lnTo>
                  <a:lnTo>
                    <a:pt x="93" y="385"/>
                  </a:lnTo>
                  <a:lnTo>
                    <a:pt x="101" y="343"/>
                  </a:lnTo>
                  <a:lnTo>
                    <a:pt x="118" y="293"/>
                  </a:lnTo>
                  <a:lnTo>
                    <a:pt x="118" y="284"/>
                  </a:lnTo>
                  <a:lnTo>
                    <a:pt x="143" y="243"/>
                  </a:lnTo>
                  <a:lnTo>
                    <a:pt x="176" y="192"/>
                  </a:lnTo>
                  <a:lnTo>
                    <a:pt x="201" y="134"/>
                  </a:lnTo>
                  <a:lnTo>
                    <a:pt x="226" y="84"/>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4"/>
            <p:cNvSpPr/>
            <p:nvPr/>
          </p:nvSpPr>
          <p:spPr>
            <a:xfrm>
              <a:off x="8709744" y="4943645"/>
              <a:ext cx="33839" cy="142655"/>
            </a:xfrm>
            <a:custGeom>
              <a:avLst/>
              <a:gdLst/>
              <a:ahLst/>
              <a:cxnLst/>
              <a:rect l="l" t="t" r="r" b="b"/>
              <a:pathLst>
                <a:path w="686" h="2892" extrusionOk="0">
                  <a:moveTo>
                    <a:pt x="359" y="43"/>
                  </a:moveTo>
                  <a:lnTo>
                    <a:pt x="368" y="59"/>
                  </a:lnTo>
                  <a:lnTo>
                    <a:pt x="409" y="101"/>
                  </a:lnTo>
                  <a:lnTo>
                    <a:pt x="418" y="135"/>
                  </a:lnTo>
                  <a:lnTo>
                    <a:pt x="443" y="218"/>
                  </a:lnTo>
                  <a:lnTo>
                    <a:pt x="460" y="302"/>
                  </a:lnTo>
                  <a:lnTo>
                    <a:pt x="476" y="377"/>
                  </a:lnTo>
                  <a:lnTo>
                    <a:pt x="493" y="460"/>
                  </a:lnTo>
                  <a:lnTo>
                    <a:pt x="510" y="544"/>
                  </a:lnTo>
                  <a:lnTo>
                    <a:pt x="526" y="627"/>
                  </a:lnTo>
                  <a:lnTo>
                    <a:pt x="543" y="711"/>
                  </a:lnTo>
                  <a:lnTo>
                    <a:pt x="560" y="795"/>
                  </a:lnTo>
                  <a:lnTo>
                    <a:pt x="576" y="878"/>
                  </a:lnTo>
                  <a:lnTo>
                    <a:pt x="576" y="895"/>
                  </a:lnTo>
                  <a:lnTo>
                    <a:pt x="585" y="953"/>
                  </a:lnTo>
                  <a:lnTo>
                    <a:pt x="602" y="1037"/>
                  </a:lnTo>
                  <a:lnTo>
                    <a:pt x="610" y="1120"/>
                  </a:lnTo>
                  <a:lnTo>
                    <a:pt x="627" y="1204"/>
                  </a:lnTo>
                  <a:lnTo>
                    <a:pt x="635" y="1287"/>
                  </a:lnTo>
                  <a:lnTo>
                    <a:pt x="652" y="1371"/>
                  </a:lnTo>
                  <a:lnTo>
                    <a:pt x="652" y="1396"/>
                  </a:lnTo>
                  <a:lnTo>
                    <a:pt x="652" y="1455"/>
                  </a:lnTo>
                  <a:lnTo>
                    <a:pt x="660" y="1538"/>
                  </a:lnTo>
                  <a:lnTo>
                    <a:pt x="668" y="1613"/>
                  </a:lnTo>
                  <a:lnTo>
                    <a:pt x="677" y="1697"/>
                  </a:lnTo>
                  <a:lnTo>
                    <a:pt x="685" y="1780"/>
                  </a:lnTo>
                  <a:lnTo>
                    <a:pt x="685" y="1947"/>
                  </a:lnTo>
                  <a:lnTo>
                    <a:pt x="685" y="2031"/>
                  </a:lnTo>
                  <a:lnTo>
                    <a:pt x="677" y="2115"/>
                  </a:lnTo>
                  <a:lnTo>
                    <a:pt x="668" y="2282"/>
                  </a:lnTo>
                  <a:lnTo>
                    <a:pt x="668" y="2298"/>
                  </a:lnTo>
                  <a:lnTo>
                    <a:pt x="652" y="2449"/>
                  </a:lnTo>
                  <a:lnTo>
                    <a:pt x="627" y="2607"/>
                  </a:lnTo>
                  <a:lnTo>
                    <a:pt x="384" y="2891"/>
                  </a:lnTo>
                  <a:lnTo>
                    <a:pt x="125" y="2624"/>
                  </a:lnTo>
                  <a:lnTo>
                    <a:pt x="100" y="2457"/>
                  </a:lnTo>
                  <a:lnTo>
                    <a:pt x="75" y="2315"/>
                  </a:lnTo>
                  <a:lnTo>
                    <a:pt x="75" y="2298"/>
                  </a:lnTo>
                  <a:lnTo>
                    <a:pt x="59" y="2131"/>
                  </a:lnTo>
                  <a:lnTo>
                    <a:pt x="42" y="2056"/>
                  </a:lnTo>
                  <a:lnTo>
                    <a:pt x="33" y="1972"/>
                  </a:lnTo>
                  <a:lnTo>
                    <a:pt x="25" y="1897"/>
                  </a:lnTo>
                  <a:lnTo>
                    <a:pt x="17" y="1822"/>
                  </a:lnTo>
                  <a:lnTo>
                    <a:pt x="17" y="1095"/>
                  </a:lnTo>
                  <a:lnTo>
                    <a:pt x="17" y="1012"/>
                  </a:lnTo>
                  <a:lnTo>
                    <a:pt x="17" y="853"/>
                  </a:lnTo>
                  <a:lnTo>
                    <a:pt x="17" y="770"/>
                  </a:lnTo>
                  <a:lnTo>
                    <a:pt x="17" y="694"/>
                  </a:lnTo>
                  <a:lnTo>
                    <a:pt x="17" y="611"/>
                  </a:lnTo>
                  <a:lnTo>
                    <a:pt x="17" y="527"/>
                  </a:lnTo>
                  <a:lnTo>
                    <a:pt x="17" y="452"/>
                  </a:lnTo>
                  <a:lnTo>
                    <a:pt x="17" y="369"/>
                  </a:lnTo>
                  <a:lnTo>
                    <a:pt x="8" y="285"/>
                  </a:lnTo>
                  <a:lnTo>
                    <a:pt x="0" y="210"/>
                  </a:lnTo>
                  <a:lnTo>
                    <a:pt x="0" y="176"/>
                  </a:lnTo>
                  <a:lnTo>
                    <a:pt x="25" y="126"/>
                  </a:lnTo>
                  <a:lnTo>
                    <a:pt x="33" y="110"/>
                  </a:lnTo>
                  <a:lnTo>
                    <a:pt x="134" y="18"/>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4"/>
            <p:cNvSpPr/>
            <p:nvPr/>
          </p:nvSpPr>
          <p:spPr>
            <a:xfrm>
              <a:off x="8884856" y="4939551"/>
              <a:ext cx="22691" cy="112565"/>
            </a:xfrm>
            <a:custGeom>
              <a:avLst/>
              <a:gdLst/>
              <a:ahLst/>
              <a:cxnLst/>
              <a:rect l="l" t="t" r="r" b="b"/>
              <a:pathLst>
                <a:path w="460" h="2282" extrusionOk="0">
                  <a:moveTo>
                    <a:pt x="243" y="59"/>
                  </a:moveTo>
                  <a:lnTo>
                    <a:pt x="276" y="117"/>
                  </a:lnTo>
                  <a:lnTo>
                    <a:pt x="318" y="184"/>
                  </a:lnTo>
                  <a:lnTo>
                    <a:pt x="368" y="243"/>
                  </a:lnTo>
                  <a:lnTo>
                    <a:pt x="385" y="259"/>
                  </a:lnTo>
                  <a:lnTo>
                    <a:pt x="393" y="301"/>
                  </a:lnTo>
                  <a:lnTo>
                    <a:pt x="410" y="368"/>
                  </a:lnTo>
                  <a:lnTo>
                    <a:pt x="418" y="426"/>
                  </a:lnTo>
                  <a:lnTo>
                    <a:pt x="418" y="443"/>
                  </a:lnTo>
                  <a:lnTo>
                    <a:pt x="435" y="552"/>
                  </a:lnTo>
                  <a:lnTo>
                    <a:pt x="443" y="677"/>
                  </a:lnTo>
                  <a:lnTo>
                    <a:pt x="452" y="802"/>
                  </a:lnTo>
                  <a:lnTo>
                    <a:pt x="460" y="936"/>
                  </a:lnTo>
                  <a:lnTo>
                    <a:pt x="460" y="953"/>
                  </a:lnTo>
                  <a:lnTo>
                    <a:pt x="460" y="1061"/>
                  </a:lnTo>
                  <a:lnTo>
                    <a:pt x="460" y="1187"/>
                  </a:lnTo>
                  <a:lnTo>
                    <a:pt x="460" y="1312"/>
                  </a:lnTo>
                  <a:lnTo>
                    <a:pt x="460" y="1437"/>
                  </a:lnTo>
                  <a:lnTo>
                    <a:pt x="460" y="1504"/>
                  </a:lnTo>
                  <a:lnTo>
                    <a:pt x="460" y="1563"/>
                  </a:lnTo>
                  <a:lnTo>
                    <a:pt x="452" y="1688"/>
                  </a:lnTo>
                  <a:lnTo>
                    <a:pt x="443" y="1822"/>
                  </a:lnTo>
                  <a:lnTo>
                    <a:pt x="443" y="1847"/>
                  </a:lnTo>
                  <a:lnTo>
                    <a:pt x="427" y="2072"/>
                  </a:lnTo>
                  <a:lnTo>
                    <a:pt x="251" y="2281"/>
                  </a:lnTo>
                  <a:lnTo>
                    <a:pt x="67" y="2072"/>
                  </a:lnTo>
                  <a:lnTo>
                    <a:pt x="34" y="1855"/>
                  </a:lnTo>
                  <a:lnTo>
                    <a:pt x="34" y="1822"/>
                  </a:lnTo>
                  <a:lnTo>
                    <a:pt x="26" y="1696"/>
                  </a:lnTo>
                  <a:lnTo>
                    <a:pt x="9" y="1579"/>
                  </a:lnTo>
                  <a:lnTo>
                    <a:pt x="1" y="1521"/>
                  </a:lnTo>
                  <a:lnTo>
                    <a:pt x="1" y="1454"/>
                  </a:lnTo>
                  <a:lnTo>
                    <a:pt x="1" y="1329"/>
                  </a:lnTo>
                  <a:lnTo>
                    <a:pt x="1" y="1203"/>
                  </a:lnTo>
                  <a:lnTo>
                    <a:pt x="1" y="1078"/>
                  </a:lnTo>
                  <a:lnTo>
                    <a:pt x="1" y="969"/>
                  </a:lnTo>
                  <a:lnTo>
                    <a:pt x="1" y="953"/>
                  </a:lnTo>
                  <a:lnTo>
                    <a:pt x="1" y="827"/>
                  </a:lnTo>
                  <a:lnTo>
                    <a:pt x="1" y="702"/>
                  </a:lnTo>
                  <a:lnTo>
                    <a:pt x="1" y="577"/>
                  </a:lnTo>
                  <a:lnTo>
                    <a:pt x="1" y="477"/>
                  </a:lnTo>
                  <a:lnTo>
                    <a:pt x="1" y="460"/>
                  </a:lnTo>
                  <a:lnTo>
                    <a:pt x="1" y="393"/>
                  </a:lnTo>
                  <a:lnTo>
                    <a:pt x="1" y="335"/>
                  </a:lnTo>
                  <a:lnTo>
                    <a:pt x="1" y="293"/>
                  </a:lnTo>
                  <a:lnTo>
                    <a:pt x="17" y="268"/>
                  </a:lnTo>
                  <a:lnTo>
                    <a:pt x="51" y="201"/>
                  </a:lnTo>
                  <a:lnTo>
                    <a:pt x="84" y="134"/>
                  </a:lnTo>
                  <a:lnTo>
                    <a:pt x="109" y="76"/>
                  </a:lnTo>
                  <a:lnTo>
                    <a:pt x="1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4"/>
            <p:cNvSpPr/>
            <p:nvPr/>
          </p:nvSpPr>
          <p:spPr>
            <a:xfrm>
              <a:off x="9064507" y="4943645"/>
              <a:ext cx="28906" cy="86619"/>
            </a:xfrm>
            <a:custGeom>
              <a:avLst/>
              <a:gdLst/>
              <a:ahLst/>
              <a:cxnLst/>
              <a:rect l="l" t="t" r="r" b="b"/>
              <a:pathLst>
                <a:path w="586" h="1756" extrusionOk="0">
                  <a:moveTo>
                    <a:pt x="377" y="9"/>
                  </a:moveTo>
                  <a:lnTo>
                    <a:pt x="452" y="59"/>
                  </a:lnTo>
                  <a:lnTo>
                    <a:pt x="510" y="93"/>
                  </a:lnTo>
                  <a:lnTo>
                    <a:pt x="519" y="110"/>
                  </a:lnTo>
                  <a:lnTo>
                    <a:pt x="544" y="143"/>
                  </a:lnTo>
                  <a:lnTo>
                    <a:pt x="552" y="151"/>
                  </a:lnTo>
                  <a:lnTo>
                    <a:pt x="577" y="201"/>
                  </a:lnTo>
                  <a:lnTo>
                    <a:pt x="577" y="201"/>
                  </a:lnTo>
                  <a:lnTo>
                    <a:pt x="577" y="644"/>
                  </a:lnTo>
                  <a:lnTo>
                    <a:pt x="577" y="736"/>
                  </a:lnTo>
                  <a:lnTo>
                    <a:pt x="577" y="828"/>
                  </a:lnTo>
                  <a:lnTo>
                    <a:pt x="577" y="920"/>
                  </a:lnTo>
                  <a:lnTo>
                    <a:pt x="577" y="920"/>
                  </a:lnTo>
                  <a:lnTo>
                    <a:pt x="586" y="1112"/>
                  </a:lnTo>
                  <a:lnTo>
                    <a:pt x="586" y="1204"/>
                  </a:lnTo>
                  <a:lnTo>
                    <a:pt x="586" y="1296"/>
                  </a:lnTo>
                  <a:lnTo>
                    <a:pt x="586" y="1488"/>
                  </a:lnTo>
                  <a:lnTo>
                    <a:pt x="327" y="1755"/>
                  </a:lnTo>
                  <a:lnTo>
                    <a:pt x="59" y="1505"/>
                  </a:lnTo>
                  <a:lnTo>
                    <a:pt x="59" y="1496"/>
                  </a:lnTo>
                  <a:lnTo>
                    <a:pt x="59" y="1413"/>
                  </a:lnTo>
                  <a:lnTo>
                    <a:pt x="51" y="1321"/>
                  </a:lnTo>
                  <a:lnTo>
                    <a:pt x="51" y="1229"/>
                  </a:lnTo>
                  <a:lnTo>
                    <a:pt x="43" y="1137"/>
                  </a:lnTo>
                  <a:lnTo>
                    <a:pt x="26" y="953"/>
                  </a:lnTo>
                  <a:lnTo>
                    <a:pt x="26" y="953"/>
                  </a:lnTo>
                  <a:lnTo>
                    <a:pt x="18" y="861"/>
                  </a:lnTo>
                  <a:lnTo>
                    <a:pt x="9" y="761"/>
                  </a:lnTo>
                  <a:lnTo>
                    <a:pt x="1" y="669"/>
                  </a:lnTo>
                  <a:lnTo>
                    <a:pt x="1" y="569"/>
                  </a:lnTo>
                  <a:lnTo>
                    <a:pt x="1" y="527"/>
                  </a:lnTo>
                  <a:lnTo>
                    <a:pt x="1" y="185"/>
                  </a:lnTo>
                  <a:lnTo>
                    <a:pt x="1" y="185"/>
                  </a:lnTo>
                  <a:lnTo>
                    <a:pt x="26" y="135"/>
                  </a:lnTo>
                  <a:lnTo>
                    <a:pt x="34" y="126"/>
                  </a:lnTo>
                  <a:lnTo>
                    <a:pt x="68" y="84"/>
                  </a:lnTo>
                  <a:lnTo>
                    <a:pt x="76" y="68"/>
                  </a:lnTo>
                  <a:lnTo>
                    <a:pt x="143" y="43"/>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4"/>
            <p:cNvSpPr/>
            <p:nvPr/>
          </p:nvSpPr>
          <p:spPr>
            <a:xfrm>
              <a:off x="9266849" y="4962636"/>
              <a:ext cx="30978" cy="106350"/>
            </a:xfrm>
            <a:custGeom>
              <a:avLst/>
              <a:gdLst/>
              <a:ahLst/>
              <a:cxnLst/>
              <a:rect l="l" t="t" r="r" b="b"/>
              <a:pathLst>
                <a:path w="628" h="2156" extrusionOk="0">
                  <a:moveTo>
                    <a:pt x="485" y="25"/>
                  </a:moveTo>
                  <a:lnTo>
                    <a:pt x="569" y="100"/>
                  </a:lnTo>
                  <a:lnTo>
                    <a:pt x="585" y="109"/>
                  </a:lnTo>
                  <a:lnTo>
                    <a:pt x="602" y="159"/>
                  </a:lnTo>
                  <a:lnTo>
                    <a:pt x="627" y="226"/>
                  </a:lnTo>
                  <a:lnTo>
                    <a:pt x="627" y="226"/>
                  </a:lnTo>
                  <a:lnTo>
                    <a:pt x="627" y="276"/>
                  </a:lnTo>
                  <a:lnTo>
                    <a:pt x="627" y="334"/>
                  </a:lnTo>
                  <a:lnTo>
                    <a:pt x="627" y="393"/>
                  </a:lnTo>
                  <a:lnTo>
                    <a:pt x="627" y="669"/>
                  </a:lnTo>
                  <a:lnTo>
                    <a:pt x="627" y="727"/>
                  </a:lnTo>
                  <a:lnTo>
                    <a:pt x="627" y="1128"/>
                  </a:lnTo>
                  <a:lnTo>
                    <a:pt x="627" y="1178"/>
                  </a:lnTo>
                  <a:lnTo>
                    <a:pt x="619" y="1295"/>
                  </a:lnTo>
                  <a:lnTo>
                    <a:pt x="619" y="1345"/>
                  </a:lnTo>
                  <a:lnTo>
                    <a:pt x="611" y="1404"/>
                  </a:lnTo>
                  <a:lnTo>
                    <a:pt x="602" y="1521"/>
                  </a:lnTo>
                  <a:lnTo>
                    <a:pt x="602" y="1587"/>
                  </a:lnTo>
                  <a:lnTo>
                    <a:pt x="602" y="1638"/>
                  </a:lnTo>
                  <a:lnTo>
                    <a:pt x="577" y="1872"/>
                  </a:lnTo>
                  <a:lnTo>
                    <a:pt x="285" y="2156"/>
                  </a:lnTo>
                  <a:lnTo>
                    <a:pt x="9" y="1855"/>
                  </a:lnTo>
                  <a:lnTo>
                    <a:pt x="1" y="1621"/>
                  </a:lnTo>
                  <a:lnTo>
                    <a:pt x="1" y="1571"/>
                  </a:lnTo>
                  <a:lnTo>
                    <a:pt x="1" y="1504"/>
                  </a:lnTo>
                  <a:lnTo>
                    <a:pt x="1" y="1387"/>
                  </a:lnTo>
                  <a:lnTo>
                    <a:pt x="1" y="1270"/>
                  </a:lnTo>
                  <a:lnTo>
                    <a:pt x="1" y="1153"/>
                  </a:lnTo>
                  <a:lnTo>
                    <a:pt x="1" y="1095"/>
                  </a:lnTo>
                  <a:lnTo>
                    <a:pt x="9" y="1036"/>
                  </a:lnTo>
                  <a:lnTo>
                    <a:pt x="26" y="919"/>
                  </a:lnTo>
                  <a:lnTo>
                    <a:pt x="34" y="852"/>
                  </a:lnTo>
                  <a:lnTo>
                    <a:pt x="34" y="794"/>
                  </a:lnTo>
                  <a:lnTo>
                    <a:pt x="42" y="735"/>
                  </a:lnTo>
                  <a:lnTo>
                    <a:pt x="51" y="677"/>
                  </a:lnTo>
                  <a:lnTo>
                    <a:pt x="59" y="618"/>
                  </a:lnTo>
                  <a:lnTo>
                    <a:pt x="68" y="585"/>
                  </a:lnTo>
                  <a:lnTo>
                    <a:pt x="68" y="560"/>
                  </a:lnTo>
                  <a:lnTo>
                    <a:pt x="76" y="501"/>
                  </a:lnTo>
                  <a:lnTo>
                    <a:pt x="93" y="443"/>
                  </a:lnTo>
                  <a:lnTo>
                    <a:pt x="101" y="385"/>
                  </a:lnTo>
                  <a:lnTo>
                    <a:pt x="118" y="318"/>
                  </a:lnTo>
                  <a:lnTo>
                    <a:pt x="134" y="259"/>
                  </a:lnTo>
                  <a:lnTo>
                    <a:pt x="143" y="201"/>
                  </a:lnTo>
                  <a:lnTo>
                    <a:pt x="159" y="151"/>
                  </a:lnTo>
                  <a:lnTo>
                    <a:pt x="159" y="151"/>
                  </a:lnTo>
                  <a:lnTo>
                    <a:pt x="201" y="92"/>
                  </a:lnTo>
                  <a:lnTo>
                    <a:pt x="235" y="50"/>
                  </a:lnTo>
                  <a:lnTo>
                    <a:pt x="251" y="42"/>
                  </a:lnTo>
                  <a:lnTo>
                    <a:pt x="36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4"/>
            <p:cNvSpPr/>
            <p:nvPr/>
          </p:nvSpPr>
          <p:spPr>
            <a:xfrm>
              <a:off x="9492670" y="4977039"/>
              <a:ext cx="34677" cy="96879"/>
            </a:xfrm>
            <a:custGeom>
              <a:avLst/>
              <a:gdLst/>
              <a:ahLst/>
              <a:cxnLst/>
              <a:rect l="l" t="t" r="r" b="b"/>
              <a:pathLst>
                <a:path w="703" h="1964" extrusionOk="0">
                  <a:moveTo>
                    <a:pt x="519" y="26"/>
                  </a:moveTo>
                  <a:lnTo>
                    <a:pt x="644" y="134"/>
                  </a:lnTo>
                  <a:lnTo>
                    <a:pt x="652" y="159"/>
                  </a:lnTo>
                  <a:lnTo>
                    <a:pt x="702" y="260"/>
                  </a:lnTo>
                  <a:lnTo>
                    <a:pt x="702" y="268"/>
                  </a:lnTo>
                  <a:lnTo>
                    <a:pt x="686" y="377"/>
                  </a:lnTo>
                  <a:lnTo>
                    <a:pt x="677" y="477"/>
                  </a:lnTo>
                  <a:lnTo>
                    <a:pt x="661" y="585"/>
                  </a:lnTo>
                  <a:lnTo>
                    <a:pt x="661" y="636"/>
                  </a:lnTo>
                  <a:lnTo>
                    <a:pt x="661" y="686"/>
                  </a:lnTo>
                  <a:lnTo>
                    <a:pt x="661" y="736"/>
                  </a:lnTo>
                  <a:lnTo>
                    <a:pt x="661" y="786"/>
                  </a:lnTo>
                  <a:lnTo>
                    <a:pt x="661" y="786"/>
                  </a:lnTo>
                  <a:lnTo>
                    <a:pt x="661" y="836"/>
                  </a:lnTo>
                  <a:lnTo>
                    <a:pt x="661" y="886"/>
                  </a:lnTo>
                  <a:lnTo>
                    <a:pt x="661" y="936"/>
                  </a:lnTo>
                  <a:lnTo>
                    <a:pt x="661" y="986"/>
                  </a:lnTo>
                  <a:lnTo>
                    <a:pt x="661" y="1037"/>
                  </a:lnTo>
                  <a:lnTo>
                    <a:pt x="661" y="1087"/>
                  </a:lnTo>
                  <a:lnTo>
                    <a:pt x="661" y="1137"/>
                  </a:lnTo>
                  <a:lnTo>
                    <a:pt x="661" y="1179"/>
                  </a:lnTo>
                  <a:lnTo>
                    <a:pt x="661" y="1329"/>
                  </a:lnTo>
                  <a:lnTo>
                    <a:pt x="661" y="1329"/>
                  </a:lnTo>
                  <a:lnTo>
                    <a:pt x="652" y="1379"/>
                  </a:lnTo>
                  <a:lnTo>
                    <a:pt x="644" y="1429"/>
                  </a:lnTo>
                  <a:lnTo>
                    <a:pt x="636" y="1479"/>
                  </a:lnTo>
                  <a:lnTo>
                    <a:pt x="627" y="1521"/>
                  </a:lnTo>
                  <a:lnTo>
                    <a:pt x="627" y="1521"/>
                  </a:lnTo>
                  <a:lnTo>
                    <a:pt x="619" y="1571"/>
                  </a:lnTo>
                  <a:lnTo>
                    <a:pt x="611" y="1621"/>
                  </a:lnTo>
                  <a:lnTo>
                    <a:pt x="602" y="1671"/>
                  </a:lnTo>
                  <a:lnTo>
                    <a:pt x="352" y="1964"/>
                  </a:lnTo>
                  <a:lnTo>
                    <a:pt x="76" y="1705"/>
                  </a:lnTo>
                  <a:lnTo>
                    <a:pt x="59" y="1646"/>
                  </a:lnTo>
                  <a:lnTo>
                    <a:pt x="51" y="1596"/>
                  </a:lnTo>
                  <a:lnTo>
                    <a:pt x="34" y="1546"/>
                  </a:lnTo>
                  <a:lnTo>
                    <a:pt x="34" y="1538"/>
                  </a:lnTo>
                  <a:lnTo>
                    <a:pt x="26" y="1479"/>
                  </a:lnTo>
                  <a:lnTo>
                    <a:pt x="17" y="1421"/>
                  </a:lnTo>
                  <a:lnTo>
                    <a:pt x="9" y="1371"/>
                  </a:lnTo>
                  <a:lnTo>
                    <a:pt x="1" y="1312"/>
                  </a:lnTo>
                  <a:lnTo>
                    <a:pt x="1" y="1312"/>
                  </a:lnTo>
                  <a:lnTo>
                    <a:pt x="1" y="1254"/>
                  </a:lnTo>
                  <a:lnTo>
                    <a:pt x="1" y="1195"/>
                  </a:lnTo>
                  <a:lnTo>
                    <a:pt x="1" y="1145"/>
                  </a:lnTo>
                  <a:lnTo>
                    <a:pt x="1" y="1087"/>
                  </a:lnTo>
                  <a:lnTo>
                    <a:pt x="9" y="1028"/>
                  </a:lnTo>
                  <a:lnTo>
                    <a:pt x="17" y="970"/>
                  </a:lnTo>
                  <a:lnTo>
                    <a:pt x="17" y="920"/>
                  </a:lnTo>
                  <a:lnTo>
                    <a:pt x="26" y="861"/>
                  </a:lnTo>
                  <a:lnTo>
                    <a:pt x="34" y="811"/>
                  </a:lnTo>
                  <a:lnTo>
                    <a:pt x="42" y="752"/>
                  </a:lnTo>
                  <a:lnTo>
                    <a:pt x="51" y="702"/>
                  </a:lnTo>
                  <a:lnTo>
                    <a:pt x="51" y="702"/>
                  </a:lnTo>
                  <a:lnTo>
                    <a:pt x="59" y="644"/>
                  </a:lnTo>
                  <a:lnTo>
                    <a:pt x="68" y="594"/>
                  </a:lnTo>
                  <a:lnTo>
                    <a:pt x="84" y="535"/>
                  </a:lnTo>
                  <a:lnTo>
                    <a:pt x="93" y="485"/>
                  </a:lnTo>
                  <a:lnTo>
                    <a:pt x="118" y="377"/>
                  </a:lnTo>
                  <a:lnTo>
                    <a:pt x="143" y="276"/>
                  </a:lnTo>
                  <a:lnTo>
                    <a:pt x="168" y="168"/>
                  </a:lnTo>
                  <a:lnTo>
                    <a:pt x="168" y="159"/>
                  </a:lnTo>
                  <a:lnTo>
                    <a:pt x="251" y="76"/>
                  </a:lnTo>
                  <a:lnTo>
                    <a:pt x="268" y="5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4"/>
            <p:cNvSpPr/>
            <p:nvPr/>
          </p:nvSpPr>
          <p:spPr>
            <a:xfrm>
              <a:off x="9658361" y="4946555"/>
              <a:ext cx="31323" cy="119126"/>
            </a:xfrm>
            <a:custGeom>
              <a:avLst/>
              <a:gdLst/>
              <a:ahLst/>
              <a:cxnLst/>
              <a:rect l="l" t="t" r="r" b="b"/>
              <a:pathLst>
                <a:path w="635" h="2415" extrusionOk="0">
                  <a:moveTo>
                    <a:pt x="434" y="34"/>
                  </a:moveTo>
                  <a:lnTo>
                    <a:pt x="485" y="76"/>
                  </a:lnTo>
                  <a:lnTo>
                    <a:pt x="543" y="117"/>
                  </a:lnTo>
                  <a:lnTo>
                    <a:pt x="568" y="134"/>
                  </a:lnTo>
                  <a:lnTo>
                    <a:pt x="576" y="159"/>
                  </a:lnTo>
                  <a:lnTo>
                    <a:pt x="585" y="193"/>
                  </a:lnTo>
                  <a:lnTo>
                    <a:pt x="593" y="226"/>
                  </a:lnTo>
                  <a:lnTo>
                    <a:pt x="610" y="259"/>
                  </a:lnTo>
                  <a:lnTo>
                    <a:pt x="618" y="284"/>
                  </a:lnTo>
                  <a:lnTo>
                    <a:pt x="618" y="284"/>
                  </a:lnTo>
                  <a:lnTo>
                    <a:pt x="618" y="310"/>
                  </a:lnTo>
                  <a:lnTo>
                    <a:pt x="618" y="343"/>
                  </a:lnTo>
                  <a:lnTo>
                    <a:pt x="618" y="368"/>
                  </a:lnTo>
                  <a:lnTo>
                    <a:pt x="610" y="435"/>
                  </a:lnTo>
                  <a:lnTo>
                    <a:pt x="610" y="493"/>
                  </a:lnTo>
                  <a:lnTo>
                    <a:pt x="610" y="552"/>
                  </a:lnTo>
                  <a:lnTo>
                    <a:pt x="610" y="619"/>
                  </a:lnTo>
                  <a:lnTo>
                    <a:pt x="610" y="677"/>
                  </a:lnTo>
                  <a:lnTo>
                    <a:pt x="610" y="685"/>
                  </a:lnTo>
                  <a:lnTo>
                    <a:pt x="610" y="744"/>
                  </a:lnTo>
                  <a:lnTo>
                    <a:pt x="610" y="802"/>
                  </a:lnTo>
                  <a:lnTo>
                    <a:pt x="610" y="869"/>
                  </a:lnTo>
                  <a:lnTo>
                    <a:pt x="610" y="1187"/>
                  </a:lnTo>
                  <a:lnTo>
                    <a:pt x="610" y="1254"/>
                  </a:lnTo>
                  <a:lnTo>
                    <a:pt x="610" y="1320"/>
                  </a:lnTo>
                  <a:lnTo>
                    <a:pt x="610" y="1387"/>
                  </a:lnTo>
                  <a:lnTo>
                    <a:pt x="610" y="1446"/>
                  </a:lnTo>
                  <a:lnTo>
                    <a:pt x="610" y="1512"/>
                  </a:lnTo>
                  <a:lnTo>
                    <a:pt x="610" y="1579"/>
                  </a:lnTo>
                  <a:lnTo>
                    <a:pt x="610" y="1646"/>
                  </a:lnTo>
                  <a:lnTo>
                    <a:pt x="610" y="1705"/>
                  </a:lnTo>
                  <a:lnTo>
                    <a:pt x="618" y="1838"/>
                  </a:lnTo>
                  <a:lnTo>
                    <a:pt x="627" y="1964"/>
                  </a:lnTo>
                  <a:lnTo>
                    <a:pt x="635" y="2081"/>
                  </a:lnTo>
                  <a:lnTo>
                    <a:pt x="635" y="2089"/>
                  </a:lnTo>
                  <a:lnTo>
                    <a:pt x="368" y="2415"/>
                  </a:lnTo>
                  <a:lnTo>
                    <a:pt x="42" y="2147"/>
                  </a:lnTo>
                  <a:lnTo>
                    <a:pt x="42" y="2139"/>
                  </a:lnTo>
                  <a:lnTo>
                    <a:pt x="33" y="2022"/>
                  </a:lnTo>
                  <a:lnTo>
                    <a:pt x="25" y="1888"/>
                  </a:lnTo>
                  <a:lnTo>
                    <a:pt x="8" y="1755"/>
                  </a:lnTo>
                  <a:lnTo>
                    <a:pt x="8" y="1688"/>
                  </a:lnTo>
                  <a:lnTo>
                    <a:pt x="0" y="1621"/>
                  </a:lnTo>
                  <a:lnTo>
                    <a:pt x="0" y="1554"/>
                  </a:lnTo>
                  <a:lnTo>
                    <a:pt x="0" y="1479"/>
                  </a:lnTo>
                  <a:lnTo>
                    <a:pt x="0" y="1412"/>
                  </a:lnTo>
                  <a:lnTo>
                    <a:pt x="0" y="1345"/>
                  </a:lnTo>
                  <a:lnTo>
                    <a:pt x="0" y="1279"/>
                  </a:lnTo>
                  <a:lnTo>
                    <a:pt x="0" y="1203"/>
                  </a:lnTo>
                  <a:lnTo>
                    <a:pt x="0" y="853"/>
                  </a:lnTo>
                  <a:lnTo>
                    <a:pt x="0" y="786"/>
                  </a:lnTo>
                  <a:lnTo>
                    <a:pt x="0" y="711"/>
                  </a:lnTo>
                  <a:lnTo>
                    <a:pt x="0" y="644"/>
                  </a:lnTo>
                  <a:lnTo>
                    <a:pt x="0" y="644"/>
                  </a:lnTo>
                  <a:lnTo>
                    <a:pt x="8" y="568"/>
                  </a:lnTo>
                  <a:lnTo>
                    <a:pt x="17" y="502"/>
                  </a:lnTo>
                  <a:lnTo>
                    <a:pt x="17" y="426"/>
                  </a:lnTo>
                  <a:lnTo>
                    <a:pt x="33" y="360"/>
                  </a:lnTo>
                  <a:lnTo>
                    <a:pt x="42" y="293"/>
                  </a:lnTo>
                  <a:lnTo>
                    <a:pt x="42" y="251"/>
                  </a:lnTo>
                  <a:lnTo>
                    <a:pt x="50" y="218"/>
                  </a:lnTo>
                  <a:lnTo>
                    <a:pt x="59" y="184"/>
                  </a:lnTo>
                  <a:lnTo>
                    <a:pt x="59" y="176"/>
                  </a:lnTo>
                  <a:lnTo>
                    <a:pt x="75" y="151"/>
                  </a:lnTo>
                  <a:lnTo>
                    <a:pt x="100" y="126"/>
                  </a:lnTo>
                  <a:lnTo>
                    <a:pt x="125" y="92"/>
                  </a:lnTo>
                  <a:lnTo>
                    <a:pt x="150" y="59"/>
                  </a:lnTo>
                  <a:lnTo>
                    <a:pt x="167" y="42"/>
                  </a:lnTo>
                  <a:lnTo>
                    <a:pt x="192" y="42"/>
                  </a:lnTo>
                  <a:lnTo>
                    <a:pt x="267" y="17"/>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4"/>
            <p:cNvSpPr/>
            <p:nvPr/>
          </p:nvSpPr>
          <p:spPr>
            <a:xfrm>
              <a:off x="9759740" y="4700953"/>
              <a:ext cx="29744" cy="140139"/>
            </a:xfrm>
            <a:custGeom>
              <a:avLst/>
              <a:gdLst/>
              <a:ahLst/>
              <a:cxnLst/>
              <a:rect l="l" t="t" r="r" b="b"/>
              <a:pathLst>
                <a:path w="603" h="2841" extrusionOk="0">
                  <a:moveTo>
                    <a:pt x="368" y="134"/>
                  </a:moveTo>
                  <a:lnTo>
                    <a:pt x="418" y="209"/>
                  </a:lnTo>
                  <a:lnTo>
                    <a:pt x="452" y="243"/>
                  </a:lnTo>
                  <a:lnTo>
                    <a:pt x="460" y="276"/>
                  </a:lnTo>
                  <a:lnTo>
                    <a:pt x="468" y="351"/>
                  </a:lnTo>
                  <a:lnTo>
                    <a:pt x="485" y="435"/>
                  </a:lnTo>
                  <a:lnTo>
                    <a:pt x="502" y="510"/>
                  </a:lnTo>
                  <a:lnTo>
                    <a:pt x="510" y="585"/>
                  </a:lnTo>
                  <a:lnTo>
                    <a:pt x="519" y="669"/>
                  </a:lnTo>
                  <a:lnTo>
                    <a:pt x="535" y="744"/>
                  </a:lnTo>
                  <a:lnTo>
                    <a:pt x="544" y="819"/>
                  </a:lnTo>
                  <a:lnTo>
                    <a:pt x="552" y="903"/>
                  </a:lnTo>
                  <a:lnTo>
                    <a:pt x="560" y="978"/>
                  </a:lnTo>
                  <a:lnTo>
                    <a:pt x="569" y="1053"/>
                  </a:lnTo>
                  <a:lnTo>
                    <a:pt x="577" y="1137"/>
                  </a:lnTo>
                  <a:lnTo>
                    <a:pt x="585" y="1212"/>
                  </a:lnTo>
                  <a:lnTo>
                    <a:pt x="594" y="1295"/>
                  </a:lnTo>
                  <a:lnTo>
                    <a:pt x="602" y="1370"/>
                  </a:lnTo>
                  <a:lnTo>
                    <a:pt x="602" y="1446"/>
                  </a:lnTo>
                  <a:lnTo>
                    <a:pt x="602" y="1529"/>
                  </a:lnTo>
                  <a:lnTo>
                    <a:pt x="602" y="1588"/>
                  </a:lnTo>
                  <a:lnTo>
                    <a:pt x="602" y="1604"/>
                  </a:lnTo>
                  <a:lnTo>
                    <a:pt x="602" y="1680"/>
                  </a:lnTo>
                  <a:lnTo>
                    <a:pt x="602" y="1763"/>
                  </a:lnTo>
                  <a:lnTo>
                    <a:pt x="602" y="1838"/>
                  </a:lnTo>
                  <a:lnTo>
                    <a:pt x="602" y="1922"/>
                  </a:lnTo>
                  <a:lnTo>
                    <a:pt x="602" y="2390"/>
                  </a:lnTo>
                  <a:lnTo>
                    <a:pt x="602" y="2465"/>
                  </a:lnTo>
                  <a:lnTo>
                    <a:pt x="602" y="2548"/>
                  </a:lnTo>
                  <a:lnTo>
                    <a:pt x="602" y="2607"/>
                  </a:lnTo>
                  <a:lnTo>
                    <a:pt x="602" y="2624"/>
                  </a:lnTo>
                  <a:lnTo>
                    <a:pt x="368" y="2841"/>
                  </a:lnTo>
                  <a:lnTo>
                    <a:pt x="151" y="2607"/>
                  </a:lnTo>
                  <a:lnTo>
                    <a:pt x="151" y="2599"/>
                  </a:lnTo>
                  <a:lnTo>
                    <a:pt x="151" y="2532"/>
                  </a:lnTo>
                  <a:lnTo>
                    <a:pt x="151" y="2005"/>
                  </a:lnTo>
                  <a:lnTo>
                    <a:pt x="151" y="1930"/>
                  </a:lnTo>
                  <a:lnTo>
                    <a:pt x="151" y="1855"/>
                  </a:lnTo>
                  <a:lnTo>
                    <a:pt x="151" y="1780"/>
                  </a:lnTo>
                  <a:lnTo>
                    <a:pt x="151" y="1705"/>
                  </a:lnTo>
                  <a:lnTo>
                    <a:pt x="151" y="1629"/>
                  </a:lnTo>
                  <a:lnTo>
                    <a:pt x="151" y="1613"/>
                  </a:lnTo>
                  <a:lnTo>
                    <a:pt x="151" y="1554"/>
                  </a:lnTo>
                  <a:lnTo>
                    <a:pt x="151" y="1479"/>
                  </a:lnTo>
                  <a:lnTo>
                    <a:pt x="151" y="1404"/>
                  </a:lnTo>
                  <a:lnTo>
                    <a:pt x="143" y="1329"/>
                  </a:lnTo>
                  <a:lnTo>
                    <a:pt x="126" y="1262"/>
                  </a:lnTo>
                  <a:lnTo>
                    <a:pt x="118" y="1187"/>
                  </a:lnTo>
                  <a:lnTo>
                    <a:pt x="118" y="1111"/>
                  </a:lnTo>
                  <a:lnTo>
                    <a:pt x="109" y="1028"/>
                  </a:lnTo>
                  <a:lnTo>
                    <a:pt x="101" y="961"/>
                  </a:lnTo>
                  <a:lnTo>
                    <a:pt x="84" y="886"/>
                  </a:lnTo>
                  <a:lnTo>
                    <a:pt x="76" y="811"/>
                  </a:lnTo>
                  <a:lnTo>
                    <a:pt x="67" y="736"/>
                  </a:lnTo>
                  <a:lnTo>
                    <a:pt x="59" y="660"/>
                  </a:lnTo>
                  <a:lnTo>
                    <a:pt x="42" y="585"/>
                  </a:lnTo>
                  <a:lnTo>
                    <a:pt x="34" y="510"/>
                  </a:lnTo>
                  <a:lnTo>
                    <a:pt x="17" y="435"/>
                  </a:lnTo>
                  <a:lnTo>
                    <a:pt x="9" y="368"/>
                  </a:lnTo>
                  <a:lnTo>
                    <a:pt x="1" y="335"/>
                  </a:lnTo>
                  <a:lnTo>
                    <a:pt x="17" y="284"/>
                  </a:lnTo>
                  <a:lnTo>
                    <a:pt x="34" y="201"/>
                  </a:lnTo>
                  <a:lnTo>
                    <a:pt x="1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4"/>
            <p:cNvSpPr/>
            <p:nvPr/>
          </p:nvSpPr>
          <p:spPr>
            <a:xfrm>
              <a:off x="9686774" y="4744214"/>
              <a:ext cx="24368" cy="80798"/>
            </a:xfrm>
            <a:custGeom>
              <a:avLst/>
              <a:gdLst/>
              <a:ahLst/>
              <a:cxnLst/>
              <a:rect l="l" t="t" r="r" b="b"/>
              <a:pathLst>
                <a:path w="494" h="1638" extrusionOk="0">
                  <a:moveTo>
                    <a:pt x="343" y="67"/>
                  </a:moveTo>
                  <a:lnTo>
                    <a:pt x="343" y="67"/>
                  </a:lnTo>
                  <a:lnTo>
                    <a:pt x="376" y="151"/>
                  </a:lnTo>
                  <a:lnTo>
                    <a:pt x="410" y="209"/>
                  </a:lnTo>
                  <a:lnTo>
                    <a:pt x="427" y="234"/>
                  </a:lnTo>
                  <a:lnTo>
                    <a:pt x="460" y="310"/>
                  </a:lnTo>
                  <a:lnTo>
                    <a:pt x="468" y="326"/>
                  </a:lnTo>
                  <a:lnTo>
                    <a:pt x="485" y="351"/>
                  </a:lnTo>
                  <a:lnTo>
                    <a:pt x="493" y="393"/>
                  </a:lnTo>
                  <a:lnTo>
                    <a:pt x="493" y="410"/>
                  </a:lnTo>
                  <a:lnTo>
                    <a:pt x="493" y="493"/>
                  </a:lnTo>
                  <a:lnTo>
                    <a:pt x="493" y="502"/>
                  </a:lnTo>
                  <a:lnTo>
                    <a:pt x="493" y="585"/>
                  </a:lnTo>
                  <a:lnTo>
                    <a:pt x="493" y="652"/>
                  </a:lnTo>
                  <a:lnTo>
                    <a:pt x="485" y="752"/>
                  </a:lnTo>
                  <a:lnTo>
                    <a:pt x="477" y="928"/>
                  </a:lnTo>
                  <a:lnTo>
                    <a:pt x="477" y="1003"/>
                  </a:lnTo>
                  <a:lnTo>
                    <a:pt x="468" y="1095"/>
                  </a:lnTo>
                  <a:lnTo>
                    <a:pt x="452" y="1270"/>
                  </a:lnTo>
                  <a:lnTo>
                    <a:pt x="435" y="1429"/>
                  </a:lnTo>
                  <a:lnTo>
                    <a:pt x="435" y="1429"/>
                  </a:lnTo>
                  <a:lnTo>
                    <a:pt x="218" y="1638"/>
                  </a:lnTo>
                  <a:lnTo>
                    <a:pt x="9" y="1421"/>
                  </a:lnTo>
                  <a:lnTo>
                    <a:pt x="9" y="1421"/>
                  </a:lnTo>
                  <a:lnTo>
                    <a:pt x="9" y="1254"/>
                  </a:lnTo>
                  <a:lnTo>
                    <a:pt x="0" y="1078"/>
                  </a:lnTo>
                  <a:lnTo>
                    <a:pt x="0" y="986"/>
                  </a:lnTo>
                  <a:lnTo>
                    <a:pt x="0" y="635"/>
                  </a:lnTo>
                  <a:lnTo>
                    <a:pt x="0" y="560"/>
                  </a:lnTo>
                  <a:lnTo>
                    <a:pt x="0" y="485"/>
                  </a:lnTo>
                  <a:lnTo>
                    <a:pt x="0" y="477"/>
                  </a:lnTo>
                  <a:lnTo>
                    <a:pt x="9" y="393"/>
                  </a:lnTo>
                  <a:lnTo>
                    <a:pt x="9" y="368"/>
                  </a:lnTo>
                  <a:lnTo>
                    <a:pt x="26" y="335"/>
                  </a:lnTo>
                  <a:lnTo>
                    <a:pt x="42" y="301"/>
                  </a:lnTo>
                  <a:lnTo>
                    <a:pt x="51" y="285"/>
                  </a:lnTo>
                  <a:lnTo>
                    <a:pt x="92" y="218"/>
                  </a:lnTo>
                  <a:lnTo>
                    <a:pt x="117" y="193"/>
                  </a:lnTo>
                  <a:lnTo>
                    <a:pt x="151" y="134"/>
                  </a:lnTo>
                  <a:lnTo>
                    <a:pt x="201" y="59"/>
                  </a:lnTo>
                  <a:lnTo>
                    <a:pt x="201" y="59"/>
                  </a:lnTo>
                  <a:lnTo>
                    <a:pt x="2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4"/>
            <p:cNvSpPr/>
            <p:nvPr/>
          </p:nvSpPr>
          <p:spPr>
            <a:xfrm>
              <a:off x="9512056" y="4750380"/>
              <a:ext cx="30534" cy="108422"/>
            </a:xfrm>
            <a:custGeom>
              <a:avLst/>
              <a:gdLst/>
              <a:ahLst/>
              <a:cxnLst/>
              <a:rect l="l" t="t" r="r" b="b"/>
              <a:pathLst>
                <a:path w="619" h="2198" extrusionOk="0">
                  <a:moveTo>
                    <a:pt x="360" y="59"/>
                  </a:moveTo>
                  <a:lnTo>
                    <a:pt x="360" y="59"/>
                  </a:lnTo>
                  <a:lnTo>
                    <a:pt x="401" y="118"/>
                  </a:lnTo>
                  <a:lnTo>
                    <a:pt x="451" y="176"/>
                  </a:lnTo>
                  <a:lnTo>
                    <a:pt x="468" y="193"/>
                  </a:lnTo>
                  <a:lnTo>
                    <a:pt x="502" y="235"/>
                  </a:lnTo>
                  <a:lnTo>
                    <a:pt x="560" y="293"/>
                  </a:lnTo>
                  <a:lnTo>
                    <a:pt x="560" y="293"/>
                  </a:lnTo>
                  <a:lnTo>
                    <a:pt x="594" y="335"/>
                  </a:lnTo>
                  <a:lnTo>
                    <a:pt x="594" y="352"/>
                  </a:lnTo>
                  <a:lnTo>
                    <a:pt x="610" y="377"/>
                  </a:lnTo>
                  <a:lnTo>
                    <a:pt x="610" y="402"/>
                  </a:lnTo>
                  <a:lnTo>
                    <a:pt x="619" y="519"/>
                  </a:lnTo>
                  <a:lnTo>
                    <a:pt x="619" y="536"/>
                  </a:lnTo>
                  <a:lnTo>
                    <a:pt x="619" y="636"/>
                  </a:lnTo>
                  <a:lnTo>
                    <a:pt x="619" y="744"/>
                  </a:lnTo>
                  <a:lnTo>
                    <a:pt x="619" y="744"/>
                  </a:lnTo>
                  <a:lnTo>
                    <a:pt x="619" y="978"/>
                  </a:lnTo>
                  <a:lnTo>
                    <a:pt x="619" y="1095"/>
                  </a:lnTo>
                  <a:lnTo>
                    <a:pt x="619" y="1212"/>
                  </a:lnTo>
                  <a:lnTo>
                    <a:pt x="619" y="1262"/>
                  </a:lnTo>
                  <a:lnTo>
                    <a:pt x="619" y="1338"/>
                  </a:lnTo>
                  <a:lnTo>
                    <a:pt x="610" y="1454"/>
                  </a:lnTo>
                  <a:lnTo>
                    <a:pt x="610" y="1513"/>
                  </a:lnTo>
                  <a:lnTo>
                    <a:pt x="610" y="1571"/>
                  </a:lnTo>
                  <a:lnTo>
                    <a:pt x="610" y="1638"/>
                  </a:lnTo>
                  <a:lnTo>
                    <a:pt x="610" y="1697"/>
                  </a:lnTo>
                  <a:lnTo>
                    <a:pt x="610" y="1755"/>
                  </a:lnTo>
                  <a:lnTo>
                    <a:pt x="610" y="1814"/>
                  </a:lnTo>
                  <a:lnTo>
                    <a:pt x="602" y="1881"/>
                  </a:lnTo>
                  <a:lnTo>
                    <a:pt x="594" y="1931"/>
                  </a:lnTo>
                  <a:lnTo>
                    <a:pt x="594" y="1939"/>
                  </a:lnTo>
                  <a:lnTo>
                    <a:pt x="309" y="2198"/>
                  </a:lnTo>
                  <a:lnTo>
                    <a:pt x="42" y="1914"/>
                  </a:lnTo>
                  <a:lnTo>
                    <a:pt x="42" y="1797"/>
                  </a:lnTo>
                  <a:lnTo>
                    <a:pt x="42" y="1739"/>
                  </a:lnTo>
                  <a:lnTo>
                    <a:pt x="42" y="1688"/>
                  </a:lnTo>
                  <a:lnTo>
                    <a:pt x="42" y="1630"/>
                  </a:lnTo>
                  <a:lnTo>
                    <a:pt x="42" y="1571"/>
                  </a:lnTo>
                  <a:lnTo>
                    <a:pt x="42" y="1513"/>
                  </a:lnTo>
                  <a:lnTo>
                    <a:pt x="42" y="1463"/>
                  </a:lnTo>
                  <a:lnTo>
                    <a:pt x="34" y="1346"/>
                  </a:lnTo>
                  <a:lnTo>
                    <a:pt x="25" y="1271"/>
                  </a:lnTo>
                  <a:lnTo>
                    <a:pt x="25" y="1229"/>
                  </a:lnTo>
                  <a:lnTo>
                    <a:pt x="25" y="1112"/>
                  </a:lnTo>
                  <a:lnTo>
                    <a:pt x="17" y="1003"/>
                  </a:lnTo>
                  <a:lnTo>
                    <a:pt x="0" y="769"/>
                  </a:lnTo>
                  <a:lnTo>
                    <a:pt x="0" y="769"/>
                  </a:lnTo>
                  <a:lnTo>
                    <a:pt x="0" y="653"/>
                  </a:lnTo>
                  <a:lnTo>
                    <a:pt x="0" y="536"/>
                  </a:lnTo>
                  <a:lnTo>
                    <a:pt x="9" y="410"/>
                  </a:lnTo>
                  <a:lnTo>
                    <a:pt x="9" y="385"/>
                  </a:lnTo>
                  <a:lnTo>
                    <a:pt x="17" y="352"/>
                  </a:lnTo>
                  <a:lnTo>
                    <a:pt x="17" y="343"/>
                  </a:lnTo>
                  <a:lnTo>
                    <a:pt x="59" y="293"/>
                  </a:lnTo>
                  <a:lnTo>
                    <a:pt x="59" y="293"/>
                  </a:lnTo>
                  <a:lnTo>
                    <a:pt x="117" y="235"/>
                  </a:lnTo>
                  <a:lnTo>
                    <a:pt x="151" y="193"/>
                  </a:lnTo>
                  <a:lnTo>
                    <a:pt x="167" y="176"/>
                  </a:lnTo>
                  <a:lnTo>
                    <a:pt x="226" y="118"/>
                  </a:lnTo>
                  <a:lnTo>
                    <a:pt x="268" y="59"/>
                  </a:lnTo>
                  <a:lnTo>
                    <a:pt x="268" y="59"/>
                  </a:lnTo>
                  <a:lnTo>
                    <a:pt x="3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4"/>
            <p:cNvSpPr/>
            <p:nvPr/>
          </p:nvSpPr>
          <p:spPr>
            <a:xfrm>
              <a:off x="9395001" y="4751613"/>
              <a:ext cx="23973" cy="98951"/>
            </a:xfrm>
            <a:custGeom>
              <a:avLst/>
              <a:gdLst/>
              <a:ahLst/>
              <a:cxnLst/>
              <a:rect l="l" t="t" r="r" b="b"/>
              <a:pathLst>
                <a:path w="486" h="2006" extrusionOk="0">
                  <a:moveTo>
                    <a:pt x="335" y="59"/>
                  </a:moveTo>
                  <a:lnTo>
                    <a:pt x="335" y="59"/>
                  </a:lnTo>
                  <a:lnTo>
                    <a:pt x="377" y="168"/>
                  </a:lnTo>
                  <a:lnTo>
                    <a:pt x="402" y="218"/>
                  </a:lnTo>
                  <a:lnTo>
                    <a:pt x="427" y="277"/>
                  </a:lnTo>
                  <a:lnTo>
                    <a:pt x="460" y="335"/>
                  </a:lnTo>
                  <a:lnTo>
                    <a:pt x="477" y="385"/>
                  </a:lnTo>
                  <a:lnTo>
                    <a:pt x="477" y="394"/>
                  </a:lnTo>
                  <a:lnTo>
                    <a:pt x="485" y="444"/>
                  </a:lnTo>
                  <a:lnTo>
                    <a:pt x="485" y="485"/>
                  </a:lnTo>
                  <a:lnTo>
                    <a:pt x="485" y="577"/>
                  </a:lnTo>
                  <a:lnTo>
                    <a:pt x="485" y="1212"/>
                  </a:lnTo>
                  <a:lnTo>
                    <a:pt x="485" y="1346"/>
                  </a:lnTo>
                  <a:lnTo>
                    <a:pt x="485" y="1563"/>
                  </a:lnTo>
                  <a:lnTo>
                    <a:pt x="485" y="1772"/>
                  </a:lnTo>
                  <a:lnTo>
                    <a:pt x="485" y="1780"/>
                  </a:lnTo>
                  <a:lnTo>
                    <a:pt x="260" y="2006"/>
                  </a:lnTo>
                  <a:lnTo>
                    <a:pt x="26" y="1780"/>
                  </a:lnTo>
                  <a:lnTo>
                    <a:pt x="26" y="1772"/>
                  </a:lnTo>
                  <a:lnTo>
                    <a:pt x="18" y="1563"/>
                  </a:lnTo>
                  <a:lnTo>
                    <a:pt x="9" y="1346"/>
                  </a:lnTo>
                  <a:lnTo>
                    <a:pt x="1" y="1221"/>
                  </a:lnTo>
                  <a:lnTo>
                    <a:pt x="1" y="1137"/>
                  </a:lnTo>
                  <a:lnTo>
                    <a:pt x="1" y="1028"/>
                  </a:lnTo>
                  <a:lnTo>
                    <a:pt x="1" y="928"/>
                  </a:lnTo>
                  <a:lnTo>
                    <a:pt x="1" y="820"/>
                  </a:lnTo>
                  <a:lnTo>
                    <a:pt x="1" y="719"/>
                  </a:lnTo>
                  <a:lnTo>
                    <a:pt x="1" y="611"/>
                  </a:lnTo>
                  <a:lnTo>
                    <a:pt x="1" y="594"/>
                  </a:lnTo>
                  <a:lnTo>
                    <a:pt x="9" y="502"/>
                  </a:lnTo>
                  <a:lnTo>
                    <a:pt x="9" y="452"/>
                  </a:lnTo>
                  <a:lnTo>
                    <a:pt x="18" y="402"/>
                  </a:lnTo>
                  <a:lnTo>
                    <a:pt x="18" y="394"/>
                  </a:lnTo>
                  <a:lnTo>
                    <a:pt x="43" y="352"/>
                  </a:lnTo>
                  <a:lnTo>
                    <a:pt x="76" y="285"/>
                  </a:lnTo>
                  <a:lnTo>
                    <a:pt x="101" y="235"/>
                  </a:lnTo>
                  <a:lnTo>
                    <a:pt x="134" y="176"/>
                  </a:lnTo>
                  <a:lnTo>
                    <a:pt x="193" y="68"/>
                  </a:lnTo>
                  <a:lnTo>
                    <a:pt x="193" y="68"/>
                  </a:lnTo>
                  <a:lnTo>
                    <a:pt x="26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4"/>
            <p:cNvSpPr/>
            <p:nvPr/>
          </p:nvSpPr>
          <p:spPr>
            <a:xfrm>
              <a:off x="8556434" y="4699276"/>
              <a:ext cx="51153" cy="114242"/>
            </a:xfrm>
            <a:custGeom>
              <a:avLst/>
              <a:gdLst/>
              <a:ahLst/>
              <a:cxnLst/>
              <a:rect l="l" t="t" r="r" b="b"/>
              <a:pathLst>
                <a:path w="1037" h="2316" extrusionOk="0">
                  <a:moveTo>
                    <a:pt x="176" y="26"/>
                  </a:moveTo>
                  <a:lnTo>
                    <a:pt x="251" y="68"/>
                  </a:lnTo>
                  <a:lnTo>
                    <a:pt x="343" y="101"/>
                  </a:lnTo>
                  <a:lnTo>
                    <a:pt x="393" y="118"/>
                  </a:lnTo>
                  <a:lnTo>
                    <a:pt x="418" y="143"/>
                  </a:lnTo>
                  <a:lnTo>
                    <a:pt x="477" y="193"/>
                  </a:lnTo>
                  <a:lnTo>
                    <a:pt x="477" y="201"/>
                  </a:lnTo>
                  <a:lnTo>
                    <a:pt x="527" y="243"/>
                  </a:lnTo>
                  <a:lnTo>
                    <a:pt x="560" y="285"/>
                  </a:lnTo>
                  <a:lnTo>
                    <a:pt x="568" y="302"/>
                  </a:lnTo>
                  <a:lnTo>
                    <a:pt x="593" y="369"/>
                  </a:lnTo>
                  <a:lnTo>
                    <a:pt x="619" y="427"/>
                  </a:lnTo>
                  <a:lnTo>
                    <a:pt x="644" y="494"/>
                  </a:lnTo>
                  <a:lnTo>
                    <a:pt x="669" y="561"/>
                  </a:lnTo>
                  <a:lnTo>
                    <a:pt x="694" y="619"/>
                  </a:lnTo>
                  <a:lnTo>
                    <a:pt x="710" y="686"/>
                  </a:lnTo>
                  <a:lnTo>
                    <a:pt x="710" y="686"/>
                  </a:lnTo>
                  <a:lnTo>
                    <a:pt x="735" y="744"/>
                  </a:lnTo>
                  <a:lnTo>
                    <a:pt x="752" y="811"/>
                  </a:lnTo>
                  <a:lnTo>
                    <a:pt x="777" y="878"/>
                  </a:lnTo>
                  <a:lnTo>
                    <a:pt x="794" y="945"/>
                  </a:lnTo>
                  <a:lnTo>
                    <a:pt x="811" y="1003"/>
                  </a:lnTo>
                  <a:lnTo>
                    <a:pt x="827" y="1070"/>
                  </a:lnTo>
                  <a:lnTo>
                    <a:pt x="852" y="1137"/>
                  </a:lnTo>
                  <a:lnTo>
                    <a:pt x="869" y="1204"/>
                  </a:lnTo>
                  <a:lnTo>
                    <a:pt x="878" y="1254"/>
                  </a:lnTo>
                  <a:lnTo>
                    <a:pt x="878" y="1262"/>
                  </a:lnTo>
                  <a:lnTo>
                    <a:pt x="894" y="1329"/>
                  </a:lnTo>
                  <a:lnTo>
                    <a:pt x="911" y="1396"/>
                  </a:lnTo>
                  <a:lnTo>
                    <a:pt x="928" y="1463"/>
                  </a:lnTo>
                  <a:lnTo>
                    <a:pt x="944" y="1530"/>
                  </a:lnTo>
                  <a:lnTo>
                    <a:pt x="961" y="1588"/>
                  </a:lnTo>
                  <a:lnTo>
                    <a:pt x="969" y="1655"/>
                  </a:lnTo>
                  <a:lnTo>
                    <a:pt x="986" y="1722"/>
                  </a:lnTo>
                  <a:lnTo>
                    <a:pt x="1011" y="1856"/>
                  </a:lnTo>
                  <a:lnTo>
                    <a:pt x="1036" y="1973"/>
                  </a:lnTo>
                  <a:lnTo>
                    <a:pt x="1036" y="1989"/>
                  </a:lnTo>
                  <a:lnTo>
                    <a:pt x="827" y="2315"/>
                  </a:lnTo>
                  <a:lnTo>
                    <a:pt x="502" y="2106"/>
                  </a:lnTo>
                  <a:lnTo>
                    <a:pt x="502" y="2098"/>
                  </a:lnTo>
                  <a:lnTo>
                    <a:pt x="477" y="1981"/>
                  </a:lnTo>
                  <a:lnTo>
                    <a:pt x="443" y="1856"/>
                  </a:lnTo>
                  <a:lnTo>
                    <a:pt x="426" y="1789"/>
                  </a:lnTo>
                  <a:lnTo>
                    <a:pt x="401" y="1730"/>
                  </a:lnTo>
                  <a:lnTo>
                    <a:pt x="385" y="1663"/>
                  </a:lnTo>
                  <a:lnTo>
                    <a:pt x="376" y="1605"/>
                  </a:lnTo>
                  <a:lnTo>
                    <a:pt x="360" y="1546"/>
                  </a:lnTo>
                  <a:lnTo>
                    <a:pt x="343" y="1480"/>
                  </a:lnTo>
                  <a:lnTo>
                    <a:pt x="318" y="1421"/>
                  </a:lnTo>
                  <a:lnTo>
                    <a:pt x="318" y="1404"/>
                  </a:lnTo>
                  <a:lnTo>
                    <a:pt x="309" y="1363"/>
                  </a:lnTo>
                  <a:lnTo>
                    <a:pt x="284" y="1304"/>
                  </a:lnTo>
                  <a:lnTo>
                    <a:pt x="268" y="1237"/>
                  </a:lnTo>
                  <a:lnTo>
                    <a:pt x="243" y="1179"/>
                  </a:lnTo>
                  <a:lnTo>
                    <a:pt x="226" y="1120"/>
                  </a:lnTo>
                  <a:lnTo>
                    <a:pt x="201" y="1062"/>
                  </a:lnTo>
                  <a:lnTo>
                    <a:pt x="184" y="1003"/>
                  </a:lnTo>
                  <a:lnTo>
                    <a:pt x="159" y="945"/>
                  </a:lnTo>
                  <a:lnTo>
                    <a:pt x="142" y="887"/>
                  </a:lnTo>
                  <a:lnTo>
                    <a:pt x="142" y="887"/>
                  </a:lnTo>
                  <a:lnTo>
                    <a:pt x="117" y="828"/>
                  </a:lnTo>
                  <a:lnTo>
                    <a:pt x="92" y="770"/>
                  </a:lnTo>
                  <a:lnTo>
                    <a:pt x="76" y="711"/>
                  </a:lnTo>
                  <a:lnTo>
                    <a:pt x="50" y="653"/>
                  </a:lnTo>
                  <a:lnTo>
                    <a:pt x="25" y="594"/>
                  </a:lnTo>
                  <a:lnTo>
                    <a:pt x="0" y="536"/>
                  </a:lnTo>
                  <a:lnTo>
                    <a:pt x="0" y="519"/>
                  </a:lnTo>
                  <a:lnTo>
                    <a:pt x="0" y="469"/>
                  </a:lnTo>
                  <a:lnTo>
                    <a:pt x="0" y="410"/>
                  </a:lnTo>
                  <a:lnTo>
                    <a:pt x="0" y="310"/>
                  </a:lnTo>
                  <a:lnTo>
                    <a:pt x="25" y="252"/>
                  </a:lnTo>
                  <a:lnTo>
                    <a:pt x="59" y="168"/>
                  </a:lnTo>
                  <a:lnTo>
                    <a:pt x="76" y="85"/>
                  </a:lnTo>
                  <a:lnTo>
                    <a:pt x="1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4"/>
            <p:cNvSpPr/>
            <p:nvPr/>
          </p:nvSpPr>
          <p:spPr>
            <a:xfrm>
              <a:off x="8719215" y="4721128"/>
              <a:ext cx="43310" cy="104722"/>
            </a:xfrm>
            <a:custGeom>
              <a:avLst/>
              <a:gdLst/>
              <a:ahLst/>
              <a:cxnLst/>
              <a:rect l="l" t="t" r="r" b="b"/>
              <a:pathLst>
                <a:path w="878" h="2123" extrusionOk="0">
                  <a:moveTo>
                    <a:pt x="435" y="68"/>
                  </a:moveTo>
                  <a:lnTo>
                    <a:pt x="460" y="93"/>
                  </a:lnTo>
                  <a:lnTo>
                    <a:pt x="535" y="176"/>
                  </a:lnTo>
                  <a:lnTo>
                    <a:pt x="535" y="193"/>
                  </a:lnTo>
                  <a:lnTo>
                    <a:pt x="560" y="310"/>
                  </a:lnTo>
                  <a:lnTo>
                    <a:pt x="585" y="418"/>
                  </a:lnTo>
                  <a:lnTo>
                    <a:pt x="610" y="535"/>
                  </a:lnTo>
                  <a:lnTo>
                    <a:pt x="635" y="644"/>
                  </a:lnTo>
                  <a:lnTo>
                    <a:pt x="685" y="878"/>
                  </a:lnTo>
                  <a:lnTo>
                    <a:pt x="735" y="1087"/>
                  </a:lnTo>
                  <a:lnTo>
                    <a:pt x="735" y="1103"/>
                  </a:lnTo>
                  <a:lnTo>
                    <a:pt x="785" y="1329"/>
                  </a:lnTo>
                  <a:lnTo>
                    <a:pt x="811" y="1446"/>
                  </a:lnTo>
                  <a:lnTo>
                    <a:pt x="836" y="1563"/>
                  </a:lnTo>
                  <a:lnTo>
                    <a:pt x="861" y="1680"/>
                  </a:lnTo>
                  <a:lnTo>
                    <a:pt x="877" y="1789"/>
                  </a:lnTo>
                  <a:lnTo>
                    <a:pt x="877" y="1797"/>
                  </a:lnTo>
                  <a:lnTo>
                    <a:pt x="660" y="2123"/>
                  </a:lnTo>
                  <a:lnTo>
                    <a:pt x="334" y="1905"/>
                  </a:lnTo>
                  <a:lnTo>
                    <a:pt x="334" y="1897"/>
                  </a:lnTo>
                  <a:lnTo>
                    <a:pt x="309" y="1789"/>
                  </a:lnTo>
                  <a:lnTo>
                    <a:pt x="284" y="1680"/>
                  </a:lnTo>
                  <a:lnTo>
                    <a:pt x="259" y="1563"/>
                  </a:lnTo>
                  <a:lnTo>
                    <a:pt x="234" y="1454"/>
                  </a:lnTo>
                  <a:lnTo>
                    <a:pt x="184" y="1220"/>
                  </a:lnTo>
                  <a:lnTo>
                    <a:pt x="184" y="1212"/>
                  </a:lnTo>
                  <a:lnTo>
                    <a:pt x="142" y="995"/>
                  </a:lnTo>
                  <a:lnTo>
                    <a:pt x="92" y="761"/>
                  </a:lnTo>
                  <a:lnTo>
                    <a:pt x="67" y="644"/>
                  </a:lnTo>
                  <a:lnTo>
                    <a:pt x="42" y="527"/>
                  </a:lnTo>
                  <a:lnTo>
                    <a:pt x="17" y="410"/>
                  </a:lnTo>
                  <a:lnTo>
                    <a:pt x="0" y="301"/>
                  </a:lnTo>
                  <a:lnTo>
                    <a:pt x="0" y="285"/>
                  </a:lnTo>
                  <a:lnTo>
                    <a:pt x="42" y="168"/>
                  </a:lnTo>
                  <a:lnTo>
                    <a:pt x="50" y="143"/>
                  </a:lnTo>
                  <a:lnTo>
                    <a:pt x="159" y="26"/>
                  </a:lnTo>
                  <a:lnTo>
                    <a:pt x="2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4"/>
            <p:cNvSpPr/>
            <p:nvPr/>
          </p:nvSpPr>
          <p:spPr>
            <a:xfrm>
              <a:off x="8940893" y="4700953"/>
              <a:ext cx="25996" cy="144678"/>
            </a:xfrm>
            <a:custGeom>
              <a:avLst/>
              <a:gdLst/>
              <a:ahLst/>
              <a:cxnLst/>
              <a:rect l="l" t="t" r="r" b="b"/>
              <a:pathLst>
                <a:path w="527" h="2933" extrusionOk="0">
                  <a:moveTo>
                    <a:pt x="410" y="67"/>
                  </a:moveTo>
                  <a:lnTo>
                    <a:pt x="410" y="76"/>
                  </a:lnTo>
                  <a:lnTo>
                    <a:pt x="443" y="226"/>
                  </a:lnTo>
                  <a:lnTo>
                    <a:pt x="443" y="243"/>
                  </a:lnTo>
                  <a:lnTo>
                    <a:pt x="485" y="393"/>
                  </a:lnTo>
                  <a:lnTo>
                    <a:pt x="494" y="443"/>
                  </a:lnTo>
                  <a:lnTo>
                    <a:pt x="519" y="652"/>
                  </a:lnTo>
                  <a:lnTo>
                    <a:pt x="519" y="719"/>
                  </a:lnTo>
                  <a:lnTo>
                    <a:pt x="527" y="878"/>
                  </a:lnTo>
                  <a:lnTo>
                    <a:pt x="527" y="1713"/>
                  </a:lnTo>
                  <a:lnTo>
                    <a:pt x="527" y="1797"/>
                  </a:lnTo>
                  <a:lnTo>
                    <a:pt x="527" y="1880"/>
                  </a:lnTo>
                  <a:lnTo>
                    <a:pt x="527" y="1964"/>
                  </a:lnTo>
                  <a:lnTo>
                    <a:pt x="527" y="2047"/>
                  </a:lnTo>
                  <a:lnTo>
                    <a:pt x="527" y="2131"/>
                  </a:lnTo>
                  <a:lnTo>
                    <a:pt x="527" y="2214"/>
                  </a:lnTo>
                  <a:lnTo>
                    <a:pt x="527" y="2298"/>
                  </a:lnTo>
                  <a:lnTo>
                    <a:pt x="519" y="2381"/>
                  </a:lnTo>
                  <a:lnTo>
                    <a:pt x="510" y="2465"/>
                  </a:lnTo>
                  <a:lnTo>
                    <a:pt x="502" y="2548"/>
                  </a:lnTo>
                  <a:lnTo>
                    <a:pt x="494" y="2632"/>
                  </a:lnTo>
                  <a:lnTo>
                    <a:pt x="485" y="2715"/>
                  </a:lnTo>
                  <a:lnTo>
                    <a:pt x="210" y="2933"/>
                  </a:lnTo>
                  <a:lnTo>
                    <a:pt x="1" y="2657"/>
                  </a:lnTo>
                  <a:lnTo>
                    <a:pt x="9" y="2573"/>
                  </a:lnTo>
                  <a:lnTo>
                    <a:pt x="26" y="2498"/>
                  </a:lnTo>
                  <a:lnTo>
                    <a:pt x="34" y="2423"/>
                  </a:lnTo>
                  <a:lnTo>
                    <a:pt x="42" y="2340"/>
                  </a:lnTo>
                  <a:lnTo>
                    <a:pt x="51" y="2256"/>
                  </a:lnTo>
                  <a:lnTo>
                    <a:pt x="59" y="2181"/>
                  </a:lnTo>
                  <a:lnTo>
                    <a:pt x="67" y="2097"/>
                  </a:lnTo>
                  <a:lnTo>
                    <a:pt x="76" y="2022"/>
                  </a:lnTo>
                  <a:lnTo>
                    <a:pt x="84" y="1939"/>
                  </a:lnTo>
                  <a:lnTo>
                    <a:pt x="93" y="1863"/>
                  </a:lnTo>
                  <a:lnTo>
                    <a:pt x="93" y="1780"/>
                  </a:lnTo>
                  <a:lnTo>
                    <a:pt x="101" y="1696"/>
                  </a:lnTo>
                  <a:lnTo>
                    <a:pt x="101" y="1621"/>
                  </a:lnTo>
                  <a:lnTo>
                    <a:pt x="101" y="1538"/>
                  </a:lnTo>
                  <a:lnTo>
                    <a:pt x="101" y="1454"/>
                  </a:lnTo>
                  <a:lnTo>
                    <a:pt x="101" y="1370"/>
                  </a:lnTo>
                  <a:lnTo>
                    <a:pt x="109" y="1212"/>
                  </a:lnTo>
                  <a:lnTo>
                    <a:pt x="118" y="1045"/>
                  </a:lnTo>
                  <a:lnTo>
                    <a:pt x="118" y="886"/>
                  </a:lnTo>
                  <a:lnTo>
                    <a:pt x="118" y="878"/>
                  </a:lnTo>
                  <a:lnTo>
                    <a:pt x="134" y="719"/>
                  </a:lnTo>
                  <a:lnTo>
                    <a:pt x="134" y="652"/>
                  </a:lnTo>
                  <a:lnTo>
                    <a:pt x="159" y="435"/>
                  </a:lnTo>
                  <a:lnTo>
                    <a:pt x="168" y="393"/>
                  </a:lnTo>
                  <a:lnTo>
                    <a:pt x="218" y="243"/>
                  </a:lnTo>
                  <a:lnTo>
                    <a:pt x="218" y="226"/>
                  </a:lnTo>
                  <a:lnTo>
                    <a:pt x="260" y="76"/>
                  </a:lnTo>
                  <a:lnTo>
                    <a:pt x="260" y="59"/>
                  </a:lnTo>
                  <a:lnTo>
                    <a:pt x="3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4"/>
            <p:cNvSpPr/>
            <p:nvPr/>
          </p:nvSpPr>
          <p:spPr>
            <a:xfrm>
              <a:off x="9118077" y="4707119"/>
              <a:ext cx="37588" cy="98112"/>
            </a:xfrm>
            <a:custGeom>
              <a:avLst/>
              <a:gdLst/>
              <a:ahLst/>
              <a:cxnLst/>
              <a:rect l="l" t="t" r="r" b="b"/>
              <a:pathLst>
                <a:path w="762" h="1989" extrusionOk="0">
                  <a:moveTo>
                    <a:pt x="753" y="93"/>
                  </a:moveTo>
                  <a:lnTo>
                    <a:pt x="753" y="101"/>
                  </a:lnTo>
                  <a:lnTo>
                    <a:pt x="753" y="210"/>
                  </a:lnTo>
                  <a:lnTo>
                    <a:pt x="753" y="226"/>
                  </a:lnTo>
                  <a:lnTo>
                    <a:pt x="761" y="318"/>
                  </a:lnTo>
                  <a:lnTo>
                    <a:pt x="761" y="385"/>
                  </a:lnTo>
                  <a:lnTo>
                    <a:pt x="753" y="435"/>
                  </a:lnTo>
                  <a:lnTo>
                    <a:pt x="736" y="535"/>
                  </a:lnTo>
                  <a:lnTo>
                    <a:pt x="711" y="644"/>
                  </a:lnTo>
                  <a:lnTo>
                    <a:pt x="703" y="719"/>
                  </a:lnTo>
                  <a:lnTo>
                    <a:pt x="694" y="753"/>
                  </a:lnTo>
                  <a:lnTo>
                    <a:pt x="653" y="961"/>
                  </a:lnTo>
                  <a:lnTo>
                    <a:pt x="611" y="1179"/>
                  </a:lnTo>
                  <a:lnTo>
                    <a:pt x="602" y="1212"/>
                  </a:lnTo>
                  <a:lnTo>
                    <a:pt x="561" y="1396"/>
                  </a:lnTo>
                  <a:lnTo>
                    <a:pt x="536" y="1504"/>
                  </a:lnTo>
                  <a:lnTo>
                    <a:pt x="519" y="1605"/>
                  </a:lnTo>
                  <a:lnTo>
                    <a:pt x="494" y="1713"/>
                  </a:lnTo>
                  <a:lnTo>
                    <a:pt x="469" y="1814"/>
                  </a:lnTo>
                  <a:lnTo>
                    <a:pt x="469" y="1822"/>
                  </a:lnTo>
                  <a:lnTo>
                    <a:pt x="168" y="1989"/>
                  </a:lnTo>
                  <a:lnTo>
                    <a:pt x="1" y="1688"/>
                  </a:lnTo>
                  <a:lnTo>
                    <a:pt x="1" y="1680"/>
                  </a:lnTo>
                  <a:lnTo>
                    <a:pt x="34" y="1588"/>
                  </a:lnTo>
                  <a:lnTo>
                    <a:pt x="68" y="1488"/>
                  </a:lnTo>
                  <a:lnTo>
                    <a:pt x="101" y="1379"/>
                  </a:lnTo>
                  <a:lnTo>
                    <a:pt x="135" y="1279"/>
                  </a:lnTo>
                  <a:lnTo>
                    <a:pt x="193" y="1095"/>
                  </a:lnTo>
                  <a:lnTo>
                    <a:pt x="201" y="1062"/>
                  </a:lnTo>
                  <a:lnTo>
                    <a:pt x="268" y="853"/>
                  </a:lnTo>
                  <a:lnTo>
                    <a:pt x="335" y="644"/>
                  </a:lnTo>
                  <a:lnTo>
                    <a:pt x="343" y="619"/>
                  </a:lnTo>
                  <a:lnTo>
                    <a:pt x="368" y="544"/>
                  </a:lnTo>
                  <a:lnTo>
                    <a:pt x="402" y="435"/>
                  </a:lnTo>
                  <a:lnTo>
                    <a:pt x="444" y="335"/>
                  </a:lnTo>
                  <a:lnTo>
                    <a:pt x="460" y="285"/>
                  </a:lnTo>
                  <a:lnTo>
                    <a:pt x="485" y="235"/>
                  </a:lnTo>
                  <a:lnTo>
                    <a:pt x="485" y="235"/>
                  </a:lnTo>
                  <a:lnTo>
                    <a:pt x="544" y="159"/>
                  </a:lnTo>
                  <a:lnTo>
                    <a:pt x="552" y="143"/>
                  </a:lnTo>
                  <a:lnTo>
                    <a:pt x="611" y="51"/>
                  </a:lnTo>
                  <a:lnTo>
                    <a:pt x="611" y="42"/>
                  </a:lnTo>
                  <a:lnTo>
                    <a:pt x="69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4"/>
            <p:cNvSpPr/>
            <p:nvPr/>
          </p:nvSpPr>
          <p:spPr>
            <a:xfrm>
              <a:off x="9267687" y="4745447"/>
              <a:ext cx="22691" cy="82870"/>
            </a:xfrm>
            <a:custGeom>
              <a:avLst/>
              <a:gdLst/>
              <a:ahLst/>
              <a:cxnLst/>
              <a:rect l="l" t="t" r="r" b="b"/>
              <a:pathLst>
                <a:path w="460" h="1680" extrusionOk="0">
                  <a:moveTo>
                    <a:pt x="351" y="67"/>
                  </a:moveTo>
                  <a:lnTo>
                    <a:pt x="351" y="67"/>
                  </a:lnTo>
                  <a:lnTo>
                    <a:pt x="376" y="159"/>
                  </a:lnTo>
                  <a:lnTo>
                    <a:pt x="401" y="209"/>
                  </a:lnTo>
                  <a:lnTo>
                    <a:pt x="418" y="243"/>
                  </a:lnTo>
                  <a:lnTo>
                    <a:pt x="443" y="310"/>
                  </a:lnTo>
                  <a:lnTo>
                    <a:pt x="452" y="335"/>
                  </a:lnTo>
                  <a:lnTo>
                    <a:pt x="460" y="393"/>
                  </a:lnTo>
                  <a:lnTo>
                    <a:pt x="460" y="427"/>
                  </a:lnTo>
                  <a:lnTo>
                    <a:pt x="460" y="510"/>
                  </a:lnTo>
                  <a:lnTo>
                    <a:pt x="460" y="594"/>
                  </a:lnTo>
                  <a:lnTo>
                    <a:pt x="460" y="652"/>
                  </a:lnTo>
                  <a:lnTo>
                    <a:pt x="460" y="686"/>
                  </a:lnTo>
                  <a:lnTo>
                    <a:pt x="460" y="769"/>
                  </a:lnTo>
                  <a:lnTo>
                    <a:pt x="460" y="861"/>
                  </a:lnTo>
                  <a:lnTo>
                    <a:pt x="460" y="945"/>
                  </a:lnTo>
                  <a:lnTo>
                    <a:pt x="460" y="1011"/>
                  </a:lnTo>
                  <a:lnTo>
                    <a:pt x="460" y="1028"/>
                  </a:lnTo>
                  <a:lnTo>
                    <a:pt x="452" y="1120"/>
                  </a:lnTo>
                  <a:lnTo>
                    <a:pt x="443" y="1296"/>
                  </a:lnTo>
                  <a:lnTo>
                    <a:pt x="426" y="1463"/>
                  </a:lnTo>
                  <a:lnTo>
                    <a:pt x="426" y="1471"/>
                  </a:lnTo>
                  <a:lnTo>
                    <a:pt x="209" y="1680"/>
                  </a:lnTo>
                  <a:lnTo>
                    <a:pt x="0" y="1463"/>
                  </a:lnTo>
                  <a:lnTo>
                    <a:pt x="0" y="995"/>
                  </a:lnTo>
                  <a:lnTo>
                    <a:pt x="0" y="928"/>
                  </a:lnTo>
                  <a:lnTo>
                    <a:pt x="0" y="836"/>
                  </a:lnTo>
                  <a:lnTo>
                    <a:pt x="0" y="753"/>
                  </a:lnTo>
                  <a:lnTo>
                    <a:pt x="0" y="661"/>
                  </a:lnTo>
                  <a:lnTo>
                    <a:pt x="0" y="627"/>
                  </a:lnTo>
                  <a:lnTo>
                    <a:pt x="9" y="569"/>
                  </a:lnTo>
                  <a:lnTo>
                    <a:pt x="17" y="485"/>
                  </a:lnTo>
                  <a:lnTo>
                    <a:pt x="34" y="393"/>
                  </a:lnTo>
                  <a:lnTo>
                    <a:pt x="34" y="360"/>
                  </a:lnTo>
                  <a:lnTo>
                    <a:pt x="51" y="310"/>
                  </a:lnTo>
                  <a:lnTo>
                    <a:pt x="67" y="276"/>
                  </a:lnTo>
                  <a:lnTo>
                    <a:pt x="101" y="218"/>
                  </a:lnTo>
                  <a:lnTo>
                    <a:pt x="126" y="184"/>
                  </a:lnTo>
                  <a:lnTo>
                    <a:pt x="159" y="134"/>
                  </a:lnTo>
                  <a:lnTo>
                    <a:pt x="201" y="59"/>
                  </a:lnTo>
                  <a:lnTo>
                    <a:pt x="201" y="59"/>
                  </a:lnTo>
                  <a:lnTo>
                    <a:pt x="2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4"/>
            <p:cNvSpPr/>
            <p:nvPr/>
          </p:nvSpPr>
          <p:spPr>
            <a:xfrm>
              <a:off x="8421277" y="4556325"/>
              <a:ext cx="42915" cy="51153"/>
            </a:xfrm>
            <a:custGeom>
              <a:avLst/>
              <a:gdLst/>
              <a:ahLst/>
              <a:cxnLst/>
              <a:rect l="l" t="t" r="r" b="b"/>
              <a:pathLst>
                <a:path w="870" h="1037" extrusionOk="0">
                  <a:moveTo>
                    <a:pt x="251" y="8"/>
                  </a:moveTo>
                  <a:lnTo>
                    <a:pt x="284" y="17"/>
                  </a:lnTo>
                  <a:lnTo>
                    <a:pt x="318" y="34"/>
                  </a:lnTo>
                  <a:lnTo>
                    <a:pt x="326" y="34"/>
                  </a:lnTo>
                  <a:lnTo>
                    <a:pt x="343" y="59"/>
                  </a:lnTo>
                  <a:lnTo>
                    <a:pt x="368" y="84"/>
                  </a:lnTo>
                  <a:lnTo>
                    <a:pt x="393" y="109"/>
                  </a:lnTo>
                  <a:lnTo>
                    <a:pt x="418" y="134"/>
                  </a:lnTo>
                  <a:lnTo>
                    <a:pt x="435" y="167"/>
                  </a:lnTo>
                  <a:lnTo>
                    <a:pt x="460" y="192"/>
                  </a:lnTo>
                  <a:lnTo>
                    <a:pt x="476" y="217"/>
                  </a:lnTo>
                  <a:lnTo>
                    <a:pt x="501" y="251"/>
                  </a:lnTo>
                  <a:lnTo>
                    <a:pt x="543" y="301"/>
                  </a:lnTo>
                  <a:lnTo>
                    <a:pt x="577" y="359"/>
                  </a:lnTo>
                  <a:lnTo>
                    <a:pt x="618" y="418"/>
                  </a:lnTo>
                  <a:lnTo>
                    <a:pt x="652" y="476"/>
                  </a:lnTo>
                  <a:lnTo>
                    <a:pt x="652" y="476"/>
                  </a:lnTo>
                  <a:lnTo>
                    <a:pt x="727" y="585"/>
                  </a:lnTo>
                  <a:lnTo>
                    <a:pt x="760" y="643"/>
                  </a:lnTo>
                  <a:lnTo>
                    <a:pt x="802" y="694"/>
                  </a:lnTo>
                  <a:lnTo>
                    <a:pt x="836" y="752"/>
                  </a:lnTo>
                  <a:lnTo>
                    <a:pt x="869" y="802"/>
                  </a:lnTo>
                  <a:lnTo>
                    <a:pt x="869" y="802"/>
                  </a:lnTo>
                  <a:lnTo>
                    <a:pt x="836" y="1036"/>
                  </a:lnTo>
                  <a:lnTo>
                    <a:pt x="602" y="1003"/>
                  </a:lnTo>
                  <a:lnTo>
                    <a:pt x="602" y="1003"/>
                  </a:lnTo>
                  <a:lnTo>
                    <a:pt x="560" y="952"/>
                  </a:lnTo>
                  <a:lnTo>
                    <a:pt x="518" y="902"/>
                  </a:lnTo>
                  <a:lnTo>
                    <a:pt x="476" y="844"/>
                  </a:lnTo>
                  <a:lnTo>
                    <a:pt x="435" y="794"/>
                  </a:lnTo>
                  <a:lnTo>
                    <a:pt x="351" y="694"/>
                  </a:lnTo>
                  <a:lnTo>
                    <a:pt x="351" y="694"/>
                  </a:lnTo>
                  <a:lnTo>
                    <a:pt x="309" y="643"/>
                  </a:lnTo>
                  <a:lnTo>
                    <a:pt x="268" y="593"/>
                  </a:lnTo>
                  <a:lnTo>
                    <a:pt x="234" y="543"/>
                  </a:lnTo>
                  <a:lnTo>
                    <a:pt x="192" y="493"/>
                  </a:lnTo>
                  <a:lnTo>
                    <a:pt x="167" y="468"/>
                  </a:lnTo>
                  <a:lnTo>
                    <a:pt x="151" y="443"/>
                  </a:lnTo>
                  <a:lnTo>
                    <a:pt x="126" y="426"/>
                  </a:lnTo>
                  <a:lnTo>
                    <a:pt x="109" y="401"/>
                  </a:lnTo>
                  <a:lnTo>
                    <a:pt x="84" y="376"/>
                  </a:lnTo>
                  <a:lnTo>
                    <a:pt x="67" y="359"/>
                  </a:lnTo>
                  <a:lnTo>
                    <a:pt x="42" y="334"/>
                  </a:lnTo>
                  <a:lnTo>
                    <a:pt x="25" y="318"/>
                  </a:lnTo>
                  <a:lnTo>
                    <a:pt x="25" y="309"/>
                  </a:lnTo>
                  <a:lnTo>
                    <a:pt x="17" y="284"/>
                  </a:lnTo>
                  <a:lnTo>
                    <a:pt x="9" y="251"/>
                  </a:lnTo>
                  <a:lnTo>
                    <a:pt x="0" y="234"/>
                  </a:lnTo>
                  <a:lnTo>
                    <a:pt x="9" y="201"/>
                  </a:lnTo>
                  <a:lnTo>
                    <a:pt x="34" y="125"/>
                  </a:lnTo>
                  <a:lnTo>
                    <a:pt x="126" y="34"/>
                  </a:lnTo>
                  <a:lnTo>
                    <a:pt x="192" y="17"/>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4"/>
            <p:cNvSpPr/>
            <p:nvPr/>
          </p:nvSpPr>
          <p:spPr>
            <a:xfrm>
              <a:off x="8569604" y="4486675"/>
              <a:ext cx="55691" cy="77494"/>
            </a:xfrm>
            <a:custGeom>
              <a:avLst/>
              <a:gdLst/>
              <a:ahLst/>
              <a:cxnLst/>
              <a:rect l="l" t="t" r="r" b="b"/>
              <a:pathLst>
                <a:path w="1129" h="1571" extrusionOk="0">
                  <a:moveTo>
                    <a:pt x="343" y="17"/>
                  </a:moveTo>
                  <a:lnTo>
                    <a:pt x="385" y="34"/>
                  </a:lnTo>
                  <a:lnTo>
                    <a:pt x="393" y="34"/>
                  </a:lnTo>
                  <a:lnTo>
                    <a:pt x="435" y="67"/>
                  </a:lnTo>
                  <a:lnTo>
                    <a:pt x="452" y="75"/>
                  </a:lnTo>
                  <a:lnTo>
                    <a:pt x="477" y="101"/>
                  </a:lnTo>
                  <a:lnTo>
                    <a:pt x="502" y="142"/>
                  </a:lnTo>
                  <a:lnTo>
                    <a:pt x="535" y="184"/>
                  </a:lnTo>
                  <a:lnTo>
                    <a:pt x="560" y="226"/>
                  </a:lnTo>
                  <a:lnTo>
                    <a:pt x="585" y="276"/>
                  </a:lnTo>
                  <a:lnTo>
                    <a:pt x="619" y="318"/>
                  </a:lnTo>
                  <a:lnTo>
                    <a:pt x="644" y="360"/>
                  </a:lnTo>
                  <a:lnTo>
                    <a:pt x="669" y="401"/>
                  </a:lnTo>
                  <a:lnTo>
                    <a:pt x="694" y="443"/>
                  </a:lnTo>
                  <a:lnTo>
                    <a:pt x="719" y="485"/>
                  </a:lnTo>
                  <a:lnTo>
                    <a:pt x="744" y="527"/>
                  </a:lnTo>
                  <a:lnTo>
                    <a:pt x="769" y="577"/>
                  </a:lnTo>
                  <a:lnTo>
                    <a:pt x="794" y="619"/>
                  </a:lnTo>
                  <a:lnTo>
                    <a:pt x="819" y="660"/>
                  </a:lnTo>
                  <a:lnTo>
                    <a:pt x="869" y="744"/>
                  </a:lnTo>
                  <a:lnTo>
                    <a:pt x="869" y="744"/>
                  </a:lnTo>
                  <a:lnTo>
                    <a:pt x="911" y="836"/>
                  </a:lnTo>
                  <a:lnTo>
                    <a:pt x="961" y="919"/>
                  </a:lnTo>
                  <a:lnTo>
                    <a:pt x="1003" y="1011"/>
                  </a:lnTo>
                  <a:lnTo>
                    <a:pt x="1045" y="1095"/>
                  </a:lnTo>
                  <a:lnTo>
                    <a:pt x="1128" y="1270"/>
                  </a:lnTo>
                  <a:lnTo>
                    <a:pt x="1128" y="1270"/>
                  </a:lnTo>
                  <a:lnTo>
                    <a:pt x="1037" y="1571"/>
                  </a:lnTo>
                  <a:lnTo>
                    <a:pt x="744" y="1479"/>
                  </a:lnTo>
                  <a:lnTo>
                    <a:pt x="744" y="1471"/>
                  </a:lnTo>
                  <a:lnTo>
                    <a:pt x="652" y="1312"/>
                  </a:lnTo>
                  <a:lnTo>
                    <a:pt x="602" y="1228"/>
                  </a:lnTo>
                  <a:lnTo>
                    <a:pt x="552" y="1145"/>
                  </a:lnTo>
                  <a:lnTo>
                    <a:pt x="502" y="1070"/>
                  </a:lnTo>
                  <a:lnTo>
                    <a:pt x="452" y="986"/>
                  </a:lnTo>
                  <a:lnTo>
                    <a:pt x="452" y="986"/>
                  </a:lnTo>
                  <a:lnTo>
                    <a:pt x="402" y="911"/>
                  </a:lnTo>
                  <a:lnTo>
                    <a:pt x="377" y="869"/>
                  </a:lnTo>
                  <a:lnTo>
                    <a:pt x="352" y="827"/>
                  </a:lnTo>
                  <a:lnTo>
                    <a:pt x="318" y="802"/>
                  </a:lnTo>
                  <a:lnTo>
                    <a:pt x="293" y="761"/>
                  </a:lnTo>
                  <a:lnTo>
                    <a:pt x="268" y="719"/>
                  </a:lnTo>
                  <a:lnTo>
                    <a:pt x="243" y="685"/>
                  </a:lnTo>
                  <a:lnTo>
                    <a:pt x="218" y="644"/>
                  </a:lnTo>
                  <a:lnTo>
                    <a:pt x="193" y="602"/>
                  </a:lnTo>
                  <a:lnTo>
                    <a:pt x="159" y="568"/>
                  </a:lnTo>
                  <a:lnTo>
                    <a:pt x="134" y="527"/>
                  </a:lnTo>
                  <a:lnTo>
                    <a:pt x="109" y="485"/>
                  </a:lnTo>
                  <a:lnTo>
                    <a:pt x="84" y="451"/>
                  </a:lnTo>
                  <a:lnTo>
                    <a:pt x="59" y="410"/>
                  </a:lnTo>
                  <a:lnTo>
                    <a:pt x="34" y="385"/>
                  </a:lnTo>
                  <a:lnTo>
                    <a:pt x="34" y="368"/>
                  </a:lnTo>
                  <a:lnTo>
                    <a:pt x="26" y="326"/>
                  </a:lnTo>
                  <a:lnTo>
                    <a:pt x="26" y="318"/>
                  </a:lnTo>
                  <a:lnTo>
                    <a:pt x="9" y="276"/>
                  </a:lnTo>
                  <a:lnTo>
                    <a:pt x="1" y="251"/>
                  </a:lnTo>
                  <a:lnTo>
                    <a:pt x="26" y="201"/>
                  </a:lnTo>
                  <a:lnTo>
                    <a:pt x="59" y="117"/>
                  </a:lnTo>
                  <a:lnTo>
                    <a:pt x="159" y="25"/>
                  </a:lnTo>
                  <a:lnTo>
                    <a:pt x="260" y="17"/>
                  </a:lnTo>
                  <a:lnTo>
                    <a:pt x="3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4"/>
            <p:cNvSpPr/>
            <p:nvPr/>
          </p:nvSpPr>
          <p:spPr>
            <a:xfrm>
              <a:off x="8701457" y="4385701"/>
              <a:ext cx="61067" cy="112565"/>
            </a:xfrm>
            <a:custGeom>
              <a:avLst/>
              <a:gdLst/>
              <a:ahLst/>
              <a:cxnLst/>
              <a:rect l="l" t="t" r="r" b="b"/>
              <a:pathLst>
                <a:path w="1238" h="2282" extrusionOk="0">
                  <a:moveTo>
                    <a:pt x="118" y="26"/>
                  </a:moveTo>
                  <a:lnTo>
                    <a:pt x="118" y="26"/>
                  </a:lnTo>
                  <a:lnTo>
                    <a:pt x="218" y="118"/>
                  </a:lnTo>
                  <a:lnTo>
                    <a:pt x="260" y="151"/>
                  </a:lnTo>
                  <a:lnTo>
                    <a:pt x="335" y="218"/>
                  </a:lnTo>
                  <a:lnTo>
                    <a:pt x="360" y="243"/>
                  </a:lnTo>
                  <a:lnTo>
                    <a:pt x="435" y="318"/>
                  </a:lnTo>
                  <a:lnTo>
                    <a:pt x="502" y="443"/>
                  </a:lnTo>
                  <a:lnTo>
                    <a:pt x="636" y="677"/>
                  </a:lnTo>
                  <a:lnTo>
                    <a:pt x="653" y="694"/>
                  </a:lnTo>
                  <a:lnTo>
                    <a:pt x="761" y="928"/>
                  </a:lnTo>
                  <a:lnTo>
                    <a:pt x="828" y="1045"/>
                  </a:lnTo>
                  <a:lnTo>
                    <a:pt x="886" y="1170"/>
                  </a:lnTo>
                  <a:lnTo>
                    <a:pt x="920" y="1229"/>
                  </a:lnTo>
                  <a:lnTo>
                    <a:pt x="945" y="1295"/>
                  </a:lnTo>
                  <a:lnTo>
                    <a:pt x="1012" y="1421"/>
                  </a:lnTo>
                  <a:lnTo>
                    <a:pt x="1070" y="1546"/>
                  </a:lnTo>
                  <a:lnTo>
                    <a:pt x="1129" y="1671"/>
                  </a:lnTo>
                  <a:lnTo>
                    <a:pt x="1187" y="1797"/>
                  </a:lnTo>
                  <a:lnTo>
                    <a:pt x="1237" y="1914"/>
                  </a:lnTo>
                  <a:lnTo>
                    <a:pt x="1237" y="1922"/>
                  </a:lnTo>
                  <a:lnTo>
                    <a:pt x="1104" y="2281"/>
                  </a:lnTo>
                  <a:lnTo>
                    <a:pt x="736" y="2139"/>
                  </a:lnTo>
                  <a:lnTo>
                    <a:pt x="736" y="2131"/>
                  </a:lnTo>
                  <a:lnTo>
                    <a:pt x="686" y="2022"/>
                  </a:lnTo>
                  <a:lnTo>
                    <a:pt x="636" y="1897"/>
                  </a:lnTo>
                  <a:lnTo>
                    <a:pt x="577" y="1772"/>
                  </a:lnTo>
                  <a:lnTo>
                    <a:pt x="519" y="1646"/>
                  </a:lnTo>
                  <a:lnTo>
                    <a:pt x="460" y="1521"/>
                  </a:lnTo>
                  <a:lnTo>
                    <a:pt x="435" y="1463"/>
                  </a:lnTo>
                  <a:lnTo>
                    <a:pt x="410" y="1404"/>
                  </a:lnTo>
                  <a:lnTo>
                    <a:pt x="352" y="1279"/>
                  </a:lnTo>
                  <a:lnTo>
                    <a:pt x="293" y="1153"/>
                  </a:lnTo>
                  <a:lnTo>
                    <a:pt x="193" y="920"/>
                  </a:lnTo>
                  <a:lnTo>
                    <a:pt x="185" y="903"/>
                  </a:lnTo>
                  <a:lnTo>
                    <a:pt x="76" y="652"/>
                  </a:lnTo>
                  <a:lnTo>
                    <a:pt x="26" y="519"/>
                  </a:lnTo>
                  <a:lnTo>
                    <a:pt x="9" y="418"/>
                  </a:lnTo>
                  <a:lnTo>
                    <a:pt x="9" y="376"/>
                  </a:lnTo>
                  <a:lnTo>
                    <a:pt x="9" y="276"/>
                  </a:lnTo>
                  <a:lnTo>
                    <a:pt x="9" y="234"/>
                  </a:lnTo>
                  <a:lnTo>
                    <a:pt x="1" y="92"/>
                  </a:lnTo>
                  <a:lnTo>
                    <a:pt x="1" y="84"/>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34"/>
            <p:cNvSpPr/>
            <p:nvPr/>
          </p:nvSpPr>
          <p:spPr>
            <a:xfrm>
              <a:off x="8856838" y="4303719"/>
              <a:ext cx="44987" cy="83265"/>
            </a:xfrm>
            <a:custGeom>
              <a:avLst/>
              <a:gdLst/>
              <a:ahLst/>
              <a:cxnLst/>
              <a:rect l="l" t="t" r="r" b="b"/>
              <a:pathLst>
                <a:path w="912" h="1688" extrusionOk="0">
                  <a:moveTo>
                    <a:pt x="351" y="8"/>
                  </a:moveTo>
                  <a:lnTo>
                    <a:pt x="376" y="42"/>
                  </a:lnTo>
                  <a:lnTo>
                    <a:pt x="426" y="125"/>
                  </a:lnTo>
                  <a:lnTo>
                    <a:pt x="460" y="176"/>
                  </a:lnTo>
                  <a:lnTo>
                    <a:pt x="468" y="201"/>
                  </a:lnTo>
                  <a:lnTo>
                    <a:pt x="510" y="292"/>
                  </a:lnTo>
                  <a:lnTo>
                    <a:pt x="543" y="376"/>
                  </a:lnTo>
                  <a:lnTo>
                    <a:pt x="585" y="460"/>
                  </a:lnTo>
                  <a:lnTo>
                    <a:pt x="619" y="551"/>
                  </a:lnTo>
                  <a:lnTo>
                    <a:pt x="652" y="635"/>
                  </a:lnTo>
                  <a:lnTo>
                    <a:pt x="685" y="719"/>
                  </a:lnTo>
                  <a:lnTo>
                    <a:pt x="727" y="810"/>
                  </a:lnTo>
                  <a:lnTo>
                    <a:pt x="761" y="902"/>
                  </a:lnTo>
                  <a:lnTo>
                    <a:pt x="786" y="986"/>
                  </a:lnTo>
                  <a:lnTo>
                    <a:pt x="819" y="1078"/>
                  </a:lnTo>
                  <a:lnTo>
                    <a:pt x="853" y="1170"/>
                  </a:lnTo>
                  <a:lnTo>
                    <a:pt x="869" y="1211"/>
                  </a:lnTo>
                  <a:lnTo>
                    <a:pt x="878" y="1262"/>
                  </a:lnTo>
                  <a:lnTo>
                    <a:pt x="894" y="1303"/>
                  </a:lnTo>
                  <a:lnTo>
                    <a:pt x="911" y="1345"/>
                  </a:lnTo>
                  <a:lnTo>
                    <a:pt x="711" y="1688"/>
                  </a:lnTo>
                  <a:lnTo>
                    <a:pt x="376" y="1487"/>
                  </a:lnTo>
                  <a:lnTo>
                    <a:pt x="368" y="1445"/>
                  </a:lnTo>
                  <a:lnTo>
                    <a:pt x="360" y="1404"/>
                  </a:lnTo>
                  <a:lnTo>
                    <a:pt x="351" y="1362"/>
                  </a:lnTo>
                  <a:lnTo>
                    <a:pt x="335" y="1320"/>
                  </a:lnTo>
                  <a:lnTo>
                    <a:pt x="318" y="1228"/>
                  </a:lnTo>
                  <a:lnTo>
                    <a:pt x="293" y="1145"/>
                  </a:lnTo>
                  <a:lnTo>
                    <a:pt x="268" y="1061"/>
                  </a:lnTo>
                  <a:lnTo>
                    <a:pt x="243" y="978"/>
                  </a:lnTo>
                  <a:lnTo>
                    <a:pt x="218" y="886"/>
                  </a:lnTo>
                  <a:lnTo>
                    <a:pt x="193" y="802"/>
                  </a:lnTo>
                  <a:lnTo>
                    <a:pt x="159" y="719"/>
                  </a:lnTo>
                  <a:lnTo>
                    <a:pt x="134" y="635"/>
                  </a:lnTo>
                  <a:lnTo>
                    <a:pt x="109" y="543"/>
                  </a:lnTo>
                  <a:lnTo>
                    <a:pt x="76" y="460"/>
                  </a:lnTo>
                  <a:lnTo>
                    <a:pt x="51" y="376"/>
                  </a:lnTo>
                  <a:lnTo>
                    <a:pt x="42" y="351"/>
                  </a:lnTo>
                  <a:lnTo>
                    <a:pt x="25" y="284"/>
                  </a:lnTo>
                  <a:lnTo>
                    <a:pt x="9" y="192"/>
                  </a:lnTo>
                  <a:lnTo>
                    <a:pt x="0" y="150"/>
                  </a:lnTo>
                  <a:lnTo>
                    <a:pt x="51" y="92"/>
                  </a:lnTo>
                  <a:lnTo>
                    <a:pt x="92" y="59"/>
                  </a:lnTo>
                  <a:lnTo>
                    <a:pt x="218" y="8"/>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34"/>
            <p:cNvSpPr/>
            <p:nvPr/>
          </p:nvSpPr>
          <p:spPr>
            <a:xfrm>
              <a:off x="9053803" y="4230369"/>
              <a:ext cx="38377" cy="89036"/>
            </a:xfrm>
            <a:custGeom>
              <a:avLst/>
              <a:gdLst/>
              <a:ahLst/>
              <a:cxnLst/>
              <a:rect l="l" t="t" r="r" b="b"/>
              <a:pathLst>
                <a:path w="778" h="1805" extrusionOk="0">
                  <a:moveTo>
                    <a:pt x="276" y="67"/>
                  </a:moveTo>
                  <a:lnTo>
                    <a:pt x="276" y="67"/>
                  </a:lnTo>
                  <a:lnTo>
                    <a:pt x="318" y="134"/>
                  </a:lnTo>
                  <a:lnTo>
                    <a:pt x="326" y="150"/>
                  </a:lnTo>
                  <a:lnTo>
                    <a:pt x="393" y="234"/>
                  </a:lnTo>
                  <a:lnTo>
                    <a:pt x="393" y="234"/>
                  </a:lnTo>
                  <a:lnTo>
                    <a:pt x="452" y="309"/>
                  </a:lnTo>
                  <a:lnTo>
                    <a:pt x="494" y="359"/>
                  </a:lnTo>
                  <a:lnTo>
                    <a:pt x="519" y="393"/>
                  </a:lnTo>
                  <a:lnTo>
                    <a:pt x="535" y="418"/>
                  </a:lnTo>
                  <a:lnTo>
                    <a:pt x="569" y="476"/>
                  </a:lnTo>
                  <a:lnTo>
                    <a:pt x="569" y="485"/>
                  </a:lnTo>
                  <a:lnTo>
                    <a:pt x="594" y="560"/>
                  </a:lnTo>
                  <a:lnTo>
                    <a:pt x="602" y="593"/>
                  </a:lnTo>
                  <a:lnTo>
                    <a:pt x="619" y="652"/>
                  </a:lnTo>
                  <a:lnTo>
                    <a:pt x="636" y="735"/>
                  </a:lnTo>
                  <a:lnTo>
                    <a:pt x="636" y="735"/>
                  </a:lnTo>
                  <a:lnTo>
                    <a:pt x="652" y="827"/>
                  </a:lnTo>
                  <a:lnTo>
                    <a:pt x="677" y="919"/>
                  </a:lnTo>
                  <a:lnTo>
                    <a:pt x="694" y="1003"/>
                  </a:lnTo>
                  <a:lnTo>
                    <a:pt x="702" y="1053"/>
                  </a:lnTo>
                  <a:lnTo>
                    <a:pt x="711" y="1094"/>
                  </a:lnTo>
                  <a:lnTo>
                    <a:pt x="727" y="1186"/>
                  </a:lnTo>
                  <a:lnTo>
                    <a:pt x="744" y="1270"/>
                  </a:lnTo>
                  <a:lnTo>
                    <a:pt x="761" y="1362"/>
                  </a:lnTo>
                  <a:lnTo>
                    <a:pt x="778" y="1445"/>
                  </a:lnTo>
                  <a:lnTo>
                    <a:pt x="778" y="1454"/>
                  </a:lnTo>
                  <a:lnTo>
                    <a:pt x="569" y="1805"/>
                  </a:lnTo>
                  <a:lnTo>
                    <a:pt x="218" y="1596"/>
                  </a:lnTo>
                  <a:lnTo>
                    <a:pt x="218" y="1587"/>
                  </a:lnTo>
                  <a:lnTo>
                    <a:pt x="193" y="1504"/>
                  </a:lnTo>
                  <a:lnTo>
                    <a:pt x="168" y="1412"/>
                  </a:lnTo>
                  <a:lnTo>
                    <a:pt x="143" y="1320"/>
                  </a:lnTo>
                  <a:lnTo>
                    <a:pt x="118" y="1228"/>
                  </a:lnTo>
                  <a:lnTo>
                    <a:pt x="101" y="1195"/>
                  </a:lnTo>
                  <a:lnTo>
                    <a:pt x="93" y="1136"/>
                  </a:lnTo>
                  <a:lnTo>
                    <a:pt x="68" y="1044"/>
                  </a:lnTo>
                  <a:lnTo>
                    <a:pt x="51" y="952"/>
                  </a:lnTo>
                  <a:lnTo>
                    <a:pt x="26" y="861"/>
                  </a:lnTo>
                  <a:lnTo>
                    <a:pt x="26" y="861"/>
                  </a:lnTo>
                  <a:lnTo>
                    <a:pt x="9" y="769"/>
                  </a:lnTo>
                  <a:lnTo>
                    <a:pt x="1" y="710"/>
                  </a:lnTo>
                  <a:lnTo>
                    <a:pt x="1" y="677"/>
                  </a:lnTo>
                  <a:lnTo>
                    <a:pt x="1" y="593"/>
                  </a:lnTo>
                  <a:lnTo>
                    <a:pt x="1" y="585"/>
                  </a:lnTo>
                  <a:lnTo>
                    <a:pt x="1" y="518"/>
                  </a:lnTo>
                  <a:lnTo>
                    <a:pt x="9" y="485"/>
                  </a:lnTo>
                  <a:lnTo>
                    <a:pt x="17" y="434"/>
                  </a:lnTo>
                  <a:lnTo>
                    <a:pt x="42" y="384"/>
                  </a:lnTo>
                  <a:lnTo>
                    <a:pt x="68" y="284"/>
                  </a:lnTo>
                  <a:lnTo>
                    <a:pt x="68" y="284"/>
                  </a:lnTo>
                  <a:lnTo>
                    <a:pt x="101" y="184"/>
                  </a:lnTo>
                  <a:lnTo>
                    <a:pt x="109" y="159"/>
                  </a:lnTo>
                  <a:lnTo>
                    <a:pt x="126" y="84"/>
                  </a:lnTo>
                  <a:lnTo>
                    <a:pt x="126" y="84"/>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4"/>
            <p:cNvSpPr/>
            <p:nvPr/>
          </p:nvSpPr>
          <p:spPr>
            <a:xfrm>
              <a:off x="9249979" y="4173050"/>
              <a:ext cx="24762" cy="140583"/>
            </a:xfrm>
            <a:custGeom>
              <a:avLst/>
              <a:gdLst/>
              <a:ahLst/>
              <a:cxnLst/>
              <a:rect l="l" t="t" r="r" b="b"/>
              <a:pathLst>
                <a:path w="502" h="2850" extrusionOk="0">
                  <a:moveTo>
                    <a:pt x="217" y="59"/>
                  </a:moveTo>
                  <a:lnTo>
                    <a:pt x="217" y="59"/>
                  </a:lnTo>
                  <a:lnTo>
                    <a:pt x="276" y="218"/>
                  </a:lnTo>
                  <a:lnTo>
                    <a:pt x="334" y="327"/>
                  </a:lnTo>
                  <a:lnTo>
                    <a:pt x="343" y="368"/>
                  </a:lnTo>
                  <a:lnTo>
                    <a:pt x="359" y="410"/>
                  </a:lnTo>
                  <a:lnTo>
                    <a:pt x="393" y="686"/>
                  </a:lnTo>
                  <a:lnTo>
                    <a:pt x="410" y="845"/>
                  </a:lnTo>
                  <a:lnTo>
                    <a:pt x="418" y="928"/>
                  </a:lnTo>
                  <a:lnTo>
                    <a:pt x="426" y="1003"/>
                  </a:lnTo>
                  <a:lnTo>
                    <a:pt x="435" y="1162"/>
                  </a:lnTo>
                  <a:lnTo>
                    <a:pt x="443" y="1321"/>
                  </a:lnTo>
                  <a:lnTo>
                    <a:pt x="460" y="1480"/>
                  </a:lnTo>
                  <a:lnTo>
                    <a:pt x="468" y="1638"/>
                  </a:lnTo>
                  <a:lnTo>
                    <a:pt x="468" y="1663"/>
                  </a:lnTo>
                  <a:lnTo>
                    <a:pt x="476" y="1797"/>
                  </a:lnTo>
                  <a:lnTo>
                    <a:pt x="485" y="1956"/>
                  </a:lnTo>
                  <a:lnTo>
                    <a:pt x="493" y="2114"/>
                  </a:lnTo>
                  <a:lnTo>
                    <a:pt x="501" y="2282"/>
                  </a:lnTo>
                  <a:lnTo>
                    <a:pt x="501" y="2440"/>
                  </a:lnTo>
                  <a:lnTo>
                    <a:pt x="501" y="2591"/>
                  </a:lnTo>
                  <a:lnTo>
                    <a:pt x="501" y="2599"/>
                  </a:lnTo>
                  <a:lnTo>
                    <a:pt x="259" y="2850"/>
                  </a:lnTo>
                  <a:lnTo>
                    <a:pt x="17" y="2607"/>
                  </a:lnTo>
                  <a:lnTo>
                    <a:pt x="17" y="2457"/>
                  </a:lnTo>
                  <a:lnTo>
                    <a:pt x="17" y="2298"/>
                  </a:lnTo>
                  <a:lnTo>
                    <a:pt x="17" y="2140"/>
                  </a:lnTo>
                  <a:lnTo>
                    <a:pt x="17" y="1981"/>
                  </a:lnTo>
                  <a:lnTo>
                    <a:pt x="17" y="1822"/>
                  </a:lnTo>
                  <a:lnTo>
                    <a:pt x="17" y="1688"/>
                  </a:lnTo>
                  <a:lnTo>
                    <a:pt x="17" y="1663"/>
                  </a:lnTo>
                  <a:lnTo>
                    <a:pt x="17" y="1505"/>
                  </a:lnTo>
                  <a:lnTo>
                    <a:pt x="17" y="1346"/>
                  </a:lnTo>
                  <a:lnTo>
                    <a:pt x="9" y="1187"/>
                  </a:lnTo>
                  <a:lnTo>
                    <a:pt x="0" y="1028"/>
                  </a:lnTo>
                  <a:lnTo>
                    <a:pt x="0" y="962"/>
                  </a:lnTo>
                  <a:lnTo>
                    <a:pt x="0" y="870"/>
                  </a:lnTo>
                  <a:lnTo>
                    <a:pt x="0" y="711"/>
                  </a:lnTo>
                  <a:lnTo>
                    <a:pt x="0" y="444"/>
                  </a:lnTo>
                  <a:lnTo>
                    <a:pt x="17" y="394"/>
                  </a:lnTo>
                  <a:lnTo>
                    <a:pt x="25" y="360"/>
                  </a:lnTo>
                  <a:lnTo>
                    <a:pt x="59" y="243"/>
                  </a:lnTo>
                  <a:lnTo>
                    <a:pt x="109" y="76"/>
                  </a:lnTo>
                  <a:lnTo>
                    <a:pt x="109"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4"/>
            <p:cNvSpPr/>
            <p:nvPr/>
          </p:nvSpPr>
          <p:spPr>
            <a:xfrm>
              <a:off x="9407777" y="4115781"/>
              <a:ext cx="25601" cy="148426"/>
            </a:xfrm>
            <a:custGeom>
              <a:avLst/>
              <a:gdLst/>
              <a:ahLst/>
              <a:cxnLst/>
              <a:rect l="l" t="t" r="r" b="b"/>
              <a:pathLst>
                <a:path w="519" h="3009" extrusionOk="0">
                  <a:moveTo>
                    <a:pt x="260" y="9"/>
                  </a:moveTo>
                  <a:lnTo>
                    <a:pt x="285" y="34"/>
                  </a:lnTo>
                  <a:lnTo>
                    <a:pt x="285" y="101"/>
                  </a:lnTo>
                  <a:lnTo>
                    <a:pt x="293" y="184"/>
                  </a:lnTo>
                  <a:lnTo>
                    <a:pt x="302" y="268"/>
                  </a:lnTo>
                  <a:lnTo>
                    <a:pt x="310" y="352"/>
                  </a:lnTo>
                  <a:lnTo>
                    <a:pt x="310" y="393"/>
                  </a:lnTo>
                  <a:lnTo>
                    <a:pt x="310" y="435"/>
                  </a:lnTo>
                  <a:lnTo>
                    <a:pt x="318" y="519"/>
                  </a:lnTo>
                  <a:lnTo>
                    <a:pt x="327" y="602"/>
                  </a:lnTo>
                  <a:lnTo>
                    <a:pt x="335" y="686"/>
                  </a:lnTo>
                  <a:lnTo>
                    <a:pt x="352" y="769"/>
                  </a:lnTo>
                  <a:lnTo>
                    <a:pt x="360" y="828"/>
                  </a:lnTo>
                  <a:lnTo>
                    <a:pt x="360" y="853"/>
                  </a:lnTo>
                  <a:lnTo>
                    <a:pt x="360" y="945"/>
                  </a:lnTo>
                  <a:lnTo>
                    <a:pt x="368" y="1028"/>
                  </a:lnTo>
                  <a:lnTo>
                    <a:pt x="377" y="1112"/>
                  </a:lnTo>
                  <a:lnTo>
                    <a:pt x="385" y="1195"/>
                  </a:lnTo>
                  <a:lnTo>
                    <a:pt x="410" y="1371"/>
                  </a:lnTo>
                  <a:lnTo>
                    <a:pt x="427" y="1546"/>
                  </a:lnTo>
                  <a:lnTo>
                    <a:pt x="444" y="1713"/>
                  </a:lnTo>
                  <a:lnTo>
                    <a:pt x="460" y="1889"/>
                  </a:lnTo>
                  <a:lnTo>
                    <a:pt x="469" y="1964"/>
                  </a:lnTo>
                  <a:lnTo>
                    <a:pt x="477" y="2064"/>
                  </a:lnTo>
                  <a:lnTo>
                    <a:pt x="485" y="2156"/>
                  </a:lnTo>
                  <a:lnTo>
                    <a:pt x="494" y="2240"/>
                  </a:lnTo>
                  <a:lnTo>
                    <a:pt x="502" y="2323"/>
                  </a:lnTo>
                  <a:lnTo>
                    <a:pt x="510" y="2415"/>
                  </a:lnTo>
                  <a:lnTo>
                    <a:pt x="519" y="2507"/>
                  </a:lnTo>
                  <a:lnTo>
                    <a:pt x="519" y="2590"/>
                  </a:lnTo>
                  <a:lnTo>
                    <a:pt x="519" y="2682"/>
                  </a:lnTo>
                  <a:lnTo>
                    <a:pt x="519" y="2749"/>
                  </a:lnTo>
                  <a:lnTo>
                    <a:pt x="519" y="2766"/>
                  </a:lnTo>
                  <a:lnTo>
                    <a:pt x="285" y="3008"/>
                  </a:lnTo>
                  <a:lnTo>
                    <a:pt x="43" y="2774"/>
                  </a:lnTo>
                  <a:lnTo>
                    <a:pt x="43" y="2607"/>
                  </a:lnTo>
                  <a:lnTo>
                    <a:pt x="43" y="2524"/>
                  </a:lnTo>
                  <a:lnTo>
                    <a:pt x="43" y="2440"/>
                  </a:lnTo>
                  <a:lnTo>
                    <a:pt x="43" y="2357"/>
                  </a:lnTo>
                  <a:lnTo>
                    <a:pt x="43" y="2273"/>
                  </a:lnTo>
                  <a:lnTo>
                    <a:pt x="43" y="2181"/>
                  </a:lnTo>
                  <a:lnTo>
                    <a:pt x="43" y="2098"/>
                  </a:lnTo>
                  <a:lnTo>
                    <a:pt x="34" y="1997"/>
                  </a:lnTo>
                  <a:lnTo>
                    <a:pt x="34" y="1922"/>
                  </a:lnTo>
                  <a:lnTo>
                    <a:pt x="26" y="1755"/>
                  </a:lnTo>
                  <a:lnTo>
                    <a:pt x="17" y="1580"/>
                  </a:lnTo>
                  <a:lnTo>
                    <a:pt x="9" y="1404"/>
                  </a:lnTo>
                  <a:lnTo>
                    <a:pt x="1" y="1229"/>
                  </a:lnTo>
                  <a:lnTo>
                    <a:pt x="1" y="1145"/>
                  </a:lnTo>
                  <a:lnTo>
                    <a:pt x="1" y="1053"/>
                  </a:lnTo>
                  <a:lnTo>
                    <a:pt x="1" y="970"/>
                  </a:lnTo>
                  <a:lnTo>
                    <a:pt x="1" y="878"/>
                  </a:lnTo>
                  <a:lnTo>
                    <a:pt x="1" y="794"/>
                  </a:lnTo>
                  <a:lnTo>
                    <a:pt x="1" y="702"/>
                  </a:lnTo>
                  <a:lnTo>
                    <a:pt x="1" y="611"/>
                  </a:lnTo>
                  <a:lnTo>
                    <a:pt x="1" y="527"/>
                  </a:lnTo>
                  <a:lnTo>
                    <a:pt x="1" y="435"/>
                  </a:lnTo>
                  <a:lnTo>
                    <a:pt x="1" y="393"/>
                  </a:lnTo>
                  <a:lnTo>
                    <a:pt x="1" y="352"/>
                  </a:lnTo>
                  <a:lnTo>
                    <a:pt x="9" y="260"/>
                  </a:lnTo>
                  <a:lnTo>
                    <a:pt x="17" y="176"/>
                  </a:lnTo>
                  <a:lnTo>
                    <a:pt x="26" y="84"/>
                  </a:lnTo>
                  <a:lnTo>
                    <a:pt x="34" y="26"/>
                  </a:lnTo>
                  <a:lnTo>
                    <a:pt x="6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34"/>
            <p:cNvSpPr/>
            <p:nvPr/>
          </p:nvSpPr>
          <p:spPr>
            <a:xfrm>
              <a:off x="9537163" y="4122391"/>
              <a:ext cx="27673" cy="122431"/>
            </a:xfrm>
            <a:custGeom>
              <a:avLst/>
              <a:gdLst/>
              <a:ahLst/>
              <a:cxnLst/>
              <a:rect l="l" t="t" r="r" b="b"/>
              <a:pathLst>
                <a:path w="561" h="2482" extrusionOk="0">
                  <a:moveTo>
                    <a:pt x="360" y="17"/>
                  </a:moveTo>
                  <a:lnTo>
                    <a:pt x="427" y="92"/>
                  </a:lnTo>
                  <a:lnTo>
                    <a:pt x="452" y="109"/>
                  </a:lnTo>
                  <a:lnTo>
                    <a:pt x="469" y="159"/>
                  </a:lnTo>
                  <a:lnTo>
                    <a:pt x="485" y="226"/>
                  </a:lnTo>
                  <a:lnTo>
                    <a:pt x="494" y="251"/>
                  </a:lnTo>
                  <a:lnTo>
                    <a:pt x="494" y="301"/>
                  </a:lnTo>
                  <a:lnTo>
                    <a:pt x="494" y="368"/>
                  </a:lnTo>
                  <a:lnTo>
                    <a:pt x="494" y="435"/>
                  </a:lnTo>
                  <a:lnTo>
                    <a:pt x="494" y="903"/>
                  </a:lnTo>
                  <a:lnTo>
                    <a:pt x="494" y="969"/>
                  </a:lnTo>
                  <a:lnTo>
                    <a:pt x="494" y="1036"/>
                  </a:lnTo>
                  <a:lnTo>
                    <a:pt x="494" y="1103"/>
                  </a:lnTo>
                  <a:lnTo>
                    <a:pt x="494" y="1170"/>
                  </a:lnTo>
                  <a:lnTo>
                    <a:pt x="494" y="1237"/>
                  </a:lnTo>
                  <a:lnTo>
                    <a:pt x="502" y="1337"/>
                  </a:lnTo>
                  <a:lnTo>
                    <a:pt x="502" y="1370"/>
                  </a:lnTo>
                  <a:lnTo>
                    <a:pt x="511" y="1504"/>
                  </a:lnTo>
                  <a:lnTo>
                    <a:pt x="519" y="1638"/>
                  </a:lnTo>
                  <a:lnTo>
                    <a:pt x="544" y="1922"/>
                  </a:lnTo>
                  <a:lnTo>
                    <a:pt x="552" y="2055"/>
                  </a:lnTo>
                  <a:lnTo>
                    <a:pt x="561" y="2181"/>
                  </a:lnTo>
                  <a:lnTo>
                    <a:pt x="561" y="2197"/>
                  </a:lnTo>
                  <a:lnTo>
                    <a:pt x="293" y="2481"/>
                  </a:lnTo>
                  <a:lnTo>
                    <a:pt x="1" y="2214"/>
                  </a:lnTo>
                  <a:lnTo>
                    <a:pt x="1" y="2206"/>
                  </a:lnTo>
                  <a:lnTo>
                    <a:pt x="1" y="2080"/>
                  </a:lnTo>
                  <a:lnTo>
                    <a:pt x="1" y="1938"/>
                  </a:lnTo>
                  <a:lnTo>
                    <a:pt x="1" y="1663"/>
                  </a:lnTo>
                  <a:lnTo>
                    <a:pt x="1" y="1036"/>
                  </a:lnTo>
                  <a:lnTo>
                    <a:pt x="1" y="969"/>
                  </a:lnTo>
                  <a:lnTo>
                    <a:pt x="1" y="894"/>
                  </a:lnTo>
                  <a:lnTo>
                    <a:pt x="1" y="827"/>
                  </a:lnTo>
                  <a:lnTo>
                    <a:pt x="1" y="761"/>
                  </a:lnTo>
                  <a:lnTo>
                    <a:pt x="1" y="685"/>
                  </a:lnTo>
                  <a:lnTo>
                    <a:pt x="1" y="619"/>
                  </a:lnTo>
                  <a:lnTo>
                    <a:pt x="1" y="543"/>
                  </a:lnTo>
                  <a:lnTo>
                    <a:pt x="9" y="477"/>
                  </a:lnTo>
                  <a:lnTo>
                    <a:pt x="9" y="401"/>
                  </a:lnTo>
                  <a:lnTo>
                    <a:pt x="18" y="334"/>
                  </a:lnTo>
                  <a:lnTo>
                    <a:pt x="26" y="259"/>
                  </a:lnTo>
                  <a:lnTo>
                    <a:pt x="34" y="218"/>
                  </a:lnTo>
                  <a:lnTo>
                    <a:pt x="43" y="192"/>
                  </a:lnTo>
                  <a:lnTo>
                    <a:pt x="76" y="126"/>
                  </a:lnTo>
                  <a:lnTo>
                    <a:pt x="101" y="76"/>
                  </a:lnTo>
                  <a:lnTo>
                    <a:pt x="126" y="59"/>
                  </a:lnTo>
                  <a:lnTo>
                    <a:pt x="21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34"/>
            <p:cNvSpPr/>
            <p:nvPr/>
          </p:nvSpPr>
          <p:spPr>
            <a:xfrm>
              <a:off x="9697922" y="4071682"/>
              <a:ext cx="23085" cy="143444"/>
            </a:xfrm>
            <a:custGeom>
              <a:avLst/>
              <a:gdLst/>
              <a:ahLst/>
              <a:cxnLst/>
              <a:rect l="l" t="t" r="r" b="b"/>
              <a:pathLst>
                <a:path w="468" h="2908" extrusionOk="0">
                  <a:moveTo>
                    <a:pt x="284" y="68"/>
                  </a:moveTo>
                  <a:lnTo>
                    <a:pt x="284" y="76"/>
                  </a:lnTo>
                  <a:lnTo>
                    <a:pt x="326" y="176"/>
                  </a:lnTo>
                  <a:lnTo>
                    <a:pt x="351" y="226"/>
                  </a:lnTo>
                  <a:lnTo>
                    <a:pt x="384" y="302"/>
                  </a:lnTo>
                  <a:lnTo>
                    <a:pt x="384" y="393"/>
                  </a:lnTo>
                  <a:lnTo>
                    <a:pt x="393" y="552"/>
                  </a:lnTo>
                  <a:lnTo>
                    <a:pt x="401" y="719"/>
                  </a:lnTo>
                  <a:lnTo>
                    <a:pt x="418" y="861"/>
                  </a:lnTo>
                  <a:lnTo>
                    <a:pt x="426" y="1045"/>
                  </a:lnTo>
                  <a:lnTo>
                    <a:pt x="434" y="1371"/>
                  </a:lnTo>
                  <a:lnTo>
                    <a:pt x="451" y="1655"/>
                  </a:lnTo>
                  <a:lnTo>
                    <a:pt x="451" y="1697"/>
                  </a:lnTo>
                  <a:lnTo>
                    <a:pt x="460" y="2022"/>
                  </a:lnTo>
                  <a:lnTo>
                    <a:pt x="468" y="2657"/>
                  </a:lnTo>
                  <a:lnTo>
                    <a:pt x="468" y="2666"/>
                  </a:lnTo>
                  <a:lnTo>
                    <a:pt x="234" y="2908"/>
                  </a:lnTo>
                  <a:lnTo>
                    <a:pt x="0" y="2666"/>
                  </a:lnTo>
                  <a:lnTo>
                    <a:pt x="0" y="2657"/>
                  </a:lnTo>
                  <a:lnTo>
                    <a:pt x="8" y="2022"/>
                  </a:lnTo>
                  <a:lnTo>
                    <a:pt x="17" y="1697"/>
                  </a:lnTo>
                  <a:lnTo>
                    <a:pt x="17" y="1647"/>
                  </a:lnTo>
                  <a:lnTo>
                    <a:pt x="25" y="1371"/>
                  </a:lnTo>
                  <a:lnTo>
                    <a:pt x="33" y="1045"/>
                  </a:lnTo>
                  <a:lnTo>
                    <a:pt x="33" y="861"/>
                  </a:lnTo>
                  <a:lnTo>
                    <a:pt x="33" y="719"/>
                  </a:lnTo>
                  <a:lnTo>
                    <a:pt x="42" y="561"/>
                  </a:lnTo>
                  <a:lnTo>
                    <a:pt x="42" y="393"/>
                  </a:lnTo>
                  <a:lnTo>
                    <a:pt x="42" y="302"/>
                  </a:lnTo>
                  <a:lnTo>
                    <a:pt x="75" y="235"/>
                  </a:lnTo>
                  <a:lnTo>
                    <a:pt x="92" y="176"/>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34"/>
            <p:cNvSpPr/>
            <p:nvPr/>
          </p:nvSpPr>
          <p:spPr>
            <a:xfrm>
              <a:off x="9764673" y="4088158"/>
              <a:ext cx="21901" cy="117103"/>
            </a:xfrm>
            <a:custGeom>
              <a:avLst/>
              <a:gdLst/>
              <a:ahLst/>
              <a:cxnLst/>
              <a:rect l="l" t="t" r="r" b="b"/>
              <a:pathLst>
                <a:path w="444" h="2374" extrusionOk="0">
                  <a:moveTo>
                    <a:pt x="444" y="76"/>
                  </a:moveTo>
                  <a:lnTo>
                    <a:pt x="444" y="761"/>
                  </a:lnTo>
                  <a:lnTo>
                    <a:pt x="444" y="895"/>
                  </a:lnTo>
                  <a:lnTo>
                    <a:pt x="444" y="1028"/>
                  </a:lnTo>
                  <a:lnTo>
                    <a:pt x="444" y="1104"/>
                  </a:lnTo>
                  <a:lnTo>
                    <a:pt x="444" y="1162"/>
                  </a:lnTo>
                  <a:lnTo>
                    <a:pt x="444" y="1304"/>
                  </a:lnTo>
                  <a:lnTo>
                    <a:pt x="435" y="1421"/>
                  </a:lnTo>
                  <a:lnTo>
                    <a:pt x="435" y="1438"/>
                  </a:lnTo>
                  <a:lnTo>
                    <a:pt x="419" y="1572"/>
                  </a:lnTo>
                  <a:lnTo>
                    <a:pt x="410" y="1663"/>
                  </a:lnTo>
                  <a:lnTo>
                    <a:pt x="402" y="1705"/>
                  </a:lnTo>
                  <a:lnTo>
                    <a:pt x="377" y="1839"/>
                  </a:lnTo>
                  <a:lnTo>
                    <a:pt x="360" y="1939"/>
                  </a:lnTo>
                  <a:lnTo>
                    <a:pt x="352" y="1972"/>
                  </a:lnTo>
                  <a:lnTo>
                    <a:pt x="327" y="2115"/>
                  </a:lnTo>
                  <a:lnTo>
                    <a:pt x="302" y="2248"/>
                  </a:lnTo>
                  <a:lnTo>
                    <a:pt x="126" y="2373"/>
                  </a:lnTo>
                  <a:lnTo>
                    <a:pt x="1" y="2198"/>
                  </a:lnTo>
                  <a:lnTo>
                    <a:pt x="18" y="2056"/>
                  </a:lnTo>
                  <a:lnTo>
                    <a:pt x="34" y="1922"/>
                  </a:lnTo>
                  <a:lnTo>
                    <a:pt x="34" y="1889"/>
                  </a:lnTo>
                  <a:lnTo>
                    <a:pt x="43" y="1797"/>
                  </a:lnTo>
                  <a:lnTo>
                    <a:pt x="59" y="1663"/>
                  </a:lnTo>
                  <a:lnTo>
                    <a:pt x="59" y="1622"/>
                  </a:lnTo>
                  <a:lnTo>
                    <a:pt x="76" y="1530"/>
                  </a:lnTo>
                  <a:lnTo>
                    <a:pt x="93" y="1396"/>
                  </a:lnTo>
                  <a:lnTo>
                    <a:pt x="93" y="1379"/>
                  </a:lnTo>
                  <a:lnTo>
                    <a:pt x="118" y="1262"/>
                  </a:lnTo>
                  <a:lnTo>
                    <a:pt x="143" y="1137"/>
                  </a:lnTo>
                  <a:lnTo>
                    <a:pt x="151" y="1070"/>
                  </a:lnTo>
                  <a:lnTo>
                    <a:pt x="168" y="1003"/>
                  </a:lnTo>
                  <a:lnTo>
                    <a:pt x="185" y="870"/>
                  </a:lnTo>
                  <a:lnTo>
                    <a:pt x="210" y="736"/>
                  </a:lnTo>
                  <a:lnTo>
                    <a:pt x="210" y="711"/>
                  </a:lnTo>
                  <a:lnTo>
                    <a:pt x="235" y="602"/>
                  </a:lnTo>
                  <a:lnTo>
                    <a:pt x="252" y="469"/>
                  </a:lnTo>
                  <a:lnTo>
                    <a:pt x="277" y="335"/>
                  </a:lnTo>
                  <a:lnTo>
                    <a:pt x="293" y="201"/>
                  </a:lnTo>
                  <a:lnTo>
                    <a:pt x="310" y="76"/>
                  </a:lnTo>
                  <a:lnTo>
                    <a:pt x="310" y="68"/>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34"/>
            <p:cNvSpPr/>
            <p:nvPr/>
          </p:nvSpPr>
          <p:spPr>
            <a:xfrm>
              <a:off x="9735027" y="4404643"/>
              <a:ext cx="26440" cy="128646"/>
            </a:xfrm>
            <a:custGeom>
              <a:avLst/>
              <a:gdLst/>
              <a:ahLst/>
              <a:cxnLst/>
              <a:rect l="l" t="t" r="r" b="b"/>
              <a:pathLst>
                <a:path w="536" h="2608" extrusionOk="0">
                  <a:moveTo>
                    <a:pt x="418" y="68"/>
                  </a:moveTo>
                  <a:lnTo>
                    <a:pt x="418" y="76"/>
                  </a:lnTo>
                  <a:lnTo>
                    <a:pt x="468" y="201"/>
                  </a:lnTo>
                  <a:lnTo>
                    <a:pt x="477" y="218"/>
                  </a:lnTo>
                  <a:lnTo>
                    <a:pt x="510" y="293"/>
                  </a:lnTo>
                  <a:lnTo>
                    <a:pt x="535" y="368"/>
                  </a:lnTo>
                  <a:lnTo>
                    <a:pt x="535" y="377"/>
                  </a:lnTo>
                  <a:lnTo>
                    <a:pt x="527" y="519"/>
                  </a:lnTo>
                  <a:lnTo>
                    <a:pt x="518" y="661"/>
                  </a:lnTo>
                  <a:lnTo>
                    <a:pt x="510" y="811"/>
                  </a:lnTo>
                  <a:lnTo>
                    <a:pt x="510" y="853"/>
                  </a:lnTo>
                  <a:lnTo>
                    <a:pt x="502" y="953"/>
                  </a:lnTo>
                  <a:lnTo>
                    <a:pt x="493" y="1095"/>
                  </a:lnTo>
                  <a:lnTo>
                    <a:pt x="485" y="1246"/>
                  </a:lnTo>
                  <a:lnTo>
                    <a:pt x="477" y="1388"/>
                  </a:lnTo>
                  <a:lnTo>
                    <a:pt x="468" y="1530"/>
                  </a:lnTo>
                  <a:lnTo>
                    <a:pt x="468" y="1530"/>
                  </a:lnTo>
                  <a:lnTo>
                    <a:pt x="460" y="1680"/>
                  </a:lnTo>
                  <a:lnTo>
                    <a:pt x="452" y="1822"/>
                  </a:lnTo>
                  <a:lnTo>
                    <a:pt x="443" y="1964"/>
                  </a:lnTo>
                  <a:lnTo>
                    <a:pt x="435" y="2114"/>
                  </a:lnTo>
                  <a:lnTo>
                    <a:pt x="418" y="2390"/>
                  </a:lnTo>
                  <a:lnTo>
                    <a:pt x="418" y="2398"/>
                  </a:lnTo>
                  <a:lnTo>
                    <a:pt x="201" y="2607"/>
                  </a:lnTo>
                  <a:lnTo>
                    <a:pt x="0" y="2390"/>
                  </a:lnTo>
                  <a:lnTo>
                    <a:pt x="0" y="2373"/>
                  </a:lnTo>
                  <a:lnTo>
                    <a:pt x="9" y="2098"/>
                  </a:lnTo>
                  <a:lnTo>
                    <a:pt x="9" y="1947"/>
                  </a:lnTo>
                  <a:lnTo>
                    <a:pt x="9" y="1797"/>
                  </a:lnTo>
                  <a:lnTo>
                    <a:pt x="9" y="1655"/>
                  </a:lnTo>
                  <a:lnTo>
                    <a:pt x="17" y="1505"/>
                  </a:lnTo>
                  <a:lnTo>
                    <a:pt x="17" y="1505"/>
                  </a:lnTo>
                  <a:lnTo>
                    <a:pt x="25" y="1363"/>
                  </a:lnTo>
                  <a:lnTo>
                    <a:pt x="34" y="1221"/>
                  </a:lnTo>
                  <a:lnTo>
                    <a:pt x="42" y="1070"/>
                  </a:lnTo>
                  <a:lnTo>
                    <a:pt x="51" y="920"/>
                  </a:lnTo>
                  <a:lnTo>
                    <a:pt x="59" y="820"/>
                  </a:lnTo>
                  <a:lnTo>
                    <a:pt x="59" y="778"/>
                  </a:lnTo>
                  <a:lnTo>
                    <a:pt x="76" y="627"/>
                  </a:lnTo>
                  <a:lnTo>
                    <a:pt x="92" y="485"/>
                  </a:lnTo>
                  <a:lnTo>
                    <a:pt x="109" y="335"/>
                  </a:lnTo>
                  <a:lnTo>
                    <a:pt x="109" y="335"/>
                  </a:lnTo>
                  <a:lnTo>
                    <a:pt x="142" y="268"/>
                  </a:lnTo>
                  <a:lnTo>
                    <a:pt x="184" y="193"/>
                  </a:lnTo>
                  <a:lnTo>
                    <a:pt x="201" y="185"/>
                  </a:lnTo>
                  <a:lnTo>
                    <a:pt x="268" y="68"/>
                  </a:lnTo>
                  <a:lnTo>
                    <a:pt x="268" y="59"/>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34"/>
            <p:cNvSpPr/>
            <p:nvPr/>
          </p:nvSpPr>
          <p:spPr>
            <a:xfrm>
              <a:off x="9716419" y="4344069"/>
              <a:ext cx="44987" cy="121642"/>
            </a:xfrm>
            <a:custGeom>
              <a:avLst/>
              <a:gdLst/>
              <a:ahLst/>
              <a:cxnLst/>
              <a:rect l="l" t="t" r="r" b="b"/>
              <a:pathLst>
                <a:path w="912" h="2466" extrusionOk="0">
                  <a:moveTo>
                    <a:pt x="753" y="26"/>
                  </a:moveTo>
                  <a:lnTo>
                    <a:pt x="870" y="118"/>
                  </a:lnTo>
                  <a:lnTo>
                    <a:pt x="886" y="193"/>
                  </a:lnTo>
                  <a:lnTo>
                    <a:pt x="912" y="285"/>
                  </a:lnTo>
                  <a:lnTo>
                    <a:pt x="903" y="335"/>
                  </a:lnTo>
                  <a:lnTo>
                    <a:pt x="878" y="477"/>
                  </a:lnTo>
                  <a:lnTo>
                    <a:pt x="853" y="611"/>
                  </a:lnTo>
                  <a:lnTo>
                    <a:pt x="828" y="753"/>
                  </a:lnTo>
                  <a:lnTo>
                    <a:pt x="803" y="886"/>
                  </a:lnTo>
                  <a:lnTo>
                    <a:pt x="778" y="1028"/>
                  </a:lnTo>
                  <a:lnTo>
                    <a:pt x="753" y="1162"/>
                  </a:lnTo>
                  <a:lnTo>
                    <a:pt x="719" y="1304"/>
                  </a:lnTo>
                  <a:lnTo>
                    <a:pt x="703" y="1404"/>
                  </a:lnTo>
                  <a:lnTo>
                    <a:pt x="694" y="1438"/>
                  </a:lnTo>
                  <a:lnTo>
                    <a:pt x="636" y="1713"/>
                  </a:lnTo>
                  <a:lnTo>
                    <a:pt x="577" y="1981"/>
                  </a:lnTo>
                  <a:lnTo>
                    <a:pt x="519" y="2248"/>
                  </a:lnTo>
                  <a:lnTo>
                    <a:pt x="519" y="2256"/>
                  </a:lnTo>
                  <a:lnTo>
                    <a:pt x="210" y="2465"/>
                  </a:lnTo>
                  <a:lnTo>
                    <a:pt x="1" y="2156"/>
                  </a:lnTo>
                  <a:lnTo>
                    <a:pt x="1" y="2139"/>
                  </a:lnTo>
                  <a:lnTo>
                    <a:pt x="51" y="1880"/>
                  </a:lnTo>
                  <a:lnTo>
                    <a:pt x="101" y="1605"/>
                  </a:lnTo>
                  <a:lnTo>
                    <a:pt x="160" y="1329"/>
                  </a:lnTo>
                  <a:lnTo>
                    <a:pt x="160" y="1304"/>
                  </a:lnTo>
                  <a:lnTo>
                    <a:pt x="185" y="1195"/>
                  </a:lnTo>
                  <a:lnTo>
                    <a:pt x="210" y="1062"/>
                  </a:lnTo>
                  <a:lnTo>
                    <a:pt x="243" y="920"/>
                  </a:lnTo>
                  <a:lnTo>
                    <a:pt x="268" y="786"/>
                  </a:lnTo>
                  <a:lnTo>
                    <a:pt x="293" y="652"/>
                  </a:lnTo>
                  <a:lnTo>
                    <a:pt x="318" y="519"/>
                  </a:lnTo>
                  <a:lnTo>
                    <a:pt x="343" y="377"/>
                  </a:lnTo>
                  <a:lnTo>
                    <a:pt x="369" y="243"/>
                  </a:lnTo>
                  <a:lnTo>
                    <a:pt x="377" y="193"/>
                  </a:lnTo>
                  <a:lnTo>
                    <a:pt x="435" y="118"/>
                  </a:lnTo>
                  <a:lnTo>
                    <a:pt x="477" y="51"/>
                  </a:lnTo>
                  <a:lnTo>
                    <a:pt x="61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34"/>
            <p:cNvSpPr/>
            <p:nvPr/>
          </p:nvSpPr>
          <p:spPr>
            <a:xfrm>
              <a:off x="9526903" y="4346141"/>
              <a:ext cx="21063" cy="65556"/>
            </a:xfrm>
            <a:custGeom>
              <a:avLst/>
              <a:gdLst/>
              <a:ahLst/>
              <a:cxnLst/>
              <a:rect l="l" t="t" r="r" b="b"/>
              <a:pathLst>
                <a:path w="427" h="1329" extrusionOk="0">
                  <a:moveTo>
                    <a:pt x="92" y="1"/>
                  </a:moveTo>
                  <a:lnTo>
                    <a:pt x="351" y="26"/>
                  </a:lnTo>
                  <a:lnTo>
                    <a:pt x="393" y="34"/>
                  </a:lnTo>
                  <a:lnTo>
                    <a:pt x="418" y="101"/>
                  </a:lnTo>
                  <a:lnTo>
                    <a:pt x="426" y="126"/>
                  </a:lnTo>
                  <a:lnTo>
                    <a:pt x="426" y="176"/>
                  </a:lnTo>
                  <a:lnTo>
                    <a:pt x="418" y="243"/>
                  </a:lnTo>
                  <a:lnTo>
                    <a:pt x="409" y="310"/>
                  </a:lnTo>
                  <a:lnTo>
                    <a:pt x="401" y="385"/>
                  </a:lnTo>
                  <a:lnTo>
                    <a:pt x="401" y="452"/>
                  </a:lnTo>
                  <a:lnTo>
                    <a:pt x="393" y="527"/>
                  </a:lnTo>
                  <a:lnTo>
                    <a:pt x="384" y="594"/>
                  </a:lnTo>
                  <a:lnTo>
                    <a:pt x="376" y="711"/>
                  </a:lnTo>
                  <a:lnTo>
                    <a:pt x="376" y="736"/>
                  </a:lnTo>
                  <a:lnTo>
                    <a:pt x="368" y="878"/>
                  </a:lnTo>
                  <a:lnTo>
                    <a:pt x="351" y="1153"/>
                  </a:lnTo>
                  <a:lnTo>
                    <a:pt x="351" y="1162"/>
                  </a:lnTo>
                  <a:lnTo>
                    <a:pt x="167" y="1329"/>
                  </a:lnTo>
                  <a:lnTo>
                    <a:pt x="0" y="1153"/>
                  </a:lnTo>
                  <a:lnTo>
                    <a:pt x="0" y="1145"/>
                  </a:lnTo>
                  <a:lnTo>
                    <a:pt x="0" y="861"/>
                  </a:lnTo>
                  <a:lnTo>
                    <a:pt x="0" y="719"/>
                  </a:lnTo>
                  <a:lnTo>
                    <a:pt x="0" y="285"/>
                  </a:lnTo>
                  <a:lnTo>
                    <a:pt x="0" y="209"/>
                  </a:lnTo>
                  <a:lnTo>
                    <a:pt x="0" y="134"/>
                  </a:lnTo>
                  <a:lnTo>
                    <a:pt x="0" y="84"/>
                  </a:lnTo>
                  <a:lnTo>
                    <a:pt x="8" y="67"/>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34"/>
            <p:cNvSpPr/>
            <p:nvPr/>
          </p:nvSpPr>
          <p:spPr>
            <a:xfrm>
              <a:off x="9390069" y="4457818"/>
              <a:ext cx="31372" cy="70933"/>
            </a:xfrm>
            <a:custGeom>
              <a:avLst/>
              <a:gdLst/>
              <a:ahLst/>
              <a:cxnLst/>
              <a:rect l="l" t="t" r="r" b="b"/>
              <a:pathLst>
                <a:path w="636" h="1438" extrusionOk="0">
                  <a:moveTo>
                    <a:pt x="310" y="42"/>
                  </a:moveTo>
                  <a:lnTo>
                    <a:pt x="310" y="42"/>
                  </a:lnTo>
                  <a:lnTo>
                    <a:pt x="351" y="84"/>
                  </a:lnTo>
                  <a:lnTo>
                    <a:pt x="427" y="159"/>
                  </a:lnTo>
                  <a:lnTo>
                    <a:pt x="427" y="159"/>
                  </a:lnTo>
                  <a:lnTo>
                    <a:pt x="527" y="251"/>
                  </a:lnTo>
                  <a:lnTo>
                    <a:pt x="552" y="285"/>
                  </a:lnTo>
                  <a:lnTo>
                    <a:pt x="569" y="301"/>
                  </a:lnTo>
                  <a:lnTo>
                    <a:pt x="594" y="351"/>
                  </a:lnTo>
                  <a:lnTo>
                    <a:pt x="619" y="427"/>
                  </a:lnTo>
                  <a:lnTo>
                    <a:pt x="619" y="435"/>
                  </a:lnTo>
                  <a:lnTo>
                    <a:pt x="627" y="502"/>
                  </a:lnTo>
                  <a:lnTo>
                    <a:pt x="635" y="552"/>
                  </a:lnTo>
                  <a:lnTo>
                    <a:pt x="635" y="569"/>
                  </a:lnTo>
                  <a:lnTo>
                    <a:pt x="635" y="644"/>
                  </a:lnTo>
                  <a:lnTo>
                    <a:pt x="635" y="719"/>
                  </a:lnTo>
                  <a:lnTo>
                    <a:pt x="635" y="794"/>
                  </a:lnTo>
                  <a:lnTo>
                    <a:pt x="635" y="1178"/>
                  </a:lnTo>
                  <a:lnTo>
                    <a:pt x="427" y="1437"/>
                  </a:lnTo>
                  <a:lnTo>
                    <a:pt x="159" y="1229"/>
                  </a:lnTo>
                  <a:lnTo>
                    <a:pt x="159" y="1220"/>
                  </a:lnTo>
                  <a:lnTo>
                    <a:pt x="143" y="1153"/>
                  </a:lnTo>
                  <a:lnTo>
                    <a:pt x="126" y="1087"/>
                  </a:lnTo>
                  <a:lnTo>
                    <a:pt x="109" y="1020"/>
                  </a:lnTo>
                  <a:lnTo>
                    <a:pt x="92" y="953"/>
                  </a:lnTo>
                  <a:lnTo>
                    <a:pt x="76" y="911"/>
                  </a:lnTo>
                  <a:lnTo>
                    <a:pt x="76" y="878"/>
                  </a:lnTo>
                  <a:lnTo>
                    <a:pt x="51" y="811"/>
                  </a:lnTo>
                  <a:lnTo>
                    <a:pt x="34" y="744"/>
                  </a:lnTo>
                  <a:lnTo>
                    <a:pt x="17" y="677"/>
                  </a:lnTo>
                  <a:lnTo>
                    <a:pt x="17" y="660"/>
                  </a:lnTo>
                  <a:lnTo>
                    <a:pt x="9" y="610"/>
                  </a:lnTo>
                  <a:lnTo>
                    <a:pt x="1" y="552"/>
                  </a:lnTo>
                  <a:lnTo>
                    <a:pt x="1" y="535"/>
                  </a:lnTo>
                  <a:lnTo>
                    <a:pt x="1" y="460"/>
                  </a:lnTo>
                  <a:lnTo>
                    <a:pt x="9" y="410"/>
                  </a:lnTo>
                  <a:lnTo>
                    <a:pt x="17" y="393"/>
                  </a:lnTo>
                  <a:lnTo>
                    <a:pt x="34" y="343"/>
                  </a:lnTo>
                  <a:lnTo>
                    <a:pt x="92" y="234"/>
                  </a:lnTo>
                  <a:lnTo>
                    <a:pt x="92" y="234"/>
                  </a:lnTo>
                  <a:lnTo>
                    <a:pt x="143" y="134"/>
                  </a:lnTo>
                  <a:lnTo>
                    <a:pt x="168" y="76"/>
                  </a:lnTo>
                  <a:lnTo>
                    <a:pt x="168" y="76"/>
                  </a:lnTo>
                  <a:lnTo>
                    <a:pt x="2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34"/>
            <p:cNvSpPr/>
            <p:nvPr/>
          </p:nvSpPr>
          <p:spPr>
            <a:xfrm>
              <a:off x="9204647" y="4414558"/>
              <a:ext cx="41632" cy="118287"/>
            </a:xfrm>
            <a:custGeom>
              <a:avLst/>
              <a:gdLst/>
              <a:ahLst/>
              <a:cxnLst/>
              <a:rect l="l" t="t" r="r" b="b"/>
              <a:pathLst>
                <a:path w="844" h="2398" extrusionOk="0">
                  <a:moveTo>
                    <a:pt x="176" y="67"/>
                  </a:moveTo>
                  <a:lnTo>
                    <a:pt x="176" y="76"/>
                  </a:lnTo>
                  <a:lnTo>
                    <a:pt x="201" y="134"/>
                  </a:lnTo>
                  <a:lnTo>
                    <a:pt x="234" y="192"/>
                  </a:lnTo>
                  <a:lnTo>
                    <a:pt x="268" y="251"/>
                  </a:lnTo>
                  <a:lnTo>
                    <a:pt x="284" y="276"/>
                  </a:lnTo>
                  <a:lnTo>
                    <a:pt x="301" y="318"/>
                  </a:lnTo>
                  <a:lnTo>
                    <a:pt x="334" y="376"/>
                  </a:lnTo>
                  <a:lnTo>
                    <a:pt x="359" y="418"/>
                  </a:lnTo>
                  <a:lnTo>
                    <a:pt x="376" y="435"/>
                  </a:lnTo>
                  <a:lnTo>
                    <a:pt x="401" y="493"/>
                  </a:lnTo>
                  <a:lnTo>
                    <a:pt x="426" y="543"/>
                  </a:lnTo>
                  <a:lnTo>
                    <a:pt x="426" y="560"/>
                  </a:lnTo>
                  <a:lnTo>
                    <a:pt x="443" y="619"/>
                  </a:lnTo>
                  <a:lnTo>
                    <a:pt x="460" y="685"/>
                  </a:lnTo>
                  <a:lnTo>
                    <a:pt x="476" y="752"/>
                  </a:lnTo>
                  <a:lnTo>
                    <a:pt x="493" y="811"/>
                  </a:lnTo>
                  <a:lnTo>
                    <a:pt x="527" y="928"/>
                  </a:lnTo>
                  <a:lnTo>
                    <a:pt x="527" y="936"/>
                  </a:lnTo>
                  <a:lnTo>
                    <a:pt x="568" y="1070"/>
                  </a:lnTo>
                  <a:lnTo>
                    <a:pt x="602" y="1195"/>
                  </a:lnTo>
                  <a:lnTo>
                    <a:pt x="635" y="1329"/>
                  </a:lnTo>
                  <a:lnTo>
                    <a:pt x="669" y="1446"/>
                  </a:lnTo>
                  <a:lnTo>
                    <a:pt x="710" y="1579"/>
                  </a:lnTo>
                  <a:lnTo>
                    <a:pt x="777" y="1847"/>
                  </a:lnTo>
                  <a:lnTo>
                    <a:pt x="811" y="1972"/>
                  </a:lnTo>
                  <a:lnTo>
                    <a:pt x="844" y="2097"/>
                  </a:lnTo>
                  <a:lnTo>
                    <a:pt x="844" y="2106"/>
                  </a:lnTo>
                  <a:lnTo>
                    <a:pt x="677" y="2398"/>
                  </a:lnTo>
                  <a:lnTo>
                    <a:pt x="393" y="2223"/>
                  </a:lnTo>
                  <a:lnTo>
                    <a:pt x="393" y="2214"/>
                  </a:lnTo>
                  <a:lnTo>
                    <a:pt x="359" y="2089"/>
                  </a:lnTo>
                  <a:lnTo>
                    <a:pt x="326" y="1964"/>
                  </a:lnTo>
                  <a:lnTo>
                    <a:pt x="251" y="1705"/>
                  </a:lnTo>
                  <a:lnTo>
                    <a:pt x="209" y="1571"/>
                  </a:lnTo>
                  <a:lnTo>
                    <a:pt x="184" y="1446"/>
                  </a:lnTo>
                  <a:lnTo>
                    <a:pt x="142" y="1320"/>
                  </a:lnTo>
                  <a:lnTo>
                    <a:pt x="109" y="1187"/>
                  </a:lnTo>
                  <a:lnTo>
                    <a:pt x="75" y="1053"/>
                  </a:lnTo>
                  <a:lnTo>
                    <a:pt x="75" y="1045"/>
                  </a:lnTo>
                  <a:lnTo>
                    <a:pt x="50" y="919"/>
                  </a:lnTo>
                  <a:lnTo>
                    <a:pt x="42" y="852"/>
                  </a:lnTo>
                  <a:lnTo>
                    <a:pt x="25" y="786"/>
                  </a:lnTo>
                  <a:lnTo>
                    <a:pt x="9" y="719"/>
                  </a:lnTo>
                  <a:lnTo>
                    <a:pt x="0" y="652"/>
                  </a:lnTo>
                  <a:lnTo>
                    <a:pt x="0" y="635"/>
                  </a:lnTo>
                  <a:lnTo>
                    <a:pt x="0" y="485"/>
                  </a:lnTo>
                  <a:lnTo>
                    <a:pt x="9" y="435"/>
                  </a:lnTo>
                  <a:lnTo>
                    <a:pt x="17" y="368"/>
                  </a:lnTo>
                  <a:lnTo>
                    <a:pt x="17" y="318"/>
                  </a:lnTo>
                  <a:lnTo>
                    <a:pt x="17" y="293"/>
                  </a:lnTo>
                  <a:lnTo>
                    <a:pt x="25" y="218"/>
                  </a:lnTo>
                  <a:lnTo>
                    <a:pt x="34" y="151"/>
                  </a:lnTo>
                  <a:lnTo>
                    <a:pt x="42" y="92"/>
                  </a:lnTo>
                  <a:lnTo>
                    <a:pt x="42" y="76"/>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34"/>
            <p:cNvSpPr/>
            <p:nvPr/>
          </p:nvSpPr>
          <p:spPr>
            <a:xfrm>
              <a:off x="8988296" y="4470199"/>
              <a:ext cx="47009" cy="115426"/>
            </a:xfrm>
            <a:custGeom>
              <a:avLst/>
              <a:gdLst/>
              <a:ahLst/>
              <a:cxnLst/>
              <a:rect l="l" t="t" r="r" b="b"/>
              <a:pathLst>
                <a:path w="953" h="2340" extrusionOk="0">
                  <a:moveTo>
                    <a:pt x="218" y="50"/>
                  </a:moveTo>
                  <a:lnTo>
                    <a:pt x="218" y="50"/>
                  </a:lnTo>
                  <a:lnTo>
                    <a:pt x="243" y="75"/>
                  </a:lnTo>
                  <a:lnTo>
                    <a:pt x="276" y="109"/>
                  </a:lnTo>
                  <a:lnTo>
                    <a:pt x="276" y="109"/>
                  </a:lnTo>
                  <a:lnTo>
                    <a:pt x="301" y="134"/>
                  </a:lnTo>
                  <a:lnTo>
                    <a:pt x="343" y="159"/>
                  </a:lnTo>
                  <a:lnTo>
                    <a:pt x="351" y="167"/>
                  </a:lnTo>
                  <a:lnTo>
                    <a:pt x="368" y="217"/>
                  </a:lnTo>
                  <a:lnTo>
                    <a:pt x="376" y="234"/>
                  </a:lnTo>
                  <a:lnTo>
                    <a:pt x="393" y="284"/>
                  </a:lnTo>
                  <a:lnTo>
                    <a:pt x="410" y="343"/>
                  </a:lnTo>
                  <a:lnTo>
                    <a:pt x="410" y="343"/>
                  </a:lnTo>
                  <a:lnTo>
                    <a:pt x="435" y="401"/>
                  </a:lnTo>
                  <a:lnTo>
                    <a:pt x="451" y="468"/>
                  </a:lnTo>
                  <a:lnTo>
                    <a:pt x="477" y="526"/>
                  </a:lnTo>
                  <a:lnTo>
                    <a:pt x="477" y="535"/>
                  </a:lnTo>
                  <a:lnTo>
                    <a:pt x="485" y="593"/>
                  </a:lnTo>
                  <a:lnTo>
                    <a:pt x="510" y="660"/>
                  </a:lnTo>
                  <a:lnTo>
                    <a:pt x="527" y="719"/>
                  </a:lnTo>
                  <a:lnTo>
                    <a:pt x="543" y="785"/>
                  </a:lnTo>
                  <a:lnTo>
                    <a:pt x="568" y="844"/>
                  </a:lnTo>
                  <a:lnTo>
                    <a:pt x="585" y="911"/>
                  </a:lnTo>
                  <a:lnTo>
                    <a:pt x="610" y="978"/>
                  </a:lnTo>
                  <a:lnTo>
                    <a:pt x="627" y="1044"/>
                  </a:lnTo>
                  <a:lnTo>
                    <a:pt x="669" y="1170"/>
                  </a:lnTo>
                  <a:lnTo>
                    <a:pt x="719" y="1303"/>
                  </a:lnTo>
                  <a:lnTo>
                    <a:pt x="761" y="1420"/>
                  </a:lnTo>
                  <a:lnTo>
                    <a:pt x="761" y="1429"/>
                  </a:lnTo>
                  <a:lnTo>
                    <a:pt x="802" y="1562"/>
                  </a:lnTo>
                  <a:lnTo>
                    <a:pt x="819" y="1629"/>
                  </a:lnTo>
                  <a:lnTo>
                    <a:pt x="844" y="1696"/>
                  </a:lnTo>
                  <a:lnTo>
                    <a:pt x="861" y="1763"/>
                  </a:lnTo>
                  <a:lnTo>
                    <a:pt x="886" y="1830"/>
                  </a:lnTo>
                  <a:lnTo>
                    <a:pt x="903" y="1897"/>
                  </a:lnTo>
                  <a:lnTo>
                    <a:pt x="919" y="1963"/>
                  </a:lnTo>
                  <a:lnTo>
                    <a:pt x="936" y="2030"/>
                  </a:lnTo>
                  <a:lnTo>
                    <a:pt x="953" y="2089"/>
                  </a:lnTo>
                  <a:lnTo>
                    <a:pt x="953" y="2097"/>
                  </a:lnTo>
                  <a:lnTo>
                    <a:pt x="819" y="2339"/>
                  </a:lnTo>
                  <a:lnTo>
                    <a:pt x="568" y="2206"/>
                  </a:lnTo>
                  <a:lnTo>
                    <a:pt x="568" y="2197"/>
                  </a:lnTo>
                  <a:lnTo>
                    <a:pt x="560" y="2139"/>
                  </a:lnTo>
                  <a:lnTo>
                    <a:pt x="535" y="2080"/>
                  </a:lnTo>
                  <a:lnTo>
                    <a:pt x="518" y="2013"/>
                  </a:lnTo>
                  <a:lnTo>
                    <a:pt x="493" y="1955"/>
                  </a:lnTo>
                  <a:lnTo>
                    <a:pt x="477" y="1888"/>
                  </a:lnTo>
                  <a:lnTo>
                    <a:pt x="451" y="1821"/>
                  </a:lnTo>
                  <a:lnTo>
                    <a:pt x="435" y="1763"/>
                  </a:lnTo>
                  <a:lnTo>
                    <a:pt x="410" y="1696"/>
                  </a:lnTo>
                  <a:lnTo>
                    <a:pt x="360" y="1571"/>
                  </a:lnTo>
                  <a:lnTo>
                    <a:pt x="360" y="1562"/>
                  </a:lnTo>
                  <a:lnTo>
                    <a:pt x="318" y="1437"/>
                  </a:lnTo>
                  <a:lnTo>
                    <a:pt x="268" y="1312"/>
                  </a:lnTo>
                  <a:lnTo>
                    <a:pt x="226" y="1178"/>
                  </a:lnTo>
                  <a:lnTo>
                    <a:pt x="201" y="1111"/>
                  </a:lnTo>
                  <a:lnTo>
                    <a:pt x="176" y="1044"/>
                  </a:lnTo>
                  <a:lnTo>
                    <a:pt x="151" y="986"/>
                  </a:lnTo>
                  <a:lnTo>
                    <a:pt x="134" y="919"/>
                  </a:lnTo>
                  <a:lnTo>
                    <a:pt x="109" y="852"/>
                  </a:lnTo>
                  <a:lnTo>
                    <a:pt x="92" y="777"/>
                  </a:lnTo>
                  <a:lnTo>
                    <a:pt x="84" y="719"/>
                  </a:lnTo>
                  <a:lnTo>
                    <a:pt x="67" y="652"/>
                  </a:lnTo>
                  <a:lnTo>
                    <a:pt x="67" y="643"/>
                  </a:lnTo>
                  <a:lnTo>
                    <a:pt x="51" y="577"/>
                  </a:lnTo>
                  <a:lnTo>
                    <a:pt x="34" y="510"/>
                  </a:lnTo>
                  <a:lnTo>
                    <a:pt x="17" y="443"/>
                  </a:lnTo>
                  <a:lnTo>
                    <a:pt x="17" y="443"/>
                  </a:lnTo>
                  <a:lnTo>
                    <a:pt x="9" y="368"/>
                  </a:lnTo>
                  <a:lnTo>
                    <a:pt x="0" y="318"/>
                  </a:lnTo>
                  <a:lnTo>
                    <a:pt x="0" y="301"/>
                  </a:lnTo>
                  <a:lnTo>
                    <a:pt x="0" y="242"/>
                  </a:lnTo>
                  <a:lnTo>
                    <a:pt x="9" y="226"/>
                  </a:lnTo>
                  <a:lnTo>
                    <a:pt x="34" y="184"/>
                  </a:lnTo>
                  <a:lnTo>
                    <a:pt x="51" y="151"/>
                  </a:lnTo>
                  <a:lnTo>
                    <a:pt x="51" y="151"/>
                  </a:lnTo>
                  <a:lnTo>
                    <a:pt x="76" y="109"/>
                  </a:lnTo>
                  <a:lnTo>
                    <a:pt x="92" y="75"/>
                  </a:lnTo>
                  <a:lnTo>
                    <a:pt x="92" y="75"/>
                  </a:lnTo>
                  <a:lnTo>
                    <a:pt x="1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34"/>
            <p:cNvSpPr/>
            <p:nvPr/>
          </p:nvSpPr>
          <p:spPr>
            <a:xfrm>
              <a:off x="8842435" y="4520020"/>
              <a:ext cx="24762" cy="80453"/>
            </a:xfrm>
            <a:custGeom>
              <a:avLst/>
              <a:gdLst/>
              <a:ahLst/>
              <a:cxnLst/>
              <a:rect l="l" t="t" r="r" b="b"/>
              <a:pathLst>
                <a:path w="502" h="1631" extrusionOk="0">
                  <a:moveTo>
                    <a:pt x="368" y="26"/>
                  </a:moveTo>
                  <a:lnTo>
                    <a:pt x="468" y="101"/>
                  </a:lnTo>
                  <a:lnTo>
                    <a:pt x="468" y="101"/>
                  </a:lnTo>
                  <a:lnTo>
                    <a:pt x="476" y="151"/>
                  </a:lnTo>
                  <a:lnTo>
                    <a:pt x="493" y="193"/>
                  </a:lnTo>
                  <a:lnTo>
                    <a:pt x="501" y="227"/>
                  </a:lnTo>
                  <a:lnTo>
                    <a:pt x="501" y="235"/>
                  </a:lnTo>
                  <a:lnTo>
                    <a:pt x="485" y="277"/>
                  </a:lnTo>
                  <a:lnTo>
                    <a:pt x="476" y="318"/>
                  </a:lnTo>
                  <a:lnTo>
                    <a:pt x="468" y="360"/>
                  </a:lnTo>
                  <a:lnTo>
                    <a:pt x="460" y="402"/>
                  </a:lnTo>
                  <a:lnTo>
                    <a:pt x="451" y="444"/>
                  </a:lnTo>
                  <a:lnTo>
                    <a:pt x="443" y="486"/>
                  </a:lnTo>
                  <a:lnTo>
                    <a:pt x="443" y="519"/>
                  </a:lnTo>
                  <a:lnTo>
                    <a:pt x="434" y="561"/>
                  </a:lnTo>
                  <a:lnTo>
                    <a:pt x="426" y="602"/>
                  </a:lnTo>
                  <a:lnTo>
                    <a:pt x="418" y="653"/>
                  </a:lnTo>
                  <a:lnTo>
                    <a:pt x="418" y="686"/>
                  </a:lnTo>
                  <a:lnTo>
                    <a:pt x="418" y="728"/>
                  </a:lnTo>
                  <a:lnTo>
                    <a:pt x="418" y="770"/>
                  </a:lnTo>
                  <a:lnTo>
                    <a:pt x="418" y="811"/>
                  </a:lnTo>
                  <a:lnTo>
                    <a:pt x="418" y="853"/>
                  </a:lnTo>
                  <a:lnTo>
                    <a:pt x="418" y="887"/>
                  </a:lnTo>
                  <a:lnTo>
                    <a:pt x="418" y="903"/>
                  </a:lnTo>
                  <a:lnTo>
                    <a:pt x="418" y="945"/>
                  </a:lnTo>
                  <a:lnTo>
                    <a:pt x="418" y="987"/>
                  </a:lnTo>
                  <a:lnTo>
                    <a:pt x="418" y="1029"/>
                  </a:lnTo>
                  <a:lnTo>
                    <a:pt x="418" y="1070"/>
                  </a:lnTo>
                  <a:lnTo>
                    <a:pt x="418" y="1154"/>
                  </a:lnTo>
                  <a:lnTo>
                    <a:pt x="418" y="1246"/>
                  </a:lnTo>
                  <a:lnTo>
                    <a:pt x="418" y="1329"/>
                  </a:lnTo>
                  <a:lnTo>
                    <a:pt x="418" y="1421"/>
                  </a:lnTo>
                  <a:lnTo>
                    <a:pt x="217" y="1630"/>
                  </a:lnTo>
                  <a:lnTo>
                    <a:pt x="8" y="1430"/>
                  </a:lnTo>
                  <a:lnTo>
                    <a:pt x="8" y="1421"/>
                  </a:lnTo>
                  <a:lnTo>
                    <a:pt x="0" y="1338"/>
                  </a:lnTo>
                  <a:lnTo>
                    <a:pt x="0" y="1246"/>
                  </a:lnTo>
                  <a:lnTo>
                    <a:pt x="0" y="1154"/>
                  </a:lnTo>
                  <a:lnTo>
                    <a:pt x="0" y="1070"/>
                  </a:lnTo>
                  <a:lnTo>
                    <a:pt x="0" y="753"/>
                  </a:lnTo>
                  <a:lnTo>
                    <a:pt x="0" y="703"/>
                  </a:lnTo>
                  <a:lnTo>
                    <a:pt x="0" y="653"/>
                  </a:lnTo>
                  <a:lnTo>
                    <a:pt x="0" y="611"/>
                  </a:lnTo>
                  <a:lnTo>
                    <a:pt x="0" y="561"/>
                  </a:lnTo>
                  <a:lnTo>
                    <a:pt x="0" y="511"/>
                  </a:lnTo>
                  <a:lnTo>
                    <a:pt x="0" y="469"/>
                  </a:lnTo>
                  <a:lnTo>
                    <a:pt x="0" y="419"/>
                  </a:lnTo>
                  <a:lnTo>
                    <a:pt x="0" y="377"/>
                  </a:lnTo>
                  <a:lnTo>
                    <a:pt x="8" y="327"/>
                  </a:lnTo>
                  <a:lnTo>
                    <a:pt x="17" y="277"/>
                  </a:lnTo>
                  <a:lnTo>
                    <a:pt x="25" y="235"/>
                  </a:lnTo>
                  <a:lnTo>
                    <a:pt x="33" y="185"/>
                  </a:lnTo>
                  <a:lnTo>
                    <a:pt x="42" y="135"/>
                  </a:lnTo>
                  <a:lnTo>
                    <a:pt x="42" y="118"/>
                  </a:lnTo>
                  <a:lnTo>
                    <a:pt x="59" y="93"/>
                  </a:lnTo>
                  <a:lnTo>
                    <a:pt x="92" y="51"/>
                  </a:lnTo>
                  <a:lnTo>
                    <a:pt x="125" y="9"/>
                  </a:lnTo>
                  <a:lnTo>
                    <a:pt x="125" y="9"/>
                  </a:lnTo>
                  <a:lnTo>
                    <a:pt x="25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34"/>
            <p:cNvSpPr/>
            <p:nvPr/>
          </p:nvSpPr>
          <p:spPr>
            <a:xfrm>
              <a:off x="9209185" y="4613150"/>
              <a:ext cx="31767" cy="49919"/>
            </a:xfrm>
            <a:custGeom>
              <a:avLst/>
              <a:gdLst/>
              <a:ahLst/>
              <a:cxnLst/>
              <a:rect l="l" t="t" r="r" b="b"/>
              <a:pathLst>
                <a:path w="644" h="1012" extrusionOk="0">
                  <a:moveTo>
                    <a:pt x="460" y="26"/>
                  </a:moveTo>
                  <a:lnTo>
                    <a:pt x="460" y="26"/>
                  </a:lnTo>
                  <a:lnTo>
                    <a:pt x="526" y="85"/>
                  </a:lnTo>
                  <a:lnTo>
                    <a:pt x="543" y="93"/>
                  </a:lnTo>
                  <a:lnTo>
                    <a:pt x="610" y="143"/>
                  </a:lnTo>
                  <a:lnTo>
                    <a:pt x="610" y="143"/>
                  </a:lnTo>
                  <a:lnTo>
                    <a:pt x="635" y="160"/>
                  </a:lnTo>
                  <a:lnTo>
                    <a:pt x="643" y="176"/>
                  </a:lnTo>
                  <a:lnTo>
                    <a:pt x="643" y="193"/>
                  </a:lnTo>
                  <a:lnTo>
                    <a:pt x="643" y="235"/>
                  </a:lnTo>
                  <a:lnTo>
                    <a:pt x="643" y="235"/>
                  </a:lnTo>
                  <a:lnTo>
                    <a:pt x="643" y="277"/>
                  </a:lnTo>
                  <a:lnTo>
                    <a:pt x="643" y="310"/>
                  </a:lnTo>
                  <a:lnTo>
                    <a:pt x="643" y="327"/>
                  </a:lnTo>
                  <a:lnTo>
                    <a:pt x="635" y="360"/>
                  </a:lnTo>
                  <a:lnTo>
                    <a:pt x="635" y="402"/>
                  </a:lnTo>
                  <a:lnTo>
                    <a:pt x="627" y="444"/>
                  </a:lnTo>
                  <a:lnTo>
                    <a:pt x="618" y="486"/>
                  </a:lnTo>
                  <a:lnTo>
                    <a:pt x="618" y="502"/>
                  </a:lnTo>
                  <a:lnTo>
                    <a:pt x="618" y="536"/>
                  </a:lnTo>
                  <a:lnTo>
                    <a:pt x="610" y="577"/>
                  </a:lnTo>
                  <a:lnTo>
                    <a:pt x="602" y="619"/>
                  </a:lnTo>
                  <a:lnTo>
                    <a:pt x="593" y="661"/>
                  </a:lnTo>
                  <a:lnTo>
                    <a:pt x="585" y="703"/>
                  </a:lnTo>
                  <a:lnTo>
                    <a:pt x="585" y="745"/>
                  </a:lnTo>
                  <a:lnTo>
                    <a:pt x="585" y="745"/>
                  </a:lnTo>
                  <a:lnTo>
                    <a:pt x="267" y="1012"/>
                  </a:lnTo>
                  <a:lnTo>
                    <a:pt x="0" y="703"/>
                  </a:lnTo>
                  <a:lnTo>
                    <a:pt x="0" y="511"/>
                  </a:lnTo>
                  <a:lnTo>
                    <a:pt x="0" y="460"/>
                  </a:lnTo>
                  <a:lnTo>
                    <a:pt x="0" y="435"/>
                  </a:lnTo>
                  <a:lnTo>
                    <a:pt x="0" y="410"/>
                  </a:lnTo>
                  <a:lnTo>
                    <a:pt x="0" y="369"/>
                  </a:lnTo>
                  <a:lnTo>
                    <a:pt x="8" y="318"/>
                  </a:lnTo>
                  <a:lnTo>
                    <a:pt x="17" y="268"/>
                  </a:lnTo>
                  <a:lnTo>
                    <a:pt x="25" y="218"/>
                  </a:lnTo>
                  <a:lnTo>
                    <a:pt x="25" y="218"/>
                  </a:lnTo>
                  <a:lnTo>
                    <a:pt x="34" y="176"/>
                  </a:lnTo>
                  <a:lnTo>
                    <a:pt x="50" y="126"/>
                  </a:lnTo>
                  <a:lnTo>
                    <a:pt x="50" y="126"/>
                  </a:lnTo>
                  <a:lnTo>
                    <a:pt x="67" y="85"/>
                  </a:lnTo>
                  <a:lnTo>
                    <a:pt x="75" y="68"/>
                  </a:lnTo>
                  <a:lnTo>
                    <a:pt x="92" y="51"/>
                  </a:lnTo>
                  <a:lnTo>
                    <a:pt x="117" y="43"/>
                  </a:lnTo>
                  <a:lnTo>
                    <a:pt x="125" y="43"/>
                  </a:lnTo>
                  <a:lnTo>
                    <a:pt x="217" y="26"/>
                  </a:lnTo>
                  <a:lnTo>
                    <a:pt x="226" y="26"/>
                  </a:lnTo>
                  <a:lnTo>
                    <a:pt x="318" y="1"/>
                  </a:lnTo>
                  <a:lnTo>
                    <a:pt x="3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4"/>
            <p:cNvSpPr/>
            <p:nvPr/>
          </p:nvSpPr>
          <p:spPr>
            <a:xfrm>
              <a:off x="9384692" y="4597514"/>
              <a:ext cx="21901" cy="52386"/>
            </a:xfrm>
            <a:custGeom>
              <a:avLst/>
              <a:gdLst/>
              <a:ahLst/>
              <a:cxnLst/>
              <a:rect l="l" t="t" r="r" b="b"/>
              <a:pathLst>
                <a:path w="444" h="1062" extrusionOk="0">
                  <a:moveTo>
                    <a:pt x="260" y="59"/>
                  </a:moveTo>
                  <a:lnTo>
                    <a:pt x="260" y="59"/>
                  </a:lnTo>
                  <a:lnTo>
                    <a:pt x="318" y="193"/>
                  </a:lnTo>
                  <a:lnTo>
                    <a:pt x="327" y="209"/>
                  </a:lnTo>
                  <a:lnTo>
                    <a:pt x="369" y="301"/>
                  </a:lnTo>
                  <a:lnTo>
                    <a:pt x="369" y="310"/>
                  </a:lnTo>
                  <a:lnTo>
                    <a:pt x="377" y="343"/>
                  </a:lnTo>
                  <a:lnTo>
                    <a:pt x="394" y="385"/>
                  </a:lnTo>
                  <a:lnTo>
                    <a:pt x="402" y="402"/>
                  </a:lnTo>
                  <a:lnTo>
                    <a:pt x="402" y="418"/>
                  </a:lnTo>
                  <a:lnTo>
                    <a:pt x="410" y="443"/>
                  </a:lnTo>
                  <a:lnTo>
                    <a:pt x="419" y="477"/>
                  </a:lnTo>
                  <a:lnTo>
                    <a:pt x="419" y="510"/>
                  </a:lnTo>
                  <a:lnTo>
                    <a:pt x="419" y="518"/>
                  </a:lnTo>
                  <a:lnTo>
                    <a:pt x="427" y="594"/>
                  </a:lnTo>
                  <a:lnTo>
                    <a:pt x="435" y="661"/>
                  </a:lnTo>
                  <a:lnTo>
                    <a:pt x="435" y="694"/>
                  </a:lnTo>
                  <a:lnTo>
                    <a:pt x="444" y="836"/>
                  </a:lnTo>
                  <a:lnTo>
                    <a:pt x="277" y="1062"/>
                  </a:lnTo>
                  <a:lnTo>
                    <a:pt x="51" y="886"/>
                  </a:lnTo>
                  <a:lnTo>
                    <a:pt x="26" y="744"/>
                  </a:lnTo>
                  <a:lnTo>
                    <a:pt x="18" y="711"/>
                  </a:lnTo>
                  <a:lnTo>
                    <a:pt x="9" y="644"/>
                  </a:lnTo>
                  <a:lnTo>
                    <a:pt x="1" y="569"/>
                  </a:lnTo>
                  <a:lnTo>
                    <a:pt x="1" y="435"/>
                  </a:lnTo>
                  <a:lnTo>
                    <a:pt x="1" y="410"/>
                  </a:lnTo>
                  <a:lnTo>
                    <a:pt x="18" y="360"/>
                  </a:lnTo>
                  <a:lnTo>
                    <a:pt x="26" y="326"/>
                  </a:lnTo>
                  <a:lnTo>
                    <a:pt x="26" y="318"/>
                  </a:lnTo>
                  <a:lnTo>
                    <a:pt x="59" y="226"/>
                  </a:lnTo>
                  <a:lnTo>
                    <a:pt x="68" y="209"/>
                  </a:lnTo>
                  <a:lnTo>
                    <a:pt x="118" y="67"/>
                  </a:lnTo>
                  <a:lnTo>
                    <a:pt x="118" y="67"/>
                  </a:lnTo>
                  <a:lnTo>
                    <a:pt x="1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34"/>
            <p:cNvSpPr/>
            <p:nvPr/>
          </p:nvSpPr>
          <p:spPr>
            <a:xfrm>
              <a:off x="9598181" y="4499451"/>
              <a:ext cx="32162" cy="135207"/>
            </a:xfrm>
            <a:custGeom>
              <a:avLst/>
              <a:gdLst/>
              <a:ahLst/>
              <a:cxnLst/>
              <a:rect l="l" t="t" r="r" b="b"/>
              <a:pathLst>
                <a:path w="652" h="2741" extrusionOk="0">
                  <a:moveTo>
                    <a:pt x="418" y="0"/>
                  </a:moveTo>
                  <a:lnTo>
                    <a:pt x="560" y="101"/>
                  </a:lnTo>
                  <a:lnTo>
                    <a:pt x="585" y="159"/>
                  </a:lnTo>
                  <a:lnTo>
                    <a:pt x="635" y="251"/>
                  </a:lnTo>
                  <a:lnTo>
                    <a:pt x="635" y="318"/>
                  </a:lnTo>
                  <a:lnTo>
                    <a:pt x="635" y="468"/>
                  </a:lnTo>
                  <a:lnTo>
                    <a:pt x="644" y="618"/>
                  </a:lnTo>
                  <a:lnTo>
                    <a:pt x="652" y="777"/>
                  </a:lnTo>
                  <a:lnTo>
                    <a:pt x="652" y="928"/>
                  </a:lnTo>
                  <a:lnTo>
                    <a:pt x="652" y="1078"/>
                  </a:lnTo>
                  <a:lnTo>
                    <a:pt x="652" y="1237"/>
                  </a:lnTo>
                  <a:lnTo>
                    <a:pt x="652" y="1471"/>
                  </a:lnTo>
                  <a:lnTo>
                    <a:pt x="644" y="1546"/>
                  </a:lnTo>
                  <a:lnTo>
                    <a:pt x="627" y="1771"/>
                  </a:lnTo>
                  <a:lnTo>
                    <a:pt x="619" y="1855"/>
                  </a:lnTo>
                  <a:lnTo>
                    <a:pt x="593" y="2097"/>
                  </a:lnTo>
                  <a:lnTo>
                    <a:pt x="552" y="2465"/>
                  </a:lnTo>
                  <a:lnTo>
                    <a:pt x="318" y="2740"/>
                  </a:lnTo>
                  <a:lnTo>
                    <a:pt x="92" y="2465"/>
                  </a:lnTo>
                  <a:lnTo>
                    <a:pt x="50" y="2097"/>
                  </a:lnTo>
                  <a:lnTo>
                    <a:pt x="25" y="1847"/>
                  </a:lnTo>
                  <a:lnTo>
                    <a:pt x="17" y="1771"/>
                  </a:lnTo>
                  <a:lnTo>
                    <a:pt x="0" y="1537"/>
                  </a:lnTo>
                  <a:lnTo>
                    <a:pt x="0" y="1471"/>
                  </a:lnTo>
                  <a:lnTo>
                    <a:pt x="0" y="1153"/>
                  </a:lnTo>
                  <a:lnTo>
                    <a:pt x="0" y="1078"/>
                  </a:lnTo>
                  <a:lnTo>
                    <a:pt x="9" y="919"/>
                  </a:lnTo>
                  <a:lnTo>
                    <a:pt x="9" y="802"/>
                  </a:lnTo>
                  <a:lnTo>
                    <a:pt x="9" y="769"/>
                  </a:lnTo>
                  <a:lnTo>
                    <a:pt x="17" y="610"/>
                  </a:lnTo>
                  <a:lnTo>
                    <a:pt x="34" y="460"/>
                  </a:lnTo>
                  <a:lnTo>
                    <a:pt x="42" y="301"/>
                  </a:lnTo>
                  <a:lnTo>
                    <a:pt x="42" y="243"/>
                  </a:lnTo>
                  <a:lnTo>
                    <a:pt x="92" y="151"/>
                  </a:lnTo>
                  <a:lnTo>
                    <a:pt x="126" y="9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34"/>
            <p:cNvSpPr/>
            <p:nvPr/>
          </p:nvSpPr>
          <p:spPr>
            <a:xfrm>
              <a:off x="9690534" y="4550948"/>
              <a:ext cx="31372" cy="85781"/>
            </a:xfrm>
            <a:custGeom>
              <a:avLst/>
              <a:gdLst/>
              <a:ahLst/>
              <a:cxnLst/>
              <a:rect l="l" t="t" r="r" b="b"/>
              <a:pathLst>
                <a:path w="636" h="1739" extrusionOk="0">
                  <a:moveTo>
                    <a:pt x="568" y="42"/>
                  </a:moveTo>
                  <a:lnTo>
                    <a:pt x="635" y="92"/>
                  </a:lnTo>
                  <a:lnTo>
                    <a:pt x="635" y="109"/>
                  </a:lnTo>
                  <a:lnTo>
                    <a:pt x="635" y="159"/>
                  </a:lnTo>
                  <a:lnTo>
                    <a:pt x="635" y="209"/>
                  </a:lnTo>
                  <a:lnTo>
                    <a:pt x="627" y="260"/>
                  </a:lnTo>
                  <a:lnTo>
                    <a:pt x="602" y="351"/>
                  </a:lnTo>
                  <a:lnTo>
                    <a:pt x="577" y="443"/>
                  </a:lnTo>
                  <a:lnTo>
                    <a:pt x="552" y="535"/>
                  </a:lnTo>
                  <a:lnTo>
                    <a:pt x="535" y="635"/>
                  </a:lnTo>
                  <a:lnTo>
                    <a:pt x="510" y="727"/>
                  </a:lnTo>
                  <a:lnTo>
                    <a:pt x="493" y="819"/>
                  </a:lnTo>
                  <a:lnTo>
                    <a:pt x="476" y="911"/>
                  </a:lnTo>
                  <a:lnTo>
                    <a:pt x="460" y="978"/>
                  </a:lnTo>
                  <a:lnTo>
                    <a:pt x="451" y="1011"/>
                  </a:lnTo>
                  <a:lnTo>
                    <a:pt x="435" y="1103"/>
                  </a:lnTo>
                  <a:lnTo>
                    <a:pt x="418" y="1195"/>
                  </a:lnTo>
                  <a:lnTo>
                    <a:pt x="401" y="1295"/>
                  </a:lnTo>
                  <a:lnTo>
                    <a:pt x="384" y="1387"/>
                  </a:lnTo>
                  <a:lnTo>
                    <a:pt x="376" y="1488"/>
                  </a:lnTo>
                  <a:lnTo>
                    <a:pt x="359" y="1571"/>
                  </a:lnTo>
                  <a:lnTo>
                    <a:pt x="359" y="1588"/>
                  </a:lnTo>
                  <a:lnTo>
                    <a:pt x="151" y="1738"/>
                  </a:lnTo>
                  <a:lnTo>
                    <a:pt x="0" y="1529"/>
                  </a:lnTo>
                  <a:lnTo>
                    <a:pt x="0" y="1521"/>
                  </a:lnTo>
                  <a:lnTo>
                    <a:pt x="9" y="1429"/>
                  </a:lnTo>
                  <a:lnTo>
                    <a:pt x="25" y="1329"/>
                  </a:lnTo>
                  <a:lnTo>
                    <a:pt x="34" y="1237"/>
                  </a:lnTo>
                  <a:lnTo>
                    <a:pt x="50" y="1137"/>
                  </a:lnTo>
                  <a:lnTo>
                    <a:pt x="67" y="1036"/>
                  </a:lnTo>
                  <a:lnTo>
                    <a:pt x="84" y="936"/>
                  </a:lnTo>
                  <a:lnTo>
                    <a:pt x="84" y="911"/>
                  </a:lnTo>
                  <a:lnTo>
                    <a:pt x="92" y="844"/>
                  </a:lnTo>
                  <a:lnTo>
                    <a:pt x="117" y="744"/>
                  </a:lnTo>
                  <a:lnTo>
                    <a:pt x="134" y="644"/>
                  </a:lnTo>
                  <a:lnTo>
                    <a:pt x="151" y="544"/>
                  </a:lnTo>
                  <a:lnTo>
                    <a:pt x="176" y="452"/>
                  </a:lnTo>
                  <a:lnTo>
                    <a:pt x="201" y="351"/>
                  </a:lnTo>
                  <a:lnTo>
                    <a:pt x="226" y="251"/>
                  </a:lnTo>
                  <a:lnTo>
                    <a:pt x="251" y="159"/>
                  </a:lnTo>
                  <a:lnTo>
                    <a:pt x="259" y="101"/>
                  </a:lnTo>
                  <a:lnTo>
                    <a:pt x="293" y="67"/>
                  </a:lnTo>
                  <a:lnTo>
                    <a:pt x="318" y="17"/>
                  </a:lnTo>
                  <a:lnTo>
                    <a:pt x="326" y="9"/>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34"/>
            <p:cNvSpPr/>
            <p:nvPr/>
          </p:nvSpPr>
          <p:spPr>
            <a:xfrm>
              <a:off x="9737888" y="4290105"/>
              <a:ext cx="12036" cy="35072"/>
            </a:xfrm>
            <a:custGeom>
              <a:avLst/>
              <a:gdLst/>
              <a:ahLst/>
              <a:cxnLst/>
              <a:rect l="l" t="t" r="r" b="b"/>
              <a:pathLst>
                <a:path w="244" h="711" extrusionOk="0">
                  <a:moveTo>
                    <a:pt x="135" y="51"/>
                  </a:moveTo>
                  <a:lnTo>
                    <a:pt x="151" y="159"/>
                  </a:lnTo>
                  <a:lnTo>
                    <a:pt x="168" y="234"/>
                  </a:lnTo>
                  <a:lnTo>
                    <a:pt x="176" y="293"/>
                  </a:lnTo>
                  <a:lnTo>
                    <a:pt x="185" y="351"/>
                  </a:lnTo>
                  <a:lnTo>
                    <a:pt x="193" y="393"/>
                  </a:lnTo>
                  <a:lnTo>
                    <a:pt x="210" y="452"/>
                  </a:lnTo>
                  <a:lnTo>
                    <a:pt x="218" y="518"/>
                  </a:lnTo>
                  <a:lnTo>
                    <a:pt x="243" y="610"/>
                  </a:lnTo>
                  <a:lnTo>
                    <a:pt x="168" y="711"/>
                  </a:lnTo>
                  <a:lnTo>
                    <a:pt x="68" y="644"/>
                  </a:lnTo>
                  <a:lnTo>
                    <a:pt x="51" y="552"/>
                  </a:lnTo>
                  <a:lnTo>
                    <a:pt x="43" y="485"/>
                  </a:lnTo>
                  <a:lnTo>
                    <a:pt x="34" y="426"/>
                  </a:lnTo>
                  <a:lnTo>
                    <a:pt x="34" y="376"/>
                  </a:lnTo>
                  <a:lnTo>
                    <a:pt x="26" y="326"/>
                  </a:lnTo>
                  <a:lnTo>
                    <a:pt x="18" y="259"/>
                  </a:lnTo>
                  <a:lnTo>
                    <a:pt x="9" y="184"/>
                  </a:lnTo>
                  <a:lnTo>
                    <a:pt x="1" y="76"/>
                  </a:lnTo>
                  <a:lnTo>
                    <a:pt x="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34"/>
            <p:cNvSpPr/>
            <p:nvPr/>
          </p:nvSpPr>
          <p:spPr>
            <a:xfrm>
              <a:off x="9749036" y="4920609"/>
              <a:ext cx="41238" cy="164014"/>
            </a:xfrm>
            <a:custGeom>
              <a:avLst/>
              <a:gdLst/>
              <a:ahLst/>
              <a:cxnLst/>
              <a:rect l="l" t="t" r="r" b="b"/>
              <a:pathLst>
                <a:path w="836" h="3325" extrusionOk="0">
                  <a:moveTo>
                    <a:pt x="251" y="67"/>
                  </a:moveTo>
                  <a:lnTo>
                    <a:pt x="318" y="150"/>
                  </a:lnTo>
                  <a:lnTo>
                    <a:pt x="410" y="234"/>
                  </a:lnTo>
                  <a:lnTo>
                    <a:pt x="443" y="259"/>
                  </a:lnTo>
                  <a:lnTo>
                    <a:pt x="477" y="409"/>
                  </a:lnTo>
                  <a:lnTo>
                    <a:pt x="502" y="501"/>
                  </a:lnTo>
                  <a:lnTo>
                    <a:pt x="518" y="593"/>
                  </a:lnTo>
                  <a:lnTo>
                    <a:pt x="543" y="777"/>
                  </a:lnTo>
                  <a:lnTo>
                    <a:pt x="569" y="961"/>
                  </a:lnTo>
                  <a:lnTo>
                    <a:pt x="594" y="1153"/>
                  </a:lnTo>
                  <a:lnTo>
                    <a:pt x="619" y="1337"/>
                  </a:lnTo>
                  <a:lnTo>
                    <a:pt x="644" y="1521"/>
                  </a:lnTo>
                  <a:lnTo>
                    <a:pt x="685" y="1888"/>
                  </a:lnTo>
                  <a:lnTo>
                    <a:pt x="736" y="2256"/>
                  </a:lnTo>
                  <a:lnTo>
                    <a:pt x="761" y="2448"/>
                  </a:lnTo>
                  <a:lnTo>
                    <a:pt x="786" y="2632"/>
                  </a:lnTo>
                  <a:lnTo>
                    <a:pt x="811" y="2815"/>
                  </a:lnTo>
                  <a:lnTo>
                    <a:pt x="836" y="2999"/>
                  </a:lnTo>
                  <a:lnTo>
                    <a:pt x="577" y="3325"/>
                  </a:lnTo>
                  <a:lnTo>
                    <a:pt x="251" y="3066"/>
                  </a:lnTo>
                  <a:lnTo>
                    <a:pt x="234" y="2882"/>
                  </a:lnTo>
                  <a:lnTo>
                    <a:pt x="209" y="2698"/>
                  </a:lnTo>
                  <a:lnTo>
                    <a:pt x="193" y="2506"/>
                  </a:lnTo>
                  <a:lnTo>
                    <a:pt x="176" y="2323"/>
                  </a:lnTo>
                  <a:lnTo>
                    <a:pt x="142" y="1955"/>
                  </a:lnTo>
                  <a:lnTo>
                    <a:pt x="101" y="1587"/>
                  </a:lnTo>
                  <a:lnTo>
                    <a:pt x="84" y="1395"/>
                  </a:lnTo>
                  <a:lnTo>
                    <a:pt x="67" y="1211"/>
                  </a:lnTo>
                  <a:lnTo>
                    <a:pt x="51" y="1028"/>
                  </a:lnTo>
                  <a:lnTo>
                    <a:pt x="25" y="844"/>
                  </a:lnTo>
                  <a:lnTo>
                    <a:pt x="9" y="660"/>
                  </a:lnTo>
                  <a:lnTo>
                    <a:pt x="0" y="568"/>
                  </a:lnTo>
                  <a:lnTo>
                    <a:pt x="0" y="326"/>
                  </a:lnTo>
                  <a:lnTo>
                    <a:pt x="25" y="284"/>
                  </a:lnTo>
                  <a:lnTo>
                    <a:pt x="84" y="184"/>
                  </a:lnTo>
                  <a:lnTo>
                    <a:pt x="126" y="75"/>
                  </a:lnTo>
                  <a:lnTo>
                    <a:pt x="1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34"/>
            <p:cNvSpPr/>
            <p:nvPr/>
          </p:nvSpPr>
          <p:spPr>
            <a:xfrm>
              <a:off x="8193384" y="4366760"/>
              <a:ext cx="92341" cy="82476"/>
            </a:xfrm>
            <a:custGeom>
              <a:avLst/>
              <a:gdLst/>
              <a:ahLst/>
              <a:cxnLst/>
              <a:rect l="l" t="t" r="r" b="b"/>
              <a:pathLst>
                <a:path w="1872" h="1672" extrusionOk="0">
                  <a:moveTo>
                    <a:pt x="201" y="9"/>
                  </a:moveTo>
                  <a:lnTo>
                    <a:pt x="493" y="201"/>
                  </a:lnTo>
                  <a:lnTo>
                    <a:pt x="577" y="251"/>
                  </a:lnTo>
                  <a:lnTo>
                    <a:pt x="727" y="351"/>
                  </a:lnTo>
                  <a:lnTo>
                    <a:pt x="811" y="410"/>
                  </a:lnTo>
                  <a:lnTo>
                    <a:pt x="911" y="476"/>
                  </a:lnTo>
                  <a:lnTo>
                    <a:pt x="995" y="543"/>
                  </a:lnTo>
                  <a:lnTo>
                    <a:pt x="1036" y="577"/>
                  </a:lnTo>
                  <a:lnTo>
                    <a:pt x="1070" y="602"/>
                  </a:lnTo>
                  <a:lnTo>
                    <a:pt x="1145" y="669"/>
                  </a:lnTo>
                  <a:lnTo>
                    <a:pt x="1220" y="727"/>
                  </a:lnTo>
                  <a:lnTo>
                    <a:pt x="1279" y="786"/>
                  </a:lnTo>
                  <a:lnTo>
                    <a:pt x="1387" y="886"/>
                  </a:lnTo>
                  <a:lnTo>
                    <a:pt x="1546" y="1028"/>
                  </a:lnTo>
                  <a:lnTo>
                    <a:pt x="1588" y="1078"/>
                  </a:lnTo>
                  <a:lnTo>
                    <a:pt x="1847" y="1320"/>
                  </a:lnTo>
                  <a:lnTo>
                    <a:pt x="1872" y="1663"/>
                  </a:lnTo>
                  <a:lnTo>
                    <a:pt x="1538" y="1671"/>
                  </a:lnTo>
                  <a:lnTo>
                    <a:pt x="1262" y="1437"/>
                  </a:lnTo>
                  <a:lnTo>
                    <a:pt x="1212" y="1395"/>
                  </a:lnTo>
                  <a:lnTo>
                    <a:pt x="1053" y="1262"/>
                  </a:lnTo>
                  <a:lnTo>
                    <a:pt x="944" y="1161"/>
                  </a:lnTo>
                  <a:lnTo>
                    <a:pt x="886" y="1111"/>
                  </a:lnTo>
                  <a:lnTo>
                    <a:pt x="811" y="1045"/>
                  </a:lnTo>
                  <a:lnTo>
                    <a:pt x="744" y="978"/>
                  </a:lnTo>
                  <a:lnTo>
                    <a:pt x="711" y="953"/>
                  </a:lnTo>
                  <a:lnTo>
                    <a:pt x="669" y="911"/>
                  </a:lnTo>
                  <a:lnTo>
                    <a:pt x="602" y="844"/>
                  </a:lnTo>
                  <a:lnTo>
                    <a:pt x="518" y="760"/>
                  </a:lnTo>
                  <a:lnTo>
                    <a:pt x="443" y="677"/>
                  </a:lnTo>
                  <a:lnTo>
                    <a:pt x="326" y="552"/>
                  </a:lnTo>
                  <a:lnTo>
                    <a:pt x="259" y="476"/>
                  </a:lnTo>
                  <a:lnTo>
                    <a:pt x="25" y="226"/>
                  </a:lnTo>
                  <a:lnTo>
                    <a:pt x="17" y="217"/>
                  </a:lnTo>
                  <a:lnTo>
                    <a:pt x="0" y="17"/>
                  </a:lnTo>
                  <a:lnTo>
                    <a:pt x="20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34"/>
            <p:cNvSpPr/>
            <p:nvPr/>
          </p:nvSpPr>
          <p:spPr>
            <a:xfrm>
              <a:off x="8410967" y="4254244"/>
              <a:ext cx="94413" cy="118337"/>
            </a:xfrm>
            <a:custGeom>
              <a:avLst/>
              <a:gdLst/>
              <a:ahLst/>
              <a:cxnLst/>
              <a:rect l="l" t="t" r="r" b="b"/>
              <a:pathLst>
                <a:path w="1914" h="2399" extrusionOk="0">
                  <a:moveTo>
                    <a:pt x="318" y="34"/>
                  </a:moveTo>
                  <a:lnTo>
                    <a:pt x="468" y="93"/>
                  </a:lnTo>
                  <a:lnTo>
                    <a:pt x="477" y="118"/>
                  </a:lnTo>
                  <a:lnTo>
                    <a:pt x="577" y="243"/>
                  </a:lnTo>
                  <a:lnTo>
                    <a:pt x="677" y="377"/>
                  </a:lnTo>
                  <a:lnTo>
                    <a:pt x="769" y="502"/>
                  </a:lnTo>
                  <a:lnTo>
                    <a:pt x="802" y="552"/>
                  </a:lnTo>
                  <a:lnTo>
                    <a:pt x="961" y="761"/>
                  </a:lnTo>
                  <a:lnTo>
                    <a:pt x="1145" y="1028"/>
                  </a:lnTo>
                  <a:lnTo>
                    <a:pt x="1245" y="1153"/>
                  </a:lnTo>
                  <a:lnTo>
                    <a:pt x="1279" y="1212"/>
                  </a:lnTo>
                  <a:lnTo>
                    <a:pt x="1337" y="1287"/>
                  </a:lnTo>
                  <a:lnTo>
                    <a:pt x="1429" y="1412"/>
                  </a:lnTo>
                  <a:lnTo>
                    <a:pt x="1521" y="1538"/>
                  </a:lnTo>
                  <a:lnTo>
                    <a:pt x="1571" y="1605"/>
                  </a:lnTo>
                  <a:lnTo>
                    <a:pt x="1621" y="1663"/>
                  </a:lnTo>
                  <a:lnTo>
                    <a:pt x="1671" y="1730"/>
                  </a:lnTo>
                  <a:lnTo>
                    <a:pt x="1721" y="1797"/>
                  </a:lnTo>
                  <a:lnTo>
                    <a:pt x="1763" y="1855"/>
                  </a:lnTo>
                  <a:lnTo>
                    <a:pt x="1813" y="1922"/>
                  </a:lnTo>
                  <a:lnTo>
                    <a:pt x="1863" y="1981"/>
                  </a:lnTo>
                  <a:lnTo>
                    <a:pt x="1905" y="2031"/>
                  </a:lnTo>
                  <a:lnTo>
                    <a:pt x="1913" y="2039"/>
                  </a:lnTo>
                  <a:lnTo>
                    <a:pt x="1880" y="2398"/>
                  </a:lnTo>
                  <a:lnTo>
                    <a:pt x="1529" y="2365"/>
                  </a:lnTo>
                  <a:lnTo>
                    <a:pt x="1521" y="2356"/>
                  </a:lnTo>
                  <a:lnTo>
                    <a:pt x="1471" y="2306"/>
                  </a:lnTo>
                  <a:lnTo>
                    <a:pt x="1421" y="2240"/>
                  </a:lnTo>
                  <a:lnTo>
                    <a:pt x="1370" y="2181"/>
                  </a:lnTo>
                  <a:lnTo>
                    <a:pt x="1320" y="2114"/>
                  </a:lnTo>
                  <a:lnTo>
                    <a:pt x="1262" y="2047"/>
                  </a:lnTo>
                  <a:lnTo>
                    <a:pt x="1212" y="1989"/>
                  </a:lnTo>
                  <a:lnTo>
                    <a:pt x="1162" y="1922"/>
                  </a:lnTo>
                  <a:lnTo>
                    <a:pt x="1111" y="1864"/>
                  </a:lnTo>
                  <a:lnTo>
                    <a:pt x="1011" y="1730"/>
                  </a:lnTo>
                  <a:lnTo>
                    <a:pt x="903" y="1605"/>
                  </a:lnTo>
                  <a:lnTo>
                    <a:pt x="844" y="1529"/>
                  </a:lnTo>
                  <a:lnTo>
                    <a:pt x="802" y="1479"/>
                  </a:lnTo>
                  <a:lnTo>
                    <a:pt x="702" y="1346"/>
                  </a:lnTo>
                  <a:lnTo>
                    <a:pt x="510" y="1087"/>
                  </a:lnTo>
                  <a:lnTo>
                    <a:pt x="351" y="878"/>
                  </a:lnTo>
                  <a:lnTo>
                    <a:pt x="318" y="836"/>
                  </a:lnTo>
                  <a:lnTo>
                    <a:pt x="226" y="711"/>
                  </a:lnTo>
                  <a:lnTo>
                    <a:pt x="126" y="577"/>
                  </a:lnTo>
                  <a:lnTo>
                    <a:pt x="34" y="452"/>
                  </a:lnTo>
                  <a:lnTo>
                    <a:pt x="17" y="435"/>
                  </a:lnTo>
                  <a:lnTo>
                    <a:pt x="0" y="276"/>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34"/>
            <p:cNvSpPr/>
            <p:nvPr/>
          </p:nvSpPr>
          <p:spPr>
            <a:xfrm>
              <a:off x="8678816" y="4108382"/>
              <a:ext cx="51547" cy="127364"/>
            </a:xfrm>
            <a:custGeom>
              <a:avLst/>
              <a:gdLst/>
              <a:ahLst/>
              <a:cxnLst/>
              <a:rect l="l" t="t" r="r" b="b"/>
              <a:pathLst>
                <a:path w="1045" h="2582" extrusionOk="0">
                  <a:moveTo>
                    <a:pt x="201" y="50"/>
                  </a:moveTo>
                  <a:lnTo>
                    <a:pt x="201" y="50"/>
                  </a:lnTo>
                  <a:lnTo>
                    <a:pt x="251" y="101"/>
                  </a:lnTo>
                  <a:lnTo>
                    <a:pt x="259" y="109"/>
                  </a:lnTo>
                  <a:lnTo>
                    <a:pt x="318" y="159"/>
                  </a:lnTo>
                  <a:lnTo>
                    <a:pt x="318" y="167"/>
                  </a:lnTo>
                  <a:lnTo>
                    <a:pt x="343" y="243"/>
                  </a:lnTo>
                  <a:lnTo>
                    <a:pt x="360" y="309"/>
                  </a:lnTo>
                  <a:lnTo>
                    <a:pt x="385" y="385"/>
                  </a:lnTo>
                  <a:lnTo>
                    <a:pt x="401" y="451"/>
                  </a:lnTo>
                  <a:lnTo>
                    <a:pt x="427" y="518"/>
                  </a:lnTo>
                  <a:lnTo>
                    <a:pt x="452" y="593"/>
                  </a:lnTo>
                  <a:lnTo>
                    <a:pt x="468" y="652"/>
                  </a:lnTo>
                  <a:lnTo>
                    <a:pt x="468" y="660"/>
                  </a:lnTo>
                  <a:lnTo>
                    <a:pt x="493" y="735"/>
                  </a:lnTo>
                  <a:lnTo>
                    <a:pt x="518" y="802"/>
                  </a:lnTo>
                  <a:lnTo>
                    <a:pt x="535" y="869"/>
                  </a:lnTo>
                  <a:lnTo>
                    <a:pt x="560" y="944"/>
                  </a:lnTo>
                  <a:lnTo>
                    <a:pt x="585" y="1011"/>
                  </a:lnTo>
                  <a:lnTo>
                    <a:pt x="610" y="1086"/>
                  </a:lnTo>
                  <a:lnTo>
                    <a:pt x="635" y="1153"/>
                  </a:lnTo>
                  <a:lnTo>
                    <a:pt x="660" y="1220"/>
                  </a:lnTo>
                  <a:lnTo>
                    <a:pt x="686" y="1295"/>
                  </a:lnTo>
                  <a:lnTo>
                    <a:pt x="702" y="1354"/>
                  </a:lnTo>
                  <a:lnTo>
                    <a:pt x="736" y="1429"/>
                  </a:lnTo>
                  <a:lnTo>
                    <a:pt x="786" y="1571"/>
                  </a:lnTo>
                  <a:lnTo>
                    <a:pt x="836" y="1705"/>
                  </a:lnTo>
                  <a:lnTo>
                    <a:pt x="886" y="1847"/>
                  </a:lnTo>
                  <a:lnTo>
                    <a:pt x="944" y="1980"/>
                  </a:lnTo>
                  <a:lnTo>
                    <a:pt x="995" y="2122"/>
                  </a:lnTo>
                  <a:lnTo>
                    <a:pt x="1045" y="2248"/>
                  </a:lnTo>
                  <a:lnTo>
                    <a:pt x="1045" y="2256"/>
                  </a:lnTo>
                  <a:lnTo>
                    <a:pt x="894" y="2582"/>
                  </a:lnTo>
                  <a:lnTo>
                    <a:pt x="569" y="2431"/>
                  </a:lnTo>
                  <a:lnTo>
                    <a:pt x="569" y="2415"/>
                  </a:lnTo>
                  <a:lnTo>
                    <a:pt x="527" y="2289"/>
                  </a:lnTo>
                  <a:lnTo>
                    <a:pt x="485" y="2147"/>
                  </a:lnTo>
                  <a:lnTo>
                    <a:pt x="435" y="1997"/>
                  </a:lnTo>
                  <a:lnTo>
                    <a:pt x="393" y="1855"/>
                  </a:lnTo>
                  <a:lnTo>
                    <a:pt x="351" y="1713"/>
                  </a:lnTo>
                  <a:lnTo>
                    <a:pt x="310" y="1562"/>
                  </a:lnTo>
                  <a:lnTo>
                    <a:pt x="293" y="1487"/>
                  </a:lnTo>
                  <a:lnTo>
                    <a:pt x="268" y="1420"/>
                  </a:lnTo>
                  <a:lnTo>
                    <a:pt x="251" y="1345"/>
                  </a:lnTo>
                  <a:lnTo>
                    <a:pt x="234" y="1270"/>
                  </a:lnTo>
                  <a:lnTo>
                    <a:pt x="218" y="1203"/>
                  </a:lnTo>
                  <a:lnTo>
                    <a:pt x="193" y="1128"/>
                  </a:lnTo>
                  <a:lnTo>
                    <a:pt x="176" y="1053"/>
                  </a:lnTo>
                  <a:lnTo>
                    <a:pt x="159" y="978"/>
                  </a:lnTo>
                  <a:lnTo>
                    <a:pt x="143" y="911"/>
                  </a:lnTo>
                  <a:lnTo>
                    <a:pt x="126" y="836"/>
                  </a:lnTo>
                  <a:lnTo>
                    <a:pt x="109" y="761"/>
                  </a:lnTo>
                  <a:lnTo>
                    <a:pt x="109" y="752"/>
                  </a:lnTo>
                  <a:lnTo>
                    <a:pt x="92" y="685"/>
                  </a:lnTo>
                  <a:lnTo>
                    <a:pt x="76" y="610"/>
                  </a:lnTo>
                  <a:lnTo>
                    <a:pt x="59" y="535"/>
                  </a:lnTo>
                  <a:lnTo>
                    <a:pt x="42" y="468"/>
                  </a:lnTo>
                  <a:lnTo>
                    <a:pt x="34" y="393"/>
                  </a:lnTo>
                  <a:lnTo>
                    <a:pt x="17" y="318"/>
                  </a:lnTo>
                  <a:lnTo>
                    <a:pt x="0" y="243"/>
                  </a:lnTo>
                  <a:lnTo>
                    <a:pt x="0" y="234"/>
                  </a:lnTo>
                  <a:lnTo>
                    <a:pt x="34" y="159"/>
                  </a:lnTo>
                  <a:lnTo>
                    <a:pt x="34" y="151"/>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34"/>
            <p:cNvSpPr/>
            <p:nvPr/>
          </p:nvSpPr>
          <p:spPr>
            <a:xfrm>
              <a:off x="8999839" y="3987628"/>
              <a:ext cx="50314" cy="104722"/>
            </a:xfrm>
            <a:custGeom>
              <a:avLst/>
              <a:gdLst/>
              <a:ahLst/>
              <a:cxnLst/>
              <a:rect l="l" t="t" r="r" b="b"/>
              <a:pathLst>
                <a:path w="1020" h="2123" extrusionOk="0">
                  <a:moveTo>
                    <a:pt x="476" y="59"/>
                  </a:moveTo>
                  <a:lnTo>
                    <a:pt x="518" y="109"/>
                  </a:lnTo>
                  <a:lnTo>
                    <a:pt x="535" y="134"/>
                  </a:lnTo>
                  <a:lnTo>
                    <a:pt x="543" y="159"/>
                  </a:lnTo>
                  <a:lnTo>
                    <a:pt x="560" y="218"/>
                  </a:lnTo>
                  <a:lnTo>
                    <a:pt x="577" y="276"/>
                  </a:lnTo>
                  <a:lnTo>
                    <a:pt x="585" y="343"/>
                  </a:lnTo>
                  <a:lnTo>
                    <a:pt x="602" y="402"/>
                  </a:lnTo>
                  <a:lnTo>
                    <a:pt x="618" y="460"/>
                  </a:lnTo>
                  <a:lnTo>
                    <a:pt x="644" y="577"/>
                  </a:lnTo>
                  <a:lnTo>
                    <a:pt x="677" y="694"/>
                  </a:lnTo>
                  <a:lnTo>
                    <a:pt x="702" y="811"/>
                  </a:lnTo>
                  <a:lnTo>
                    <a:pt x="735" y="928"/>
                  </a:lnTo>
                  <a:lnTo>
                    <a:pt x="769" y="1045"/>
                  </a:lnTo>
                  <a:lnTo>
                    <a:pt x="794" y="1120"/>
                  </a:lnTo>
                  <a:lnTo>
                    <a:pt x="802" y="1162"/>
                  </a:lnTo>
                  <a:lnTo>
                    <a:pt x="844" y="1279"/>
                  </a:lnTo>
                  <a:lnTo>
                    <a:pt x="877" y="1396"/>
                  </a:lnTo>
                  <a:lnTo>
                    <a:pt x="911" y="1513"/>
                  </a:lnTo>
                  <a:lnTo>
                    <a:pt x="953" y="1630"/>
                  </a:lnTo>
                  <a:lnTo>
                    <a:pt x="986" y="1747"/>
                  </a:lnTo>
                  <a:lnTo>
                    <a:pt x="1019" y="1847"/>
                  </a:lnTo>
                  <a:lnTo>
                    <a:pt x="1019" y="1864"/>
                  </a:lnTo>
                  <a:lnTo>
                    <a:pt x="903" y="2122"/>
                  </a:lnTo>
                  <a:lnTo>
                    <a:pt x="644" y="2006"/>
                  </a:lnTo>
                  <a:lnTo>
                    <a:pt x="644" y="1997"/>
                  </a:lnTo>
                  <a:lnTo>
                    <a:pt x="593" y="1889"/>
                  </a:lnTo>
                  <a:lnTo>
                    <a:pt x="552" y="1780"/>
                  </a:lnTo>
                  <a:lnTo>
                    <a:pt x="502" y="1663"/>
                  </a:lnTo>
                  <a:lnTo>
                    <a:pt x="451" y="1546"/>
                  </a:lnTo>
                  <a:lnTo>
                    <a:pt x="410" y="1429"/>
                  </a:lnTo>
                  <a:lnTo>
                    <a:pt x="360" y="1312"/>
                  </a:lnTo>
                  <a:lnTo>
                    <a:pt x="343" y="1270"/>
                  </a:lnTo>
                  <a:lnTo>
                    <a:pt x="318" y="1195"/>
                  </a:lnTo>
                  <a:lnTo>
                    <a:pt x="268" y="1078"/>
                  </a:lnTo>
                  <a:lnTo>
                    <a:pt x="226" y="961"/>
                  </a:lnTo>
                  <a:lnTo>
                    <a:pt x="184" y="836"/>
                  </a:lnTo>
                  <a:lnTo>
                    <a:pt x="142" y="719"/>
                  </a:lnTo>
                  <a:lnTo>
                    <a:pt x="109" y="602"/>
                  </a:lnTo>
                  <a:lnTo>
                    <a:pt x="84" y="544"/>
                  </a:lnTo>
                  <a:lnTo>
                    <a:pt x="67" y="477"/>
                  </a:lnTo>
                  <a:lnTo>
                    <a:pt x="50" y="418"/>
                  </a:lnTo>
                  <a:lnTo>
                    <a:pt x="25" y="360"/>
                  </a:lnTo>
                  <a:lnTo>
                    <a:pt x="9" y="301"/>
                  </a:lnTo>
                  <a:lnTo>
                    <a:pt x="0" y="268"/>
                  </a:lnTo>
                  <a:lnTo>
                    <a:pt x="9" y="234"/>
                  </a:lnTo>
                  <a:lnTo>
                    <a:pt x="17" y="168"/>
                  </a:lnTo>
                  <a:lnTo>
                    <a:pt x="34" y="101"/>
                  </a:lnTo>
                  <a:lnTo>
                    <a:pt x="92" y="84"/>
                  </a:lnTo>
                  <a:lnTo>
                    <a:pt x="376" y="9"/>
                  </a:lnTo>
                  <a:lnTo>
                    <a:pt x="43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34"/>
            <p:cNvSpPr/>
            <p:nvPr/>
          </p:nvSpPr>
          <p:spPr>
            <a:xfrm>
              <a:off x="9212440" y="3904808"/>
              <a:ext cx="37144" cy="142211"/>
            </a:xfrm>
            <a:custGeom>
              <a:avLst/>
              <a:gdLst/>
              <a:ahLst/>
              <a:cxnLst/>
              <a:rect l="l" t="t" r="r" b="b"/>
              <a:pathLst>
                <a:path w="753" h="2883" extrusionOk="0">
                  <a:moveTo>
                    <a:pt x="402" y="193"/>
                  </a:moveTo>
                  <a:lnTo>
                    <a:pt x="410" y="234"/>
                  </a:lnTo>
                  <a:lnTo>
                    <a:pt x="419" y="268"/>
                  </a:lnTo>
                  <a:lnTo>
                    <a:pt x="427" y="301"/>
                  </a:lnTo>
                  <a:lnTo>
                    <a:pt x="435" y="326"/>
                  </a:lnTo>
                  <a:lnTo>
                    <a:pt x="435" y="335"/>
                  </a:lnTo>
                  <a:lnTo>
                    <a:pt x="435" y="376"/>
                  </a:lnTo>
                  <a:lnTo>
                    <a:pt x="435" y="410"/>
                  </a:lnTo>
                  <a:lnTo>
                    <a:pt x="435" y="443"/>
                  </a:lnTo>
                  <a:lnTo>
                    <a:pt x="435" y="769"/>
                  </a:lnTo>
                  <a:lnTo>
                    <a:pt x="435" y="802"/>
                  </a:lnTo>
                  <a:lnTo>
                    <a:pt x="435" y="844"/>
                  </a:lnTo>
                  <a:lnTo>
                    <a:pt x="435" y="878"/>
                  </a:lnTo>
                  <a:lnTo>
                    <a:pt x="435" y="919"/>
                  </a:lnTo>
                  <a:lnTo>
                    <a:pt x="435" y="953"/>
                  </a:lnTo>
                  <a:lnTo>
                    <a:pt x="435" y="995"/>
                  </a:lnTo>
                  <a:lnTo>
                    <a:pt x="435" y="1028"/>
                  </a:lnTo>
                  <a:lnTo>
                    <a:pt x="435" y="1070"/>
                  </a:lnTo>
                  <a:lnTo>
                    <a:pt x="444" y="1145"/>
                  </a:lnTo>
                  <a:lnTo>
                    <a:pt x="460" y="1220"/>
                  </a:lnTo>
                  <a:lnTo>
                    <a:pt x="469" y="1304"/>
                  </a:lnTo>
                  <a:lnTo>
                    <a:pt x="486" y="1379"/>
                  </a:lnTo>
                  <a:lnTo>
                    <a:pt x="494" y="1454"/>
                  </a:lnTo>
                  <a:lnTo>
                    <a:pt x="511" y="1529"/>
                  </a:lnTo>
                  <a:lnTo>
                    <a:pt x="519" y="1596"/>
                  </a:lnTo>
                  <a:lnTo>
                    <a:pt x="519" y="1613"/>
                  </a:lnTo>
                  <a:lnTo>
                    <a:pt x="536" y="1688"/>
                  </a:lnTo>
                  <a:lnTo>
                    <a:pt x="552" y="1763"/>
                  </a:lnTo>
                  <a:lnTo>
                    <a:pt x="569" y="1838"/>
                  </a:lnTo>
                  <a:lnTo>
                    <a:pt x="586" y="1922"/>
                  </a:lnTo>
                  <a:lnTo>
                    <a:pt x="602" y="1997"/>
                  </a:lnTo>
                  <a:lnTo>
                    <a:pt x="653" y="2156"/>
                  </a:lnTo>
                  <a:lnTo>
                    <a:pt x="686" y="2306"/>
                  </a:lnTo>
                  <a:lnTo>
                    <a:pt x="719" y="2448"/>
                  </a:lnTo>
                  <a:lnTo>
                    <a:pt x="753" y="2582"/>
                  </a:lnTo>
                  <a:lnTo>
                    <a:pt x="753" y="2599"/>
                  </a:lnTo>
                  <a:lnTo>
                    <a:pt x="561" y="2883"/>
                  </a:lnTo>
                  <a:lnTo>
                    <a:pt x="268" y="2690"/>
                  </a:lnTo>
                  <a:lnTo>
                    <a:pt x="268" y="2682"/>
                  </a:lnTo>
                  <a:lnTo>
                    <a:pt x="243" y="2548"/>
                  </a:lnTo>
                  <a:lnTo>
                    <a:pt x="210" y="2398"/>
                  </a:lnTo>
                  <a:lnTo>
                    <a:pt x="176" y="2248"/>
                  </a:lnTo>
                  <a:lnTo>
                    <a:pt x="151" y="2089"/>
                  </a:lnTo>
                  <a:lnTo>
                    <a:pt x="135" y="2014"/>
                  </a:lnTo>
                  <a:lnTo>
                    <a:pt x="118" y="1930"/>
                  </a:lnTo>
                  <a:lnTo>
                    <a:pt x="101" y="1855"/>
                  </a:lnTo>
                  <a:lnTo>
                    <a:pt x="85" y="1771"/>
                  </a:lnTo>
                  <a:lnTo>
                    <a:pt x="76" y="1688"/>
                  </a:lnTo>
                  <a:lnTo>
                    <a:pt x="76" y="1671"/>
                  </a:lnTo>
                  <a:lnTo>
                    <a:pt x="68" y="1604"/>
                  </a:lnTo>
                  <a:lnTo>
                    <a:pt x="51" y="1529"/>
                  </a:lnTo>
                  <a:lnTo>
                    <a:pt x="43" y="1446"/>
                  </a:lnTo>
                  <a:lnTo>
                    <a:pt x="26" y="1362"/>
                  </a:lnTo>
                  <a:lnTo>
                    <a:pt x="18" y="1279"/>
                  </a:lnTo>
                  <a:lnTo>
                    <a:pt x="9" y="1195"/>
                  </a:lnTo>
                  <a:lnTo>
                    <a:pt x="1" y="1111"/>
                  </a:lnTo>
                  <a:lnTo>
                    <a:pt x="1" y="1070"/>
                  </a:lnTo>
                  <a:lnTo>
                    <a:pt x="1" y="1028"/>
                  </a:lnTo>
                  <a:lnTo>
                    <a:pt x="1" y="986"/>
                  </a:lnTo>
                  <a:lnTo>
                    <a:pt x="1" y="944"/>
                  </a:lnTo>
                  <a:lnTo>
                    <a:pt x="1" y="903"/>
                  </a:lnTo>
                  <a:lnTo>
                    <a:pt x="1" y="535"/>
                  </a:lnTo>
                  <a:lnTo>
                    <a:pt x="1" y="493"/>
                  </a:lnTo>
                  <a:lnTo>
                    <a:pt x="1" y="452"/>
                  </a:lnTo>
                  <a:lnTo>
                    <a:pt x="1" y="410"/>
                  </a:lnTo>
                  <a:lnTo>
                    <a:pt x="1" y="368"/>
                  </a:lnTo>
                  <a:lnTo>
                    <a:pt x="1" y="335"/>
                  </a:lnTo>
                  <a:lnTo>
                    <a:pt x="1" y="293"/>
                  </a:lnTo>
                  <a:lnTo>
                    <a:pt x="1" y="276"/>
                  </a:lnTo>
                  <a:lnTo>
                    <a:pt x="18" y="251"/>
                  </a:lnTo>
                  <a:lnTo>
                    <a:pt x="34" y="218"/>
                  </a:lnTo>
                  <a:lnTo>
                    <a:pt x="59" y="176"/>
                  </a:lnTo>
                  <a:lnTo>
                    <a:pt x="76" y="142"/>
                  </a:lnTo>
                  <a:lnTo>
                    <a:pt x="2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34"/>
            <p:cNvSpPr/>
            <p:nvPr/>
          </p:nvSpPr>
          <p:spPr>
            <a:xfrm>
              <a:off x="9416459" y="3858637"/>
              <a:ext cx="27229" cy="124108"/>
            </a:xfrm>
            <a:custGeom>
              <a:avLst/>
              <a:gdLst/>
              <a:ahLst/>
              <a:cxnLst/>
              <a:rect l="l" t="t" r="r" b="b"/>
              <a:pathLst>
                <a:path w="552" h="2516" extrusionOk="0">
                  <a:moveTo>
                    <a:pt x="359" y="9"/>
                  </a:moveTo>
                  <a:lnTo>
                    <a:pt x="468" y="93"/>
                  </a:lnTo>
                  <a:lnTo>
                    <a:pt x="476" y="93"/>
                  </a:lnTo>
                  <a:lnTo>
                    <a:pt x="501" y="168"/>
                  </a:lnTo>
                  <a:lnTo>
                    <a:pt x="535" y="235"/>
                  </a:lnTo>
                  <a:lnTo>
                    <a:pt x="535" y="235"/>
                  </a:lnTo>
                  <a:lnTo>
                    <a:pt x="535" y="301"/>
                  </a:lnTo>
                  <a:lnTo>
                    <a:pt x="535" y="368"/>
                  </a:lnTo>
                  <a:lnTo>
                    <a:pt x="535" y="444"/>
                  </a:lnTo>
                  <a:lnTo>
                    <a:pt x="535" y="510"/>
                  </a:lnTo>
                  <a:lnTo>
                    <a:pt x="535" y="577"/>
                  </a:lnTo>
                  <a:lnTo>
                    <a:pt x="535" y="644"/>
                  </a:lnTo>
                  <a:lnTo>
                    <a:pt x="535" y="1195"/>
                  </a:lnTo>
                  <a:lnTo>
                    <a:pt x="535" y="1262"/>
                  </a:lnTo>
                  <a:lnTo>
                    <a:pt x="535" y="1329"/>
                  </a:lnTo>
                  <a:lnTo>
                    <a:pt x="535" y="1404"/>
                  </a:lnTo>
                  <a:lnTo>
                    <a:pt x="535" y="1471"/>
                  </a:lnTo>
                  <a:lnTo>
                    <a:pt x="535" y="1538"/>
                  </a:lnTo>
                  <a:lnTo>
                    <a:pt x="535" y="1605"/>
                  </a:lnTo>
                  <a:lnTo>
                    <a:pt x="535" y="1680"/>
                  </a:lnTo>
                  <a:lnTo>
                    <a:pt x="535" y="1747"/>
                  </a:lnTo>
                  <a:lnTo>
                    <a:pt x="535" y="1814"/>
                  </a:lnTo>
                  <a:lnTo>
                    <a:pt x="535" y="1880"/>
                  </a:lnTo>
                  <a:lnTo>
                    <a:pt x="535" y="1956"/>
                  </a:lnTo>
                  <a:lnTo>
                    <a:pt x="535" y="2022"/>
                  </a:lnTo>
                  <a:lnTo>
                    <a:pt x="543" y="2089"/>
                  </a:lnTo>
                  <a:lnTo>
                    <a:pt x="552" y="2156"/>
                  </a:lnTo>
                  <a:lnTo>
                    <a:pt x="552" y="2223"/>
                  </a:lnTo>
                  <a:lnTo>
                    <a:pt x="552" y="2231"/>
                  </a:lnTo>
                  <a:lnTo>
                    <a:pt x="318" y="2515"/>
                  </a:lnTo>
                  <a:lnTo>
                    <a:pt x="34" y="2281"/>
                  </a:lnTo>
                  <a:lnTo>
                    <a:pt x="34" y="2273"/>
                  </a:lnTo>
                  <a:lnTo>
                    <a:pt x="34" y="2215"/>
                  </a:lnTo>
                  <a:lnTo>
                    <a:pt x="25" y="2139"/>
                  </a:lnTo>
                  <a:lnTo>
                    <a:pt x="17" y="2064"/>
                  </a:lnTo>
                  <a:lnTo>
                    <a:pt x="9" y="1997"/>
                  </a:lnTo>
                  <a:lnTo>
                    <a:pt x="0" y="1922"/>
                  </a:lnTo>
                  <a:lnTo>
                    <a:pt x="0" y="1855"/>
                  </a:lnTo>
                  <a:lnTo>
                    <a:pt x="0" y="1780"/>
                  </a:lnTo>
                  <a:lnTo>
                    <a:pt x="0" y="1705"/>
                  </a:lnTo>
                  <a:lnTo>
                    <a:pt x="0" y="1638"/>
                  </a:lnTo>
                  <a:lnTo>
                    <a:pt x="0" y="1563"/>
                  </a:lnTo>
                  <a:lnTo>
                    <a:pt x="0" y="1488"/>
                  </a:lnTo>
                  <a:lnTo>
                    <a:pt x="0" y="1421"/>
                  </a:lnTo>
                  <a:lnTo>
                    <a:pt x="0" y="1346"/>
                  </a:lnTo>
                  <a:lnTo>
                    <a:pt x="0" y="1279"/>
                  </a:lnTo>
                  <a:lnTo>
                    <a:pt x="0" y="769"/>
                  </a:lnTo>
                  <a:lnTo>
                    <a:pt x="0" y="702"/>
                  </a:lnTo>
                  <a:lnTo>
                    <a:pt x="0" y="627"/>
                  </a:lnTo>
                  <a:lnTo>
                    <a:pt x="0" y="552"/>
                  </a:lnTo>
                  <a:lnTo>
                    <a:pt x="0" y="485"/>
                  </a:lnTo>
                  <a:lnTo>
                    <a:pt x="0" y="410"/>
                  </a:lnTo>
                  <a:lnTo>
                    <a:pt x="0" y="343"/>
                  </a:lnTo>
                  <a:lnTo>
                    <a:pt x="0" y="268"/>
                  </a:lnTo>
                  <a:lnTo>
                    <a:pt x="0" y="193"/>
                  </a:lnTo>
                  <a:lnTo>
                    <a:pt x="0" y="193"/>
                  </a:lnTo>
                  <a:lnTo>
                    <a:pt x="42" y="126"/>
                  </a:lnTo>
                  <a:lnTo>
                    <a:pt x="84" y="68"/>
                  </a:lnTo>
                  <a:lnTo>
                    <a:pt x="92" y="68"/>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34"/>
            <p:cNvSpPr/>
            <p:nvPr/>
          </p:nvSpPr>
          <p:spPr>
            <a:xfrm>
              <a:off x="9606814" y="3854099"/>
              <a:ext cx="24812" cy="146355"/>
            </a:xfrm>
            <a:custGeom>
              <a:avLst/>
              <a:gdLst/>
              <a:ahLst/>
              <a:cxnLst/>
              <a:rect l="l" t="t" r="r" b="b"/>
              <a:pathLst>
                <a:path w="503" h="2967" extrusionOk="0">
                  <a:moveTo>
                    <a:pt x="193" y="1"/>
                  </a:moveTo>
                  <a:lnTo>
                    <a:pt x="410" y="9"/>
                  </a:lnTo>
                  <a:lnTo>
                    <a:pt x="444" y="9"/>
                  </a:lnTo>
                  <a:lnTo>
                    <a:pt x="469" y="51"/>
                  </a:lnTo>
                  <a:lnTo>
                    <a:pt x="469" y="1028"/>
                  </a:lnTo>
                  <a:lnTo>
                    <a:pt x="469" y="1195"/>
                  </a:lnTo>
                  <a:lnTo>
                    <a:pt x="469" y="1363"/>
                  </a:lnTo>
                  <a:lnTo>
                    <a:pt x="469" y="1538"/>
                  </a:lnTo>
                  <a:lnTo>
                    <a:pt x="469" y="1622"/>
                  </a:lnTo>
                  <a:lnTo>
                    <a:pt x="469" y="1705"/>
                  </a:lnTo>
                  <a:lnTo>
                    <a:pt x="469" y="1789"/>
                  </a:lnTo>
                  <a:lnTo>
                    <a:pt x="469" y="1872"/>
                  </a:lnTo>
                  <a:lnTo>
                    <a:pt x="469" y="1956"/>
                  </a:lnTo>
                  <a:lnTo>
                    <a:pt x="469" y="2039"/>
                  </a:lnTo>
                  <a:lnTo>
                    <a:pt x="469" y="2123"/>
                  </a:lnTo>
                  <a:lnTo>
                    <a:pt x="469" y="2206"/>
                  </a:lnTo>
                  <a:lnTo>
                    <a:pt x="469" y="2290"/>
                  </a:lnTo>
                  <a:lnTo>
                    <a:pt x="477" y="2373"/>
                  </a:lnTo>
                  <a:lnTo>
                    <a:pt x="477" y="2457"/>
                  </a:lnTo>
                  <a:lnTo>
                    <a:pt x="485" y="2540"/>
                  </a:lnTo>
                  <a:lnTo>
                    <a:pt x="494" y="2624"/>
                  </a:lnTo>
                  <a:lnTo>
                    <a:pt x="502" y="2708"/>
                  </a:lnTo>
                  <a:lnTo>
                    <a:pt x="260" y="2967"/>
                  </a:lnTo>
                  <a:lnTo>
                    <a:pt x="1" y="2733"/>
                  </a:lnTo>
                  <a:lnTo>
                    <a:pt x="1" y="2649"/>
                  </a:lnTo>
                  <a:lnTo>
                    <a:pt x="1" y="1964"/>
                  </a:lnTo>
                  <a:lnTo>
                    <a:pt x="1" y="1872"/>
                  </a:lnTo>
                  <a:lnTo>
                    <a:pt x="1" y="1789"/>
                  </a:lnTo>
                  <a:lnTo>
                    <a:pt x="1" y="1705"/>
                  </a:lnTo>
                  <a:lnTo>
                    <a:pt x="1" y="1622"/>
                  </a:lnTo>
                  <a:lnTo>
                    <a:pt x="1" y="1530"/>
                  </a:lnTo>
                  <a:lnTo>
                    <a:pt x="9" y="1363"/>
                  </a:lnTo>
                  <a:lnTo>
                    <a:pt x="18" y="1187"/>
                  </a:lnTo>
                  <a:lnTo>
                    <a:pt x="26" y="1020"/>
                  </a:lnTo>
                  <a:lnTo>
                    <a:pt x="34" y="845"/>
                  </a:lnTo>
                  <a:lnTo>
                    <a:pt x="43" y="678"/>
                  </a:lnTo>
                  <a:lnTo>
                    <a:pt x="51" y="510"/>
                  </a:lnTo>
                  <a:lnTo>
                    <a:pt x="59" y="335"/>
                  </a:lnTo>
                  <a:lnTo>
                    <a:pt x="76" y="168"/>
                  </a:lnTo>
                  <a:lnTo>
                    <a:pt x="84" y="34"/>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34"/>
            <p:cNvSpPr/>
            <p:nvPr/>
          </p:nvSpPr>
          <p:spPr>
            <a:xfrm>
              <a:off x="9714852" y="3820753"/>
              <a:ext cx="31323" cy="144283"/>
            </a:xfrm>
            <a:custGeom>
              <a:avLst/>
              <a:gdLst/>
              <a:ahLst/>
              <a:cxnLst/>
              <a:rect l="l" t="t" r="r" b="b"/>
              <a:pathLst>
                <a:path w="635" h="2925" extrusionOk="0">
                  <a:moveTo>
                    <a:pt x="443" y="75"/>
                  </a:moveTo>
                  <a:lnTo>
                    <a:pt x="568" y="242"/>
                  </a:lnTo>
                  <a:lnTo>
                    <a:pt x="618" y="293"/>
                  </a:lnTo>
                  <a:lnTo>
                    <a:pt x="627" y="401"/>
                  </a:lnTo>
                  <a:lnTo>
                    <a:pt x="627" y="443"/>
                  </a:lnTo>
                  <a:lnTo>
                    <a:pt x="635" y="560"/>
                  </a:lnTo>
                  <a:lnTo>
                    <a:pt x="635" y="602"/>
                  </a:lnTo>
                  <a:lnTo>
                    <a:pt x="635" y="719"/>
                  </a:lnTo>
                  <a:lnTo>
                    <a:pt x="635" y="877"/>
                  </a:lnTo>
                  <a:lnTo>
                    <a:pt x="635" y="1036"/>
                  </a:lnTo>
                  <a:lnTo>
                    <a:pt x="635" y="1153"/>
                  </a:lnTo>
                  <a:lnTo>
                    <a:pt x="635" y="1203"/>
                  </a:lnTo>
                  <a:lnTo>
                    <a:pt x="635" y="1362"/>
                  </a:lnTo>
                  <a:lnTo>
                    <a:pt x="635" y="1479"/>
                  </a:lnTo>
                  <a:lnTo>
                    <a:pt x="635" y="1780"/>
                  </a:lnTo>
                  <a:lnTo>
                    <a:pt x="627" y="2005"/>
                  </a:lnTo>
                  <a:lnTo>
                    <a:pt x="627" y="2039"/>
                  </a:lnTo>
                  <a:lnTo>
                    <a:pt x="593" y="2323"/>
                  </a:lnTo>
                  <a:lnTo>
                    <a:pt x="593" y="2323"/>
                  </a:lnTo>
                  <a:lnTo>
                    <a:pt x="560" y="2640"/>
                  </a:lnTo>
                  <a:lnTo>
                    <a:pt x="318" y="2924"/>
                  </a:lnTo>
                  <a:lnTo>
                    <a:pt x="67" y="2640"/>
                  </a:lnTo>
                  <a:lnTo>
                    <a:pt x="33" y="2323"/>
                  </a:lnTo>
                  <a:lnTo>
                    <a:pt x="33" y="2323"/>
                  </a:lnTo>
                  <a:lnTo>
                    <a:pt x="8" y="2030"/>
                  </a:lnTo>
                  <a:lnTo>
                    <a:pt x="8" y="1997"/>
                  </a:lnTo>
                  <a:lnTo>
                    <a:pt x="0" y="1771"/>
                  </a:lnTo>
                  <a:lnTo>
                    <a:pt x="0" y="1679"/>
                  </a:lnTo>
                  <a:lnTo>
                    <a:pt x="0" y="1512"/>
                  </a:lnTo>
                  <a:lnTo>
                    <a:pt x="0" y="1479"/>
                  </a:lnTo>
                  <a:lnTo>
                    <a:pt x="8" y="1354"/>
                  </a:lnTo>
                  <a:lnTo>
                    <a:pt x="8" y="1195"/>
                  </a:lnTo>
                  <a:lnTo>
                    <a:pt x="8" y="1145"/>
                  </a:lnTo>
                  <a:lnTo>
                    <a:pt x="17" y="1028"/>
                  </a:lnTo>
                  <a:lnTo>
                    <a:pt x="33" y="869"/>
                  </a:lnTo>
                  <a:lnTo>
                    <a:pt x="42" y="702"/>
                  </a:lnTo>
                  <a:lnTo>
                    <a:pt x="50" y="585"/>
                  </a:lnTo>
                  <a:lnTo>
                    <a:pt x="50" y="543"/>
                  </a:lnTo>
                  <a:lnTo>
                    <a:pt x="67" y="426"/>
                  </a:lnTo>
                  <a:lnTo>
                    <a:pt x="75" y="384"/>
                  </a:lnTo>
                  <a:lnTo>
                    <a:pt x="92" y="276"/>
                  </a:lnTo>
                  <a:lnTo>
                    <a:pt x="150" y="226"/>
                  </a:lnTo>
                  <a:lnTo>
                    <a:pt x="284" y="67"/>
                  </a:lnTo>
                  <a:lnTo>
                    <a:pt x="3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34"/>
            <p:cNvSpPr/>
            <p:nvPr/>
          </p:nvSpPr>
          <p:spPr>
            <a:xfrm>
              <a:off x="9833534" y="3833085"/>
              <a:ext cx="21852" cy="111332"/>
            </a:xfrm>
            <a:custGeom>
              <a:avLst/>
              <a:gdLst/>
              <a:ahLst/>
              <a:cxnLst/>
              <a:rect l="l" t="t" r="r" b="b"/>
              <a:pathLst>
                <a:path w="443" h="2257" extrusionOk="0">
                  <a:moveTo>
                    <a:pt x="443" y="76"/>
                  </a:moveTo>
                  <a:lnTo>
                    <a:pt x="443" y="84"/>
                  </a:lnTo>
                  <a:lnTo>
                    <a:pt x="443" y="201"/>
                  </a:lnTo>
                  <a:lnTo>
                    <a:pt x="443" y="586"/>
                  </a:lnTo>
                  <a:lnTo>
                    <a:pt x="443" y="719"/>
                  </a:lnTo>
                  <a:lnTo>
                    <a:pt x="443" y="736"/>
                  </a:lnTo>
                  <a:lnTo>
                    <a:pt x="434" y="836"/>
                  </a:lnTo>
                  <a:lnTo>
                    <a:pt x="418" y="1095"/>
                  </a:lnTo>
                  <a:lnTo>
                    <a:pt x="418" y="1220"/>
                  </a:lnTo>
                  <a:lnTo>
                    <a:pt x="409" y="1346"/>
                  </a:lnTo>
                  <a:lnTo>
                    <a:pt x="401" y="1479"/>
                  </a:lnTo>
                  <a:lnTo>
                    <a:pt x="393" y="1546"/>
                  </a:lnTo>
                  <a:lnTo>
                    <a:pt x="393" y="1605"/>
                  </a:lnTo>
                  <a:lnTo>
                    <a:pt x="384" y="1730"/>
                  </a:lnTo>
                  <a:lnTo>
                    <a:pt x="368" y="1864"/>
                  </a:lnTo>
                  <a:lnTo>
                    <a:pt x="359" y="1922"/>
                  </a:lnTo>
                  <a:lnTo>
                    <a:pt x="351" y="1989"/>
                  </a:lnTo>
                  <a:lnTo>
                    <a:pt x="343" y="2048"/>
                  </a:lnTo>
                  <a:lnTo>
                    <a:pt x="343" y="2106"/>
                  </a:lnTo>
                  <a:lnTo>
                    <a:pt x="343" y="2114"/>
                  </a:lnTo>
                  <a:lnTo>
                    <a:pt x="150" y="2256"/>
                  </a:lnTo>
                  <a:lnTo>
                    <a:pt x="0" y="2064"/>
                  </a:lnTo>
                  <a:lnTo>
                    <a:pt x="0" y="2056"/>
                  </a:lnTo>
                  <a:lnTo>
                    <a:pt x="8" y="2006"/>
                  </a:lnTo>
                  <a:lnTo>
                    <a:pt x="25" y="1947"/>
                  </a:lnTo>
                  <a:lnTo>
                    <a:pt x="33" y="1880"/>
                  </a:lnTo>
                  <a:lnTo>
                    <a:pt x="42" y="1822"/>
                  </a:lnTo>
                  <a:lnTo>
                    <a:pt x="58" y="1697"/>
                  </a:lnTo>
                  <a:lnTo>
                    <a:pt x="75" y="1571"/>
                  </a:lnTo>
                  <a:lnTo>
                    <a:pt x="84" y="1513"/>
                  </a:lnTo>
                  <a:lnTo>
                    <a:pt x="92" y="1446"/>
                  </a:lnTo>
                  <a:lnTo>
                    <a:pt x="117" y="1321"/>
                  </a:lnTo>
                  <a:lnTo>
                    <a:pt x="134" y="1195"/>
                  </a:lnTo>
                  <a:lnTo>
                    <a:pt x="150" y="1062"/>
                  </a:lnTo>
                  <a:lnTo>
                    <a:pt x="175" y="811"/>
                  </a:lnTo>
                  <a:lnTo>
                    <a:pt x="192" y="711"/>
                  </a:lnTo>
                  <a:lnTo>
                    <a:pt x="192" y="686"/>
                  </a:lnTo>
                  <a:lnTo>
                    <a:pt x="217" y="561"/>
                  </a:lnTo>
                  <a:lnTo>
                    <a:pt x="217" y="527"/>
                  </a:lnTo>
                  <a:lnTo>
                    <a:pt x="242" y="435"/>
                  </a:lnTo>
                  <a:lnTo>
                    <a:pt x="259" y="335"/>
                  </a:lnTo>
                  <a:lnTo>
                    <a:pt x="267" y="310"/>
                  </a:lnTo>
                  <a:lnTo>
                    <a:pt x="292" y="185"/>
                  </a:lnTo>
                  <a:lnTo>
                    <a:pt x="317" y="68"/>
                  </a:lnTo>
                  <a:lnTo>
                    <a:pt x="317" y="59"/>
                  </a:lnTo>
                  <a:lnTo>
                    <a:pt x="3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34"/>
            <p:cNvSpPr/>
            <p:nvPr/>
          </p:nvSpPr>
          <p:spPr>
            <a:xfrm>
              <a:off x="7932934" y="4147943"/>
              <a:ext cx="83314" cy="58946"/>
            </a:xfrm>
            <a:custGeom>
              <a:avLst/>
              <a:gdLst/>
              <a:ahLst/>
              <a:cxnLst/>
              <a:rect l="l" t="t" r="r" b="b"/>
              <a:pathLst>
                <a:path w="1689" h="1195" extrusionOk="0">
                  <a:moveTo>
                    <a:pt x="93" y="9"/>
                  </a:moveTo>
                  <a:lnTo>
                    <a:pt x="193" y="42"/>
                  </a:lnTo>
                  <a:lnTo>
                    <a:pt x="293" y="84"/>
                  </a:lnTo>
                  <a:lnTo>
                    <a:pt x="352" y="101"/>
                  </a:lnTo>
                  <a:lnTo>
                    <a:pt x="402" y="117"/>
                  </a:lnTo>
                  <a:lnTo>
                    <a:pt x="502" y="151"/>
                  </a:lnTo>
                  <a:lnTo>
                    <a:pt x="535" y="159"/>
                  </a:lnTo>
                  <a:lnTo>
                    <a:pt x="602" y="184"/>
                  </a:lnTo>
                  <a:lnTo>
                    <a:pt x="711" y="226"/>
                  </a:lnTo>
                  <a:lnTo>
                    <a:pt x="719" y="226"/>
                  </a:lnTo>
                  <a:lnTo>
                    <a:pt x="803" y="268"/>
                  </a:lnTo>
                  <a:lnTo>
                    <a:pt x="895" y="326"/>
                  </a:lnTo>
                  <a:lnTo>
                    <a:pt x="961" y="360"/>
                  </a:lnTo>
                  <a:lnTo>
                    <a:pt x="986" y="376"/>
                  </a:lnTo>
                  <a:lnTo>
                    <a:pt x="1070" y="435"/>
                  </a:lnTo>
                  <a:lnTo>
                    <a:pt x="1162" y="493"/>
                  </a:lnTo>
                  <a:lnTo>
                    <a:pt x="1245" y="543"/>
                  </a:lnTo>
                  <a:lnTo>
                    <a:pt x="1254" y="543"/>
                  </a:lnTo>
                  <a:lnTo>
                    <a:pt x="1337" y="602"/>
                  </a:lnTo>
                  <a:lnTo>
                    <a:pt x="1421" y="660"/>
                  </a:lnTo>
                  <a:lnTo>
                    <a:pt x="1513" y="719"/>
                  </a:lnTo>
                  <a:lnTo>
                    <a:pt x="1605" y="777"/>
                  </a:lnTo>
                  <a:lnTo>
                    <a:pt x="1688" y="1120"/>
                  </a:lnTo>
                  <a:lnTo>
                    <a:pt x="1346" y="1195"/>
                  </a:lnTo>
                  <a:lnTo>
                    <a:pt x="1254" y="1145"/>
                  </a:lnTo>
                  <a:lnTo>
                    <a:pt x="1162" y="1095"/>
                  </a:lnTo>
                  <a:lnTo>
                    <a:pt x="1062" y="1036"/>
                  </a:lnTo>
                  <a:lnTo>
                    <a:pt x="978" y="986"/>
                  </a:lnTo>
                  <a:lnTo>
                    <a:pt x="970" y="986"/>
                  </a:lnTo>
                  <a:lnTo>
                    <a:pt x="878" y="936"/>
                  </a:lnTo>
                  <a:lnTo>
                    <a:pt x="794" y="877"/>
                  </a:lnTo>
                  <a:lnTo>
                    <a:pt x="702" y="819"/>
                  </a:lnTo>
                  <a:lnTo>
                    <a:pt x="677" y="802"/>
                  </a:lnTo>
                  <a:lnTo>
                    <a:pt x="611" y="752"/>
                  </a:lnTo>
                  <a:lnTo>
                    <a:pt x="527" y="694"/>
                  </a:lnTo>
                  <a:lnTo>
                    <a:pt x="452" y="635"/>
                  </a:lnTo>
                  <a:lnTo>
                    <a:pt x="443" y="627"/>
                  </a:lnTo>
                  <a:lnTo>
                    <a:pt x="368" y="543"/>
                  </a:lnTo>
                  <a:lnTo>
                    <a:pt x="310" y="493"/>
                  </a:lnTo>
                  <a:lnTo>
                    <a:pt x="293" y="460"/>
                  </a:lnTo>
                  <a:lnTo>
                    <a:pt x="218" y="376"/>
                  </a:lnTo>
                  <a:lnTo>
                    <a:pt x="184" y="334"/>
                  </a:lnTo>
                  <a:lnTo>
                    <a:pt x="151" y="284"/>
                  </a:lnTo>
                  <a:lnTo>
                    <a:pt x="84" y="192"/>
                  </a:lnTo>
                  <a:lnTo>
                    <a:pt x="17" y="117"/>
                  </a:lnTo>
                  <a:lnTo>
                    <a:pt x="17" y="109"/>
                  </a:lnTo>
                  <a:lnTo>
                    <a:pt x="1" y="17"/>
                  </a:lnTo>
                  <a:lnTo>
                    <a:pt x="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6" name="Google Shape;956;p34"/>
            <p:cNvSpPr/>
            <p:nvPr/>
          </p:nvSpPr>
          <p:spPr>
            <a:xfrm>
              <a:off x="8153823" y="4012341"/>
              <a:ext cx="79565" cy="96485"/>
            </a:xfrm>
            <a:custGeom>
              <a:avLst/>
              <a:gdLst/>
              <a:ahLst/>
              <a:cxnLst/>
              <a:rect l="l" t="t" r="r" b="b"/>
              <a:pathLst>
                <a:path w="1613" h="1956" extrusionOk="0">
                  <a:moveTo>
                    <a:pt x="101" y="34"/>
                  </a:moveTo>
                  <a:lnTo>
                    <a:pt x="109" y="34"/>
                  </a:lnTo>
                  <a:lnTo>
                    <a:pt x="226" y="101"/>
                  </a:lnTo>
                  <a:lnTo>
                    <a:pt x="301" y="134"/>
                  </a:lnTo>
                  <a:lnTo>
                    <a:pt x="360" y="168"/>
                  </a:lnTo>
                  <a:lnTo>
                    <a:pt x="443" y="210"/>
                  </a:lnTo>
                  <a:lnTo>
                    <a:pt x="502" y="251"/>
                  </a:lnTo>
                  <a:lnTo>
                    <a:pt x="552" y="285"/>
                  </a:lnTo>
                  <a:lnTo>
                    <a:pt x="594" y="335"/>
                  </a:lnTo>
                  <a:lnTo>
                    <a:pt x="677" y="419"/>
                  </a:lnTo>
                  <a:lnTo>
                    <a:pt x="777" y="535"/>
                  </a:lnTo>
                  <a:lnTo>
                    <a:pt x="836" y="602"/>
                  </a:lnTo>
                  <a:lnTo>
                    <a:pt x="953" y="753"/>
                  </a:lnTo>
                  <a:lnTo>
                    <a:pt x="1036" y="861"/>
                  </a:lnTo>
                  <a:lnTo>
                    <a:pt x="1120" y="962"/>
                  </a:lnTo>
                  <a:lnTo>
                    <a:pt x="1187" y="1045"/>
                  </a:lnTo>
                  <a:lnTo>
                    <a:pt x="1203" y="1070"/>
                  </a:lnTo>
                  <a:lnTo>
                    <a:pt x="1287" y="1187"/>
                  </a:lnTo>
                  <a:lnTo>
                    <a:pt x="1371" y="1296"/>
                  </a:lnTo>
                  <a:lnTo>
                    <a:pt x="1446" y="1413"/>
                  </a:lnTo>
                  <a:lnTo>
                    <a:pt x="1529" y="1521"/>
                  </a:lnTo>
                  <a:lnTo>
                    <a:pt x="1604" y="1630"/>
                  </a:lnTo>
                  <a:lnTo>
                    <a:pt x="1613" y="1638"/>
                  </a:lnTo>
                  <a:lnTo>
                    <a:pt x="1563" y="1956"/>
                  </a:lnTo>
                  <a:lnTo>
                    <a:pt x="1245" y="1914"/>
                  </a:lnTo>
                  <a:lnTo>
                    <a:pt x="1237" y="1906"/>
                  </a:lnTo>
                  <a:lnTo>
                    <a:pt x="1153" y="1814"/>
                  </a:lnTo>
                  <a:lnTo>
                    <a:pt x="1070" y="1705"/>
                  </a:lnTo>
                  <a:lnTo>
                    <a:pt x="978" y="1605"/>
                  </a:lnTo>
                  <a:lnTo>
                    <a:pt x="894" y="1496"/>
                  </a:lnTo>
                  <a:lnTo>
                    <a:pt x="802" y="1396"/>
                  </a:lnTo>
                  <a:lnTo>
                    <a:pt x="786" y="1371"/>
                  </a:lnTo>
                  <a:lnTo>
                    <a:pt x="719" y="1287"/>
                  </a:lnTo>
                  <a:lnTo>
                    <a:pt x="627" y="1187"/>
                  </a:lnTo>
                  <a:lnTo>
                    <a:pt x="535" y="1078"/>
                  </a:lnTo>
                  <a:lnTo>
                    <a:pt x="418" y="936"/>
                  </a:lnTo>
                  <a:lnTo>
                    <a:pt x="360" y="870"/>
                  </a:lnTo>
                  <a:lnTo>
                    <a:pt x="268" y="744"/>
                  </a:lnTo>
                  <a:lnTo>
                    <a:pt x="193" y="652"/>
                  </a:lnTo>
                  <a:lnTo>
                    <a:pt x="159" y="602"/>
                  </a:lnTo>
                  <a:lnTo>
                    <a:pt x="134" y="544"/>
                  </a:lnTo>
                  <a:lnTo>
                    <a:pt x="109" y="477"/>
                  </a:lnTo>
                  <a:lnTo>
                    <a:pt x="84" y="385"/>
                  </a:lnTo>
                  <a:lnTo>
                    <a:pt x="59" y="318"/>
                  </a:lnTo>
                  <a:lnTo>
                    <a:pt x="42" y="243"/>
                  </a:lnTo>
                  <a:lnTo>
                    <a:pt x="0" y="109"/>
                  </a:lnTo>
                  <a:lnTo>
                    <a:pt x="0" y="101"/>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7" name="Google Shape;957;p34"/>
            <p:cNvSpPr/>
            <p:nvPr/>
          </p:nvSpPr>
          <p:spPr>
            <a:xfrm>
              <a:off x="8311671" y="3919211"/>
              <a:ext cx="103884" cy="112565"/>
            </a:xfrm>
            <a:custGeom>
              <a:avLst/>
              <a:gdLst/>
              <a:ahLst/>
              <a:cxnLst/>
              <a:rect l="l" t="t" r="r" b="b"/>
              <a:pathLst>
                <a:path w="2106" h="2282" extrusionOk="0">
                  <a:moveTo>
                    <a:pt x="1696" y="2148"/>
                  </a:moveTo>
                  <a:lnTo>
                    <a:pt x="1646" y="2081"/>
                  </a:lnTo>
                  <a:lnTo>
                    <a:pt x="1587" y="2014"/>
                  </a:lnTo>
                  <a:lnTo>
                    <a:pt x="1587" y="2014"/>
                  </a:lnTo>
                  <a:lnTo>
                    <a:pt x="1537" y="1956"/>
                  </a:lnTo>
                  <a:lnTo>
                    <a:pt x="1479" y="1889"/>
                  </a:lnTo>
                  <a:lnTo>
                    <a:pt x="1420" y="1822"/>
                  </a:lnTo>
                  <a:lnTo>
                    <a:pt x="1370" y="1755"/>
                  </a:lnTo>
                  <a:lnTo>
                    <a:pt x="1353" y="1747"/>
                  </a:lnTo>
                  <a:lnTo>
                    <a:pt x="1312" y="1697"/>
                  </a:lnTo>
                  <a:lnTo>
                    <a:pt x="1262" y="1630"/>
                  </a:lnTo>
                  <a:lnTo>
                    <a:pt x="1211" y="1563"/>
                  </a:lnTo>
                  <a:lnTo>
                    <a:pt x="1153" y="1496"/>
                  </a:lnTo>
                  <a:lnTo>
                    <a:pt x="1103" y="1429"/>
                  </a:lnTo>
                  <a:lnTo>
                    <a:pt x="1044" y="1362"/>
                  </a:lnTo>
                  <a:lnTo>
                    <a:pt x="994" y="1296"/>
                  </a:lnTo>
                  <a:lnTo>
                    <a:pt x="936" y="1237"/>
                  </a:lnTo>
                  <a:lnTo>
                    <a:pt x="877" y="1170"/>
                  </a:lnTo>
                  <a:lnTo>
                    <a:pt x="827" y="1112"/>
                  </a:lnTo>
                  <a:lnTo>
                    <a:pt x="794" y="1070"/>
                  </a:lnTo>
                  <a:lnTo>
                    <a:pt x="769" y="1045"/>
                  </a:lnTo>
                  <a:lnTo>
                    <a:pt x="710" y="987"/>
                  </a:lnTo>
                  <a:lnTo>
                    <a:pt x="652" y="920"/>
                  </a:lnTo>
                  <a:lnTo>
                    <a:pt x="593" y="861"/>
                  </a:lnTo>
                  <a:lnTo>
                    <a:pt x="535" y="794"/>
                  </a:lnTo>
                  <a:lnTo>
                    <a:pt x="476" y="736"/>
                  </a:lnTo>
                  <a:lnTo>
                    <a:pt x="460" y="719"/>
                  </a:lnTo>
                  <a:lnTo>
                    <a:pt x="418" y="669"/>
                  </a:lnTo>
                  <a:lnTo>
                    <a:pt x="359" y="611"/>
                  </a:lnTo>
                  <a:lnTo>
                    <a:pt x="301" y="544"/>
                  </a:lnTo>
                  <a:lnTo>
                    <a:pt x="242" y="485"/>
                  </a:lnTo>
                  <a:lnTo>
                    <a:pt x="209" y="452"/>
                  </a:lnTo>
                  <a:lnTo>
                    <a:pt x="184" y="418"/>
                  </a:lnTo>
                  <a:lnTo>
                    <a:pt x="159" y="377"/>
                  </a:lnTo>
                  <a:lnTo>
                    <a:pt x="142" y="335"/>
                  </a:lnTo>
                  <a:lnTo>
                    <a:pt x="100" y="260"/>
                  </a:lnTo>
                  <a:lnTo>
                    <a:pt x="100" y="260"/>
                  </a:lnTo>
                  <a:lnTo>
                    <a:pt x="50" y="185"/>
                  </a:lnTo>
                  <a:lnTo>
                    <a:pt x="0" y="109"/>
                  </a:lnTo>
                  <a:lnTo>
                    <a:pt x="0" y="101"/>
                  </a:lnTo>
                  <a:lnTo>
                    <a:pt x="0" y="9"/>
                  </a:lnTo>
                  <a:lnTo>
                    <a:pt x="92" y="1"/>
                  </a:lnTo>
                  <a:lnTo>
                    <a:pt x="100" y="1"/>
                  </a:lnTo>
                  <a:lnTo>
                    <a:pt x="175" y="34"/>
                  </a:lnTo>
                  <a:lnTo>
                    <a:pt x="259" y="76"/>
                  </a:lnTo>
                  <a:lnTo>
                    <a:pt x="259" y="76"/>
                  </a:lnTo>
                  <a:lnTo>
                    <a:pt x="343" y="109"/>
                  </a:lnTo>
                  <a:lnTo>
                    <a:pt x="384" y="126"/>
                  </a:lnTo>
                  <a:lnTo>
                    <a:pt x="426" y="151"/>
                  </a:lnTo>
                  <a:lnTo>
                    <a:pt x="468" y="168"/>
                  </a:lnTo>
                  <a:lnTo>
                    <a:pt x="501" y="193"/>
                  </a:lnTo>
                  <a:lnTo>
                    <a:pt x="576" y="251"/>
                  </a:lnTo>
                  <a:lnTo>
                    <a:pt x="643" y="310"/>
                  </a:lnTo>
                  <a:lnTo>
                    <a:pt x="710" y="368"/>
                  </a:lnTo>
                  <a:lnTo>
                    <a:pt x="760" y="402"/>
                  </a:lnTo>
                  <a:lnTo>
                    <a:pt x="777" y="418"/>
                  </a:lnTo>
                  <a:lnTo>
                    <a:pt x="844" y="477"/>
                  </a:lnTo>
                  <a:lnTo>
                    <a:pt x="911" y="544"/>
                  </a:lnTo>
                  <a:lnTo>
                    <a:pt x="977" y="602"/>
                  </a:lnTo>
                  <a:lnTo>
                    <a:pt x="1044" y="661"/>
                  </a:lnTo>
                  <a:lnTo>
                    <a:pt x="1103" y="719"/>
                  </a:lnTo>
                  <a:lnTo>
                    <a:pt x="1136" y="744"/>
                  </a:lnTo>
                  <a:lnTo>
                    <a:pt x="1170" y="786"/>
                  </a:lnTo>
                  <a:lnTo>
                    <a:pt x="1228" y="845"/>
                  </a:lnTo>
                  <a:lnTo>
                    <a:pt x="1295" y="911"/>
                  </a:lnTo>
                  <a:lnTo>
                    <a:pt x="1353" y="978"/>
                  </a:lnTo>
                  <a:lnTo>
                    <a:pt x="1412" y="1045"/>
                  </a:lnTo>
                  <a:lnTo>
                    <a:pt x="1470" y="1104"/>
                  </a:lnTo>
                  <a:lnTo>
                    <a:pt x="1529" y="1170"/>
                  </a:lnTo>
                  <a:lnTo>
                    <a:pt x="1587" y="1237"/>
                  </a:lnTo>
                  <a:lnTo>
                    <a:pt x="1646" y="1312"/>
                  </a:lnTo>
                  <a:lnTo>
                    <a:pt x="1704" y="1379"/>
                  </a:lnTo>
                  <a:lnTo>
                    <a:pt x="1754" y="1429"/>
                  </a:lnTo>
                  <a:lnTo>
                    <a:pt x="1763" y="1446"/>
                  </a:lnTo>
                  <a:lnTo>
                    <a:pt x="1813" y="1521"/>
                  </a:lnTo>
                  <a:lnTo>
                    <a:pt x="1863" y="1596"/>
                  </a:lnTo>
                  <a:lnTo>
                    <a:pt x="1913" y="1672"/>
                  </a:lnTo>
                  <a:lnTo>
                    <a:pt x="1963" y="1747"/>
                  </a:lnTo>
                  <a:lnTo>
                    <a:pt x="1963" y="1747"/>
                  </a:lnTo>
                  <a:lnTo>
                    <a:pt x="2013" y="1822"/>
                  </a:lnTo>
                  <a:lnTo>
                    <a:pt x="2055" y="1897"/>
                  </a:lnTo>
                  <a:lnTo>
                    <a:pt x="2105" y="1972"/>
                  </a:lnTo>
                  <a:lnTo>
                    <a:pt x="2055" y="2281"/>
                  </a:lnTo>
                  <a:lnTo>
                    <a:pt x="1754" y="221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8" name="Google Shape;958;p34"/>
            <p:cNvSpPr/>
            <p:nvPr/>
          </p:nvSpPr>
          <p:spPr>
            <a:xfrm>
              <a:off x="8197922" y="4197369"/>
              <a:ext cx="50314" cy="56529"/>
            </a:xfrm>
            <a:custGeom>
              <a:avLst/>
              <a:gdLst/>
              <a:ahLst/>
              <a:cxnLst/>
              <a:rect l="l" t="t" r="r" b="b"/>
              <a:pathLst>
                <a:path w="1020" h="1146" extrusionOk="0">
                  <a:moveTo>
                    <a:pt x="276" y="17"/>
                  </a:moveTo>
                  <a:lnTo>
                    <a:pt x="301" y="17"/>
                  </a:lnTo>
                  <a:lnTo>
                    <a:pt x="309" y="34"/>
                  </a:lnTo>
                  <a:lnTo>
                    <a:pt x="334" y="59"/>
                  </a:lnTo>
                  <a:lnTo>
                    <a:pt x="351" y="93"/>
                  </a:lnTo>
                  <a:lnTo>
                    <a:pt x="376" y="118"/>
                  </a:lnTo>
                  <a:lnTo>
                    <a:pt x="401" y="143"/>
                  </a:lnTo>
                  <a:lnTo>
                    <a:pt x="418" y="176"/>
                  </a:lnTo>
                  <a:lnTo>
                    <a:pt x="443" y="201"/>
                  </a:lnTo>
                  <a:lnTo>
                    <a:pt x="460" y="226"/>
                  </a:lnTo>
                  <a:lnTo>
                    <a:pt x="485" y="251"/>
                  </a:lnTo>
                  <a:lnTo>
                    <a:pt x="535" y="310"/>
                  </a:lnTo>
                  <a:lnTo>
                    <a:pt x="577" y="360"/>
                  </a:lnTo>
                  <a:lnTo>
                    <a:pt x="627" y="418"/>
                  </a:lnTo>
                  <a:lnTo>
                    <a:pt x="677" y="469"/>
                  </a:lnTo>
                  <a:lnTo>
                    <a:pt x="694" y="494"/>
                  </a:lnTo>
                  <a:lnTo>
                    <a:pt x="719" y="527"/>
                  </a:lnTo>
                  <a:lnTo>
                    <a:pt x="769" y="577"/>
                  </a:lnTo>
                  <a:lnTo>
                    <a:pt x="819" y="636"/>
                  </a:lnTo>
                  <a:lnTo>
                    <a:pt x="928" y="736"/>
                  </a:lnTo>
                  <a:lnTo>
                    <a:pt x="1020" y="845"/>
                  </a:lnTo>
                  <a:lnTo>
                    <a:pt x="1020" y="845"/>
                  </a:lnTo>
                  <a:lnTo>
                    <a:pt x="1003" y="1145"/>
                  </a:lnTo>
                  <a:lnTo>
                    <a:pt x="694" y="1129"/>
                  </a:lnTo>
                  <a:lnTo>
                    <a:pt x="694" y="1129"/>
                  </a:lnTo>
                  <a:lnTo>
                    <a:pt x="602" y="1020"/>
                  </a:lnTo>
                  <a:lnTo>
                    <a:pt x="510" y="911"/>
                  </a:lnTo>
                  <a:lnTo>
                    <a:pt x="460" y="853"/>
                  </a:lnTo>
                  <a:lnTo>
                    <a:pt x="410" y="794"/>
                  </a:lnTo>
                  <a:lnTo>
                    <a:pt x="385" y="753"/>
                  </a:lnTo>
                  <a:lnTo>
                    <a:pt x="368" y="736"/>
                  </a:lnTo>
                  <a:lnTo>
                    <a:pt x="318" y="677"/>
                  </a:lnTo>
                  <a:lnTo>
                    <a:pt x="276" y="611"/>
                  </a:lnTo>
                  <a:lnTo>
                    <a:pt x="226" y="552"/>
                  </a:lnTo>
                  <a:lnTo>
                    <a:pt x="184" y="494"/>
                  </a:lnTo>
                  <a:lnTo>
                    <a:pt x="159" y="460"/>
                  </a:lnTo>
                  <a:lnTo>
                    <a:pt x="142" y="427"/>
                  </a:lnTo>
                  <a:lnTo>
                    <a:pt x="117" y="393"/>
                  </a:lnTo>
                  <a:lnTo>
                    <a:pt x="92" y="368"/>
                  </a:lnTo>
                  <a:lnTo>
                    <a:pt x="76" y="335"/>
                  </a:lnTo>
                  <a:lnTo>
                    <a:pt x="50" y="302"/>
                  </a:lnTo>
                  <a:lnTo>
                    <a:pt x="34" y="268"/>
                  </a:lnTo>
                  <a:lnTo>
                    <a:pt x="9" y="235"/>
                  </a:lnTo>
                  <a:lnTo>
                    <a:pt x="0" y="210"/>
                  </a:lnTo>
                  <a:lnTo>
                    <a:pt x="9" y="193"/>
                  </a:lnTo>
                  <a:lnTo>
                    <a:pt x="25" y="134"/>
                  </a:lnTo>
                  <a:lnTo>
                    <a:pt x="2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9" name="Google Shape;959;p34"/>
            <p:cNvSpPr/>
            <p:nvPr/>
          </p:nvSpPr>
          <p:spPr>
            <a:xfrm>
              <a:off x="7752050" y="4290499"/>
              <a:ext cx="126130" cy="47848"/>
            </a:xfrm>
            <a:custGeom>
              <a:avLst/>
              <a:gdLst/>
              <a:ahLst/>
              <a:cxnLst/>
              <a:rect l="l" t="t" r="r" b="b"/>
              <a:pathLst>
                <a:path w="2557" h="970" extrusionOk="0">
                  <a:moveTo>
                    <a:pt x="393" y="9"/>
                  </a:moveTo>
                  <a:lnTo>
                    <a:pt x="468" y="17"/>
                  </a:lnTo>
                  <a:lnTo>
                    <a:pt x="543" y="34"/>
                  </a:lnTo>
                  <a:lnTo>
                    <a:pt x="618" y="51"/>
                  </a:lnTo>
                  <a:lnTo>
                    <a:pt x="694" y="68"/>
                  </a:lnTo>
                  <a:lnTo>
                    <a:pt x="769" y="93"/>
                  </a:lnTo>
                  <a:lnTo>
                    <a:pt x="844" y="109"/>
                  </a:lnTo>
                  <a:lnTo>
                    <a:pt x="844" y="109"/>
                  </a:lnTo>
                  <a:lnTo>
                    <a:pt x="911" y="126"/>
                  </a:lnTo>
                  <a:lnTo>
                    <a:pt x="986" y="151"/>
                  </a:lnTo>
                  <a:lnTo>
                    <a:pt x="1061" y="176"/>
                  </a:lnTo>
                  <a:lnTo>
                    <a:pt x="1128" y="193"/>
                  </a:lnTo>
                  <a:lnTo>
                    <a:pt x="1203" y="218"/>
                  </a:lnTo>
                  <a:lnTo>
                    <a:pt x="1278" y="243"/>
                  </a:lnTo>
                  <a:lnTo>
                    <a:pt x="1420" y="285"/>
                  </a:lnTo>
                  <a:lnTo>
                    <a:pt x="1546" y="327"/>
                  </a:lnTo>
                  <a:lnTo>
                    <a:pt x="1571" y="335"/>
                  </a:lnTo>
                  <a:lnTo>
                    <a:pt x="1713" y="385"/>
                  </a:lnTo>
                  <a:lnTo>
                    <a:pt x="1855" y="427"/>
                  </a:lnTo>
                  <a:lnTo>
                    <a:pt x="1997" y="477"/>
                  </a:lnTo>
                  <a:lnTo>
                    <a:pt x="2064" y="502"/>
                  </a:lnTo>
                  <a:lnTo>
                    <a:pt x="2139" y="519"/>
                  </a:lnTo>
                  <a:lnTo>
                    <a:pt x="2206" y="544"/>
                  </a:lnTo>
                  <a:lnTo>
                    <a:pt x="2281" y="569"/>
                  </a:lnTo>
                  <a:lnTo>
                    <a:pt x="2348" y="586"/>
                  </a:lnTo>
                  <a:lnTo>
                    <a:pt x="2406" y="602"/>
                  </a:lnTo>
                  <a:lnTo>
                    <a:pt x="2423" y="602"/>
                  </a:lnTo>
                  <a:lnTo>
                    <a:pt x="2557" y="836"/>
                  </a:lnTo>
                  <a:lnTo>
                    <a:pt x="2323" y="970"/>
                  </a:lnTo>
                  <a:lnTo>
                    <a:pt x="2306" y="970"/>
                  </a:lnTo>
                  <a:lnTo>
                    <a:pt x="2247" y="953"/>
                  </a:lnTo>
                  <a:lnTo>
                    <a:pt x="2172" y="928"/>
                  </a:lnTo>
                  <a:lnTo>
                    <a:pt x="2097" y="911"/>
                  </a:lnTo>
                  <a:lnTo>
                    <a:pt x="2030" y="886"/>
                  </a:lnTo>
                  <a:lnTo>
                    <a:pt x="1955" y="870"/>
                  </a:lnTo>
                  <a:lnTo>
                    <a:pt x="1880" y="845"/>
                  </a:lnTo>
                  <a:lnTo>
                    <a:pt x="1738" y="803"/>
                  </a:lnTo>
                  <a:lnTo>
                    <a:pt x="1588" y="761"/>
                  </a:lnTo>
                  <a:lnTo>
                    <a:pt x="1446" y="719"/>
                  </a:lnTo>
                  <a:lnTo>
                    <a:pt x="1420" y="711"/>
                  </a:lnTo>
                  <a:lnTo>
                    <a:pt x="1303" y="669"/>
                  </a:lnTo>
                  <a:lnTo>
                    <a:pt x="1161" y="627"/>
                  </a:lnTo>
                  <a:lnTo>
                    <a:pt x="1086" y="602"/>
                  </a:lnTo>
                  <a:lnTo>
                    <a:pt x="1011" y="586"/>
                  </a:lnTo>
                  <a:lnTo>
                    <a:pt x="944" y="560"/>
                  </a:lnTo>
                  <a:lnTo>
                    <a:pt x="877" y="544"/>
                  </a:lnTo>
                  <a:lnTo>
                    <a:pt x="802" y="519"/>
                  </a:lnTo>
                  <a:lnTo>
                    <a:pt x="735" y="502"/>
                  </a:lnTo>
                  <a:lnTo>
                    <a:pt x="735" y="502"/>
                  </a:lnTo>
                  <a:lnTo>
                    <a:pt x="660" y="477"/>
                  </a:lnTo>
                  <a:lnTo>
                    <a:pt x="593" y="460"/>
                  </a:lnTo>
                  <a:lnTo>
                    <a:pt x="518" y="435"/>
                  </a:lnTo>
                  <a:lnTo>
                    <a:pt x="451" y="418"/>
                  </a:lnTo>
                  <a:lnTo>
                    <a:pt x="376" y="402"/>
                  </a:lnTo>
                  <a:lnTo>
                    <a:pt x="309" y="385"/>
                  </a:lnTo>
                  <a:lnTo>
                    <a:pt x="259" y="368"/>
                  </a:lnTo>
                  <a:lnTo>
                    <a:pt x="243" y="360"/>
                  </a:lnTo>
                  <a:lnTo>
                    <a:pt x="209" y="335"/>
                  </a:lnTo>
                  <a:lnTo>
                    <a:pt x="176" y="302"/>
                  </a:lnTo>
                  <a:lnTo>
                    <a:pt x="142" y="276"/>
                  </a:lnTo>
                  <a:lnTo>
                    <a:pt x="109" y="251"/>
                  </a:lnTo>
                  <a:lnTo>
                    <a:pt x="50" y="201"/>
                  </a:lnTo>
                  <a:lnTo>
                    <a:pt x="50" y="201"/>
                  </a:lnTo>
                  <a:lnTo>
                    <a:pt x="0" y="126"/>
                  </a:lnTo>
                  <a:lnTo>
                    <a:pt x="75" y="68"/>
                  </a:lnTo>
                  <a:lnTo>
                    <a:pt x="84" y="68"/>
                  </a:lnTo>
                  <a:lnTo>
                    <a:pt x="159" y="51"/>
                  </a:lnTo>
                  <a:lnTo>
                    <a:pt x="201" y="34"/>
                  </a:lnTo>
                  <a:lnTo>
                    <a:pt x="243" y="26"/>
                  </a:lnTo>
                  <a:lnTo>
                    <a:pt x="284" y="9"/>
                  </a:lnTo>
                  <a:lnTo>
                    <a:pt x="318" y="1"/>
                  </a:lnTo>
                  <a:lnTo>
                    <a:pt x="34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34"/>
            <p:cNvSpPr/>
            <p:nvPr/>
          </p:nvSpPr>
          <p:spPr>
            <a:xfrm>
              <a:off x="8564277" y="3960844"/>
              <a:ext cx="49870" cy="90713"/>
            </a:xfrm>
            <a:custGeom>
              <a:avLst/>
              <a:gdLst/>
              <a:ahLst/>
              <a:cxnLst/>
              <a:rect l="l" t="t" r="r" b="b"/>
              <a:pathLst>
                <a:path w="1011" h="1839" extrusionOk="0">
                  <a:moveTo>
                    <a:pt x="384" y="42"/>
                  </a:moveTo>
                  <a:lnTo>
                    <a:pt x="401" y="42"/>
                  </a:lnTo>
                  <a:lnTo>
                    <a:pt x="426" y="84"/>
                  </a:lnTo>
                  <a:lnTo>
                    <a:pt x="460" y="134"/>
                  </a:lnTo>
                  <a:lnTo>
                    <a:pt x="493" y="168"/>
                  </a:lnTo>
                  <a:lnTo>
                    <a:pt x="493" y="176"/>
                  </a:lnTo>
                  <a:lnTo>
                    <a:pt x="501" y="226"/>
                  </a:lnTo>
                  <a:lnTo>
                    <a:pt x="510" y="276"/>
                  </a:lnTo>
                  <a:lnTo>
                    <a:pt x="526" y="326"/>
                  </a:lnTo>
                  <a:lnTo>
                    <a:pt x="543" y="376"/>
                  </a:lnTo>
                  <a:lnTo>
                    <a:pt x="551" y="418"/>
                  </a:lnTo>
                  <a:lnTo>
                    <a:pt x="568" y="468"/>
                  </a:lnTo>
                  <a:lnTo>
                    <a:pt x="585" y="518"/>
                  </a:lnTo>
                  <a:lnTo>
                    <a:pt x="602" y="569"/>
                  </a:lnTo>
                  <a:lnTo>
                    <a:pt x="618" y="619"/>
                  </a:lnTo>
                  <a:lnTo>
                    <a:pt x="635" y="661"/>
                  </a:lnTo>
                  <a:lnTo>
                    <a:pt x="652" y="711"/>
                  </a:lnTo>
                  <a:lnTo>
                    <a:pt x="668" y="761"/>
                  </a:lnTo>
                  <a:lnTo>
                    <a:pt x="685" y="811"/>
                  </a:lnTo>
                  <a:lnTo>
                    <a:pt x="710" y="853"/>
                  </a:lnTo>
                  <a:lnTo>
                    <a:pt x="727" y="903"/>
                  </a:lnTo>
                  <a:lnTo>
                    <a:pt x="744" y="945"/>
                  </a:lnTo>
                  <a:lnTo>
                    <a:pt x="744" y="953"/>
                  </a:lnTo>
                  <a:lnTo>
                    <a:pt x="769" y="1003"/>
                  </a:lnTo>
                  <a:lnTo>
                    <a:pt x="785" y="1045"/>
                  </a:lnTo>
                  <a:lnTo>
                    <a:pt x="810" y="1095"/>
                  </a:lnTo>
                  <a:lnTo>
                    <a:pt x="827" y="1145"/>
                  </a:lnTo>
                  <a:lnTo>
                    <a:pt x="852" y="1195"/>
                  </a:lnTo>
                  <a:lnTo>
                    <a:pt x="877" y="1237"/>
                  </a:lnTo>
                  <a:lnTo>
                    <a:pt x="919" y="1337"/>
                  </a:lnTo>
                  <a:lnTo>
                    <a:pt x="961" y="1429"/>
                  </a:lnTo>
                  <a:lnTo>
                    <a:pt x="1011" y="1521"/>
                  </a:lnTo>
                  <a:lnTo>
                    <a:pt x="1011" y="1529"/>
                  </a:lnTo>
                  <a:lnTo>
                    <a:pt x="902" y="1838"/>
                  </a:lnTo>
                  <a:lnTo>
                    <a:pt x="593" y="1738"/>
                  </a:lnTo>
                  <a:lnTo>
                    <a:pt x="593" y="1730"/>
                  </a:lnTo>
                  <a:lnTo>
                    <a:pt x="543" y="1638"/>
                  </a:lnTo>
                  <a:lnTo>
                    <a:pt x="493" y="1546"/>
                  </a:lnTo>
                  <a:lnTo>
                    <a:pt x="443" y="1446"/>
                  </a:lnTo>
                  <a:lnTo>
                    <a:pt x="418" y="1396"/>
                  </a:lnTo>
                  <a:lnTo>
                    <a:pt x="393" y="1346"/>
                  </a:lnTo>
                  <a:lnTo>
                    <a:pt x="368" y="1295"/>
                  </a:lnTo>
                  <a:lnTo>
                    <a:pt x="343" y="1245"/>
                  </a:lnTo>
                  <a:lnTo>
                    <a:pt x="318" y="1195"/>
                  </a:lnTo>
                  <a:lnTo>
                    <a:pt x="301" y="1145"/>
                  </a:lnTo>
                  <a:lnTo>
                    <a:pt x="301" y="1137"/>
                  </a:lnTo>
                  <a:lnTo>
                    <a:pt x="276" y="1095"/>
                  </a:lnTo>
                  <a:lnTo>
                    <a:pt x="259" y="1036"/>
                  </a:lnTo>
                  <a:lnTo>
                    <a:pt x="234" y="986"/>
                  </a:lnTo>
                  <a:lnTo>
                    <a:pt x="217" y="936"/>
                  </a:lnTo>
                  <a:lnTo>
                    <a:pt x="192" y="886"/>
                  </a:lnTo>
                  <a:lnTo>
                    <a:pt x="176" y="828"/>
                  </a:lnTo>
                  <a:lnTo>
                    <a:pt x="150" y="777"/>
                  </a:lnTo>
                  <a:lnTo>
                    <a:pt x="134" y="727"/>
                  </a:lnTo>
                  <a:lnTo>
                    <a:pt x="117" y="669"/>
                  </a:lnTo>
                  <a:lnTo>
                    <a:pt x="100" y="619"/>
                  </a:lnTo>
                  <a:lnTo>
                    <a:pt x="75" y="560"/>
                  </a:lnTo>
                  <a:lnTo>
                    <a:pt x="59" y="510"/>
                  </a:lnTo>
                  <a:lnTo>
                    <a:pt x="42" y="452"/>
                  </a:lnTo>
                  <a:lnTo>
                    <a:pt x="33" y="393"/>
                  </a:lnTo>
                  <a:lnTo>
                    <a:pt x="17" y="343"/>
                  </a:lnTo>
                  <a:lnTo>
                    <a:pt x="0" y="285"/>
                  </a:lnTo>
                  <a:lnTo>
                    <a:pt x="0" y="276"/>
                  </a:lnTo>
                  <a:lnTo>
                    <a:pt x="8" y="226"/>
                  </a:lnTo>
                  <a:lnTo>
                    <a:pt x="25" y="159"/>
                  </a:lnTo>
                  <a:lnTo>
                    <a:pt x="25" y="109"/>
                  </a:lnTo>
                  <a:lnTo>
                    <a:pt x="42" y="101"/>
                  </a:lnTo>
                  <a:lnTo>
                    <a:pt x="134" y="26"/>
                  </a:lnTo>
                  <a:lnTo>
                    <a:pt x="2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34"/>
            <p:cNvSpPr/>
            <p:nvPr/>
          </p:nvSpPr>
          <p:spPr>
            <a:xfrm>
              <a:off x="8662340" y="3688457"/>
              <a:ext cx="72166" cy="133579"/>
            </a:xfrm>
            <a:custGeom>
              <a:avLst/>
              <a:gdLst/>
              <a:ahLst/>
              <a:cxnLst/>
              <a:rect l="l" t="t" r="r" b="b"/>
              <a:pathLst>
                <a:path w="1463" h="2708" extrusionOk="0">
                  <a:moveTo>
                    <a:pt x="167" y="34"/>
                  </a:moveTo>
                  <a:lnTo>
                    <a:pt x="351" y="126"/>
                  </a:lnTo>
                  <a:lnTo>
                    <a:pt x="502" y="301"/>
                  </a:lnTo>
                  <a:lnTo>
                    <a:pt x="627" y="552"/>
                  </a:lnTo>
                  <a:lnTo>
                    <a:pt x="769" y="853"/>
                  </a:lnTo>
                  <a:lnTo>
                    <a:pt x="911" y="1153"/>
                  </a:lnTo>
                  <a:lnTo>
                    <a:pt x="1053" y="1454"/>
                  </a:lnTo>
                  <a:lnTo>
                    <a:pt x="1053" y="1471"/>
                  </a:lnTo>
                  <a:lnTo>
                    <a:pt x="1187" y="1755"/>
                  </a:lnTo>
                  <a:lnTo>
                    <a:pt x="1253" y="1905"/>
                  </a:lnTo>
                  <a:lnTo>
                    <a:pt x="1329" y="2064"/>
                  </a:lnTo>
                  <a:lnTo>
                    <a:pt x="1395" y="2214"/>
                  </a:lnTo>
                  <a:lnTo>
                    <a:pt x="1454" y="2356"/>
                  </a:lnTo>
                  <a:lnTo>
                    <a:pt x="1462" y="2365"/>
                  </a:lnTo>
                  <a:lnTo>
                    <a:pt x="1329" y="2707"/>
                  </a:lnTo>
                  <a:lnTo>
                    <a:pt x="994" y="2582"/>
                  </a:lnTo>
                  <a:lnTo>
                    <a:pt x="986" y="2565"/>
                  </a:lnTo>
                  <a:lnTo>
                    <a:pt x="928" y="2423"/>
                  </a:lnTo>
                  <a:lnTo>
                    <a:pt x="852" y="2273"/>
                  </a:lnTo>
                  <a:lnTo>
                    <a:pt x="786" y="2122"/>
                  </a:lnTo>
                  <a:lnTo>
                    <a:pt x="719" y="1972"/>
                  </a:lnTo>
                  <a:lnTo>
                    <a:pt x="585" y="1688"/>
                  </a:lnTo>
                  <a:lnTo>
                    <a:pt x="577" y="1671"/>
                  </a:lnTo>
                  <a:lnTo>
                    <a:pt x="435" y="1371"/>
                  </a:lnTo>
                  <a:lnTo>
                    <a:pt x="293" y="1070"/>
                  </a:lnTo>
                  <a:lnTo>
                    <a:pt x="159" y="769"/>
                  </a:lnTo>
                  <a:lnTo>
                    <a:pt x="34" y="518"/>
                  </a:lnTo>
                  <a:lnTo>
                    <a:pt x="0" y="285"/>
                  </a:lnTo>
                  <a:lnTo>
                    <a:pt x="42" y="84"/>
                  </a:lnTo>
                  <a:lnTo>
                    <a:pt x="7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4"/>
            <p:cNvSpPr/>
            <p:nvPr/>
          </p:nvSpPr>
          <p:spPr>
            <a:xfrm>
              <a:off x="8878691" y="3538058"/>
              <a:ext cx="76260" cy="180933"/>
            </a:xfrm>
            <a:custGeom>
              <a:avLst/>
              <a:gdLst/>
              <a:ahLst/>
              <a:cxnLst/>
              <a:rect l="l" t="t" r="r" b="b"/>
              <a:pathLst>
                <a:path w="1546" h="3668" extrusionOk="0">
                  <a:moveTo>
                    <a:pt x="201" y="17"/>
                  </a:moveTo>
                  <a:lnTo>
                    <a:pt x="201" y="25"/>
                  </a:lnTo>
                  <a:lnTo>
                    <a:pt x="226" y="67"/>
                  </a:lnTo>
                  <a:lnTo>
                    <a:pt x="259" y="117"/>
                  </a:lnTo>
                  <a:lnTo>
                    <a:pt x="276" y="134"/>
                  </a:lnTo>
                  <a:lnTo>
                    <a:pt x="301" y="167"/>
                  </a:lnTo>
                  <a:lnTo>
                    <a:pt x="334" y="218"/>
                  </a:lnTo>
                  <a:lnTo>
                    <a:pt x="376" y="251"/>
                  </a:lnTo>
                  <a:lnTo>
                    <a:pt x="376" y="259"/>
                  </a:lnTo>
                  <a:lnTo>
                    <a:pt x="393" y="318"/>
                  </a:lnTo>
                  <a:lnTo>
                    <a:pt x="410" y="368"/>
                  </a:lnTo>
                  <a:lnTo>
                    <a:pt x="426" y="418"/>
                  </a:lnTo>
                  <a:lnTo>
                    <a:pt x="443" y="468"/>
                  </a:lnTo>
                  <a:lnTo>
                    <a:pt x="460" y="527"/>
                  </a:lnTo>
                  <a:lnTo>
                    <a:pt x="460" y="527"/>
                  </a:lnTo>
                  <a:lnTo>
                    <a:pt x="476" y="577"/>
                  </a:lnTo>
                  <a:lnTo>
                    <a:pt x="493" y="627"/>
                  </a:lnTo>
                  <a:lnTo>
                    <a:pt x="518" y="677"/>
                  </a:lnTo>
                  <a:lnTo>
                    <a:pt x="535" y="735"/>
                  </a:lnTo>
                  <a:lnTo>
                    <a:pt x="552" y="786"/>
                  </a:lnTo>
                  <a:lnTo>
                    <a:pt x="560" y="811"/>
                  </a:lnTo>
                  <a:lnTo>
                    <a:pt x="568" y="836"/>
                  </a:lnTo>
                  <a:lnTo>
                    <a:pt x="585" y="886"/>
                  </a:lnTo>
                  <a:lnTo>
                    <a:pt x="602" y="944"/>
                  </a:lnTo>
                  <a:lnTo>
                    <a:pt x="635" y="1045"/>
                  </a:lnTo>
                  <a:lnTo>
                    <a:pt x="677" y="1153"/>
                  </a:lnTo>
                  <a:lnTo>
                    <a:pt x="710" y="1253"/>
                  </a:lnTo>
                  <a:lnTo>
                    <a:pt x="752" y="1362"/>
                  </a:lnTo>
                  <a:lnTo>
                    <a:pt x="794" y="1462"/>
                  </a:lnTo>
                  <a:lnTo>
                    <a:pt x="827" y="1571"/>
                  </a:lnTo>
                  <a:lnTo>
                    <a:pt x="869" y="1671"/>
                  </a:lnTo>
                  <a:lnTo>
                    <a:pt x="911" y="1780"/>
                  </a:lnTo>
                  <a:lnTo>
                    <a:pt x="953" y="1880"/>
                  </a:lnTo>
                  <a:lnTo>
                    <a:pt x="994" y="1989"/>
                  </a:lnTo>
                  <a:lnTo>
                    <a:pt x="1036" y="2089"/>
                  </a:lnTo>
                  <a:lnTo>
                    <a:pt x="1111" y="2264"/>
                  </a:lnTo>
                  <a:lnTo>
                    <a:pt x="1120" y="2298"/>
                  </a:lnTo>
                  <a:lnTo>
                    <a:pt x="1212" y="2507"/>
                  </a:lnTo>
                  <a:lnTo>
                    <a:pt x="1295" y="2715"/>
                  </a:lnTo>
                  <a:lnTo>
                    <a:pt x="1379" y="2924"/>
                  </a:lnTo>
                  <a:lnTo>
                    <a:pt x="1420" y="3033"/>
                  </a:lnTo>
                  <a:lnTo>
                    <a:pt x="1462" y="3133"/>
                  </a:lnTo>
                  <a:lnTo>
                    <a:pt x="1504" y="3242"/>
                  </a:lnTo>
                  <a:lnTo>
                    <a:pt x="1537" y="3325"/>
                  </a:lnTo>
                  <a:lnTo>
                    <a:pt x="1546" y="3342"/>
                  </a:lnTo>
                  <a:lnTo>
                    <a:pt x="1395" y="3668"/>
                  </a:lnTo>
                  <a:lnTo>
                    <a:pt x="1070" y="3526"/>
                  </a:lnTo>
                  <a:lnTo>
                    <a:pt x="1061" y="3509"/>
                  </a:lnTo>
                  <a:lnTo>
                    <a:pt x="1028" y="3417"/>
                  </a:lnTo>
                  <a:lnTo>
                    <a:pt x="986" y="3317"/>
                  </a:lnTo>
                  <a:lnTo>
                    <a:pt x="953" y="3208"/>
                  </a:lnTo>
                  <a:lnTo>
                    <a:pt x="911" y="3108"/>
                  </a:lnTo>
                  <a:lnTo>
                    <a:pt x="827" y="2899"/>
                  </a:lnTo>
                  <a:lnTo>
                    <a:pt x="752" y="2690"/>
                  </a:lnTo>
                  <a:lnTo>
                    <a:pt x="669" y="2481"/>
                  </a:lnTo>
                  <a:lnTo>
                    <a:pt x="652" y="2448"/>
                  </a:lnTo>
                  <a:lnTo>
                    <a:pt x="585" y="2264"/>
                  </a:lnTo>
                  <a:lnTo>
                    <a:pt x="543" y="2164"/>
                  </a:lnTo>
                  <a:lnTo>
                    <a:pt x="501" y="2055"/>
                  </a:lnTo>
                  <a:lnTo>
                    <a:pt x="460" y="1955"/>
                  </a:lnTo>
                  <a:lnTo>
                    <a:pt x="426" y="1847"/>
                  </a:lnTo>
                  <a:lnTo>
                    <a:pt x="384" y="1746"/>
                  </a:lnTo>
                  <a:lnTo>
                    <a:pt x="343" y="1638"/>
                  </a:lnTo>
                  <a:lnTo>
                    <a:pt x="309" y="1537"/>
                  </a:lnTo>
                  <a:lnTo>
                    <a:pt x="268" y="1429"/>
                  </a:lnTo>
                  <a:lnTo>
                    <a:pt x="234" y="1329"/>
                  </a:lnTo>
                  <a:lnTo>
                    <a:pt x="201" y="1220"/>
                  </a:lnTo>
                  <a:lnTo>
                    <a:pt x="167" y="1111"/>
                  </a:lnTo>
                  <a:lnTo>
                    <a:pt x="151" y="1061"/>
                  </a:lnTo>
                  <a:lnTo>
                    <a:pt x="126" y="1003"/>
                  </a:lnTo>
                  <a:lnTo>
                    <a:pt x="126" y="978"/>
                  </a:lnTo>
                  <a:lnTo>
                    <a:pt x="117" y="944"/>
                  </a:lnTo>
                  <a:lnTo>
                    <a:pt x="100" y="886"/>
                  </a:lnTo>
                  <a:lnTo>
                    <a:pt x="84" y="836"/>
                  </a:lnTo>
                  <a:lnTo>
                    <a:pt x="75" y="777"/>
                  </a:lnTo>
                  <a:lnTo>
                    <a:pt x="59" y="719"/>
                  </a:lnTo>
                  <a:lnTo>
                    <a:pt x="50" y="669"/>
                  </a:lnTo>
                  <a:lnTo>
                    <a:pt x="50" y="669"/>
                  </a:lnTo>
                  <a:lnTo>
                    <a:pt x="34" y="610"/>
                  </a:lnTo>
                  <a:lnTo>
                    <a:pt x="25" y="552"/>
                  </a:lnTo>
                  <a:lnTo>
                    <a:pt x="17" y="493"/>
                  </a:lnTo>
                  <a:lnTo>
                    <a:pt x="9" y="435"/>
                  </a:lnTo>
                  <a:lnTo>
                    <a:pt x="0" y="385"/>
                  </a:lnTo>
                  <a:lnTo>
                    <a:pt x="0" y="368"/>
                  </a:lnTo>
                  <a:lnTo>
                    <a:pt x="9" y="318"/>
                  </a:lnTo>
                  <a:lnTo>
                    <a:pt x="25" y="259"/>
                  </a:lnTo>
                  <a:lnTo>
                    <a:pt x="34" y="218"/>
                  </a:lnTo>
                  <a:lnTo>
                    <a:pt x="34" y="192"/>
                  </a:lnTo>
                  <a:lnTo>
                    <a:pt x="50" y="134"/>
                  </a:lnTo>
                  <a:lnTo>
                    <a:pt x="59" y="84"/>
                  </a:lnTo>
                  <a:lnTo>
                    <a:pt x="59" y="75"/>
                  </a:lnTo>
                  <a:lnTo>
                    <a:pt x="10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4"/>
            <p:cNvSpPr/>
            <p:nvPr/>
          </p:nvSpPr>
          <p:spPr>
            <a:xfrm>
              <a:off x="8845296" y="3918422"/>
              <a:ext cx="28906" cy="91946"/>
            </a:xfrm>
            <a:custGeom>
              <a:avLst/>
              <a:gdLst/>
              <a:ahLst/>
              <a:cxnLst/>
              <a:rect l="l" t="t" r="r" b="b"/>
              <a:pathLst>
                <a:path w="586" h="1864" extrusionOk="0">
                  <a:moveTo>
                    <a:pt x="168" y="67"/>
                  </a:moveTo>
                  <a:lnTo>
                    <a:pt x="168" y="75"/>
                  </a:lnTo>
                  <a:lnTo>
                    <a:pt x="184" y="117"/>
                  </a:lnTo>
                  <a:lnTo>
                    <a:pt x="201" y="176"/>
                  </a:lnTo>
                  <a:lnTo>
                    <a:pt x="218" y="226"/>
                  </a:lnTo>
                  <a:lnTo>
                    <a:pt x="226" y="267"/>
                  </a:lnTo>
                  <a:lnTo>
                    <a:pt x="226" y="267"/>
                  </a:lnTo>
                  <a:lnTo>
                    <a:pt x="251" y="318"/>
                  </a:lnTo>
                  <a:lnTo>
                    <a:pt x="268" y="368"/>
                  </a:lnTo>
                  <a:lnTo>
                    <a:pt x="276" y="401"/>
                  </a:lnTo>
                  <a:lnTo>
                    <a:pt x="285" y="418"/>
                  </a:lnTo>
                  <a:lnTo>
                    <a:pt x="293" y="468"/>
                  </a:lnTo>
                  <a:lnTo>
                    <a:pt x="310" y="510"/>
                  </a:lnTo>
                  <a:lnTo>
                    <a:pt x="310" y="510"/>
                  </a:lnTo>
                  <a:lnTo>
                    <a:pt x="318" y="560"/>
                  </a:lnTo>
                  <a:lnTo>
                    <a:pt x="335" y="610"/>
                  </a:lnTo>
                  <a:lnTo>
                    <a:pt x="343" y="652"/>
                  </a:lnTo>
                  <a:lnTo>
                    <a:pt x="351" y="702"/>
                  </a:lnTo>
                  <a:lnTo>
                    <a:pt x="368" y="752"/>
                  </a:lnTo>
                  <a:lnTo>
                    <a:pt x="376" y="802"/>
                  </a:lnTo>
                  <a:lnTo>
                    <a:pt x="376" y="802"/>
                  </a:lnTo>
                  <a:lnTo>
                    <a:pt x="385" y="844"/>
                  </a:lnTo>
                  <a:lnTo>
                    <a:pt x="402" y="894"/>
                  </a:lnTo>
                  <a:lnTo>
                    <a:pt x="410" y="944"/>
                  </a:lnTo>
                  <a:lnTo>
                    <a:pt x="418" y="994"/>
                  </a:lnTo>
                  <a:lnTo>
                    <a:pt x="435" y="1044"/>
                  </a:lnTo>
                  <a:lnTo>
                    <a:pt x="460" y="1136"/>
                  </a:lnTo>
                  <a:lnTo>
                    <a:pt x="468" y="1170"/>
                  </a:lnTo>
                  <a:lnTo>
                    <a:pt x="485" y="1236"/>
                  </a:lnTo>
                  <a:lnTo>
                    <a:pt x="510" y="1337"/>
                  </a:lnTo>
                  <a:lnTo>
                    <a:pt x="535" y="1437"/>
                  </a:lnTo>
                  <a:lnTo>
                    <a:pt x="560" y="1546"/>
                  </a:lnTo>
                  <a:lnTo>
                    <a:pt x="585" y="1637"/>
                  </a:lnTo>
                  <a:lnTo>
                    <a:pt x="585" y="1646"/>
                  </a:lnTo>
                  <a:lnTo>
                    <a:pt x="477" y="1863"/>
                  </a:lnTo>
                  <a:lnTo>
                    <a:pt x="259" y="1746"/>
                  </a:lnTo>
                  <a:lnTo>
                    <a:pt x="259" y="1738"/>
                  </a:lnTo>
                  <a:lnTo>
                    <a:pt x="234" y="1637"/>
                  </a:lnTo>
                  <a:lnTo>
                    <a:pt x="209" y="1537"/>
                  </a:lnTo>
                  <a:lnTo>
                    <a:pt x="176" y="1429"/>
                  </a:lnTo>
                  <a:lnTo>
                    <a:pt x="151" y="1328"/>
                  </a:lnTo>
                  <a:lnTo>
                    <a:pt x="134" y="1262"/>
                  </a:lnTo>
                  <a:lnTo>
                    <a:pt x="126" y="1228"/>
                  </a:lnTo>
                  <a:lnTo>
                    <a:pt x="101" y="1120"/>
                  </a:lnTo>
                  <a:lnTo>
                    <a:pt x="92" y="1069"/>
                  </a:lnTo>
                  <a:lnTo>
                    <a:pt x="84" y="1019"/>
                  </a:lnTo>
                  <a:lnTo>
                    <a:pt x="67" y="969"/>
                  </a:lnTo>
                  <a:lnTo>
                    <a:pt x="59" y="919"/>
                  </a:lnTo>
                  <a:lnTo>
                    <a:pt x="51" y="869"/>
                  </a:lnTo>
                  <a:lnTo>
                    <a:pt x="51" y="869"/>
                  </a:lnTo>
                  <a:lnTo>
                    <a:pt x="42" y="810"/>
                  </a:lnTo>
                  <a:lnTo>
                    <a:pt x="34" y="760"/>
                  </a:lnTo>
                  <a:lnTo>
                    <a:pt x="26" y="710"/>
                  </a:lnTo>
                  <a:lnTo>
                    <a:pt x="17" y="660"/>
                  </a:lnTo>
                  <a:lnTo>
                    <a:pt x="9" y="610"/>
                  </a:lnTo>
                  <a:lnTo>
                    <a:pt x="1" y="560"/>
                  </a:lnTo>
                  <a:lnTo>
                    <a:pt x="1" y="426"/>
                  </a:lnTo>
                  <a:lnTo>
                    <a:pt x="1" y="393"/>
                  </a:lnTo>
                  <a:lnTo>
                    <a:pt x="1" y="343"/>
                  </a:lnTo>
                  <a:lnTo>
                    <a:pt x="1" y="284"/>
                  </a:lnTo>
                  <a:lnTo>
                    <a:pt x="1" y="284"/>
                  </a:lnTo>
                  <a:lnTo>
                    <a:pt x="9" y="234"/>
                  </a:lnTo>
                  <a:lnTo>
                    <a:pt x="17" y="184"/>
                  </a:lnTo>
                  <a:lnTo>
                    <a:pt x="26" y="125"/>
                  </a:lnTo>
                  <a:lnTo>
                    <a:pt x="26" y="75"/>
                  </a:lnTo>
                  <a:lnTo>
                    <a:pt x="26" y="75"/>
                  </a:lnTo>
                  <a:lnTo>
                    <a:pt x="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4"/>
            <p:cNvSpPr/>
            <p:nvPr/>
          </p:nvSpPr>
          <p:spPr>
            <a:xfrm>
              <a:off x="9124687" y="3704933"/>
              <a:ext cx="39215" cy="101023"/>
            </a:xfrm>
            <a:custGeom>
              <a:avLst/>
              <a:gdLst/>
              <a:ahLst/>
              <a:cxnLst/>
              <a:rect l="l" t="t" r="r" b="b"/>
              <a:pathLst>
                <a:path w="795" h="2048" extrusionOk="0">
                  <a:moveTo>
                    <a:pt x="209" y="51"/>
                  </a:moveTo>
                  <a:lnTo>
                    <a:pt x="268" y="101"/>
                  </a:lnTo>
                  <a:lnTo>
                    <a:pt x="310" y="134"/>
                  </a:lnTo>
                  <a:lnTo>
                    <a:pt x="318" y="151"/>
                  </a:lnTo>
                  <a:lnTo>
                    <a:pt x="343" y="210"/>
                  </a:lnTo>
                  <a:lnTo>
                    <a:pt x="360" y="260"/>
                  </a:lnTo>
                  <a:lnTo>
                    <a:pt x="376" y="293"/>
                  </a:lnTo>
                  <a:lnTo>
                    <a:pt x="376" y="310"/>
                  </a:lnTo>
                  <a:lnTo>
                    <a:pt x="393" y="368"/>
                  </a:lnTo>
                  <a:lnTo>
                    <a:pt x="402" y="418"/>
                  </a:lnTo>
                  <a:lnTo>
                    <a:pt x="418" y="477"/>
                  </a:lnTo>
                  <a:lnTo>
                    <a:pt x="427" y="535"/>
                  </a:lnTo>
                  <a:lnTo>
                    <a:pt x="443" y="585"/>
                  </a:lnTo>
                  <a:lnTo>
                    <a:pt x="452" y="636"/>
                  </a:lnTo>
                  <a:lnTo>
                    <a:pt x="468" y="694"/>
                  </a:lnTo>
                  <a:lnTo>
                    <a:pt x="485" y="753"/>
                  </a:lnTo>
                  <a:lnTo>
                    <a:pt x="502" y="803"/>
                  </a:lnTo>
                  <a:lnTo>
                    <a:pt x="510" y="861"/>
                  </a:lnTo>
                  <a:lnTo>
                    <a:pt x="527" y="911"/>
                  </a:lnTo>
                  <a:lnTo>
                    <a:pt x="560" y="1020"/>
                  </a:lnTo>
                  <a:lnTo>
                    <a:pt x="594" y="1128"/>
                  </a:lnTo>
                  <a:lnTo>
                    <a:pt x="594" y="1137"/>
                  </a:lnTo>
                  <a:lnTo>
                    <a:pt x="619" y="1237"/>
                  </a:lnTo>
                  <a:lnTo>
                    <a:pt x="661" y="1346"/>
                  </a:lnTo>
                  <a:lnTo>
                    <a:pt x="727" y="1563"/>
                  </a:lnTo>
                  <a:lnTo>
                    <a:pt x="761" y="1680"/>
                  </a:lnTo>
                  <a:lnTo>
                    <a:pt x="794" y="1780"/>
                  </a:lnTo>
                  <a:lnTo>
                    <a:pt x="794" y="1788"/>
                  </a:lnTo>
                  <a:lnTo>
                    <a:pt x="652" y="2047"/>
                  </a:lnTo>
                  <a:lnTo>
                    <a:pt x="402" y="1914"/>
                  </a:lnTo>
                  <a:lnTo>
                    <a:pt x="402" y="1905"/>
                  </a:lnTo>
                  <a:lnTo>
                    <a:pt x="368" y="1797"/>
                  </a:lnTo>
                  <a:lnTo>
                    <a:pt x="335" y="1688"/>
                  </a:lnTo>
                  <a:lnTo>
                    <a:pt x="268" y="1463"/>
                  </a:lnTo>
                  <a:lnTo>
                    <a:pt x="234" y="1354"/>
                  </a:lnTo>
                  <a:lnTo>
                    <a:pt x="201" y="1245"/>
                  </a:lnTo>
                  <a:lnTo>
                    <a:pt x="201" y="1237"/>
                  </a:lnTo>
                  <a:lnTo>
                    <a:pt x="176" y="1120"/>
                  </a:lnTo>
                  <a:lnTo>
                    <a:pt x="143" y="1012"/>
                  </a:lnTo>
                  <a:lnTo>
                    <a:pt x="126" y="953"/>
                  </a:lnTo>
                  <a:lnTo>
                    <a:pt x="109" y="895"/>
                  </a:lnTo>
                  <a:lnTo>
                    <a:pt x="101" y="836"/>
                  </a:lnTo>
                  <a:lnTo>
                    <a:pt x="84" y="778"/>
                  </a:lnTo>
                  <a:lnTo>
                    <a:pt x="67" y="727"/>
                  </a:lnTo>
                  <a:lnTo>
                    <a:pt x="59" y="669"/>
                  </a:lnTo>
                  <a:lnTo>
                    <a:pt x="42" y="611"/>
                  </a:lnTo>
                  <a:lnTo>
                    <a:pt x="34" y="569"/>
                  </a:lnTo>
                  <a:lnTo>
                    <a:pt x="17" y="510"/>
                  </a:lnTo>
                  <a:lnTo>
                    <a:pt x="9" y="452"/>
                  </a:lnTo>
                  <a:lnTo>
                    <a:pt x="1" y="393"/>
                  </a:lnTo>
                  <a:lnTo>
                    <a:pt x="1" y="368"/>
                  </a:lnTo>
                  <a:lnTo>
                    <a:pt x="1" y="326"/>
                  </a:lnTo>
                  <a:lnTo>
                    <a:pt x="1" y="268"/>
                  </a:lnTo>
                  <a:lnTo>
                    <a:pt x="1" y="210"/>
                  </a:lnTo>
                  <a:lnTo>
                    <a:pt x="1" y="184"/>
                  </a:lnTo>
                  <a:lnTo>
                    <a:pt x="34" y="143"/>
                  </a:lnTo>
                  <a:lnTo>
                    <a:pt x="67" y="76"/>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34"/>
            <p:cNvSpPr/>
            <p:nvPr/>
          </p:nvSpPr>
          <p:spPr>
            <a:xfrm>
              <a:off x="9347647" y="3547923"/>
              <a:ext cx="28067" cy="130274"/>
            </a:xfrm>
            <a:custGeom>
              <a:avLst/>
              <a:gdLst/>
              <a:ahLst/>
              <a:cxnLst/>
              <a:rect l="l" t="t" r="r" b="b"/>
              <a:pathLst>
                <a:path w="569" h="2641" extrusionOk="0">
                  <a:moveTo>
                    <a:pt x="318" y="34"/>
                  </a:moveTo>
                  <a:lnTo>
                    <a:pt x="343" y="68"/>
                  </a:lnTo>
                  <a:lnTo>
                    <a:pt x="343" y="84"/>
                  </a:lnTo>
                  <a:lnTo>
                    <a:pt x="343" y="118"/>
                  </a:lnTo>
                  <a:lnTo>
                    <a:pt x="343" y="151"/>
                  </a:lnTo>
                  <a:lnTo>
                    <a:pt x="343" y="302"/>
                  </a:lnTo>
                  <a:lnTo>
                    <a:pt x="343" y="335"/>
                  </a:lnTo>
                  <a:lnTo>
                    <a:pt x="343" y="368"/>
                  </a:lnTo>
                  <a:lnTo>
                    <a:pt x="343" y="402"/>
                  </a:lnTo>
                  <a:lnTo>
                    <a:pt x="343" y="435"/>
                  </a:lnTo>
                  <a:lnTo>
                    <a:pt x="343" y="477"/>
                  </a:lnTo>
                  <a:lnTo>
                    <a:pt x="343" y="510"/>
                  </a:lnTo>
                  <a:lnTo>
                    <a:pt x="343" y="552"/>
                  </a:lnTo>
                  <a:lnTo>
                    <a:pt x="343" y="845"/>
                  </a:lnTo>
                  <a:lnTo>
                    <a:pt x="343" y="886"/>
                  </a:lnTo>
                  <a:lnTo>
                    <a:pt x="343" y="920"/>
                  </a:lnTo>
                  <a:lnTo>
                    <a:pt x="343" y="962"/>
                  </a:lnTo>
                  <a:lnTo>
                    <a:pt x="343" y="995"/>
                  </a:lnTo>
                  <a:lnTo>
                    <a:pt x="343" y="1037"/>
                  </a:lnTo>
                  <a:lnTo>
                    <a:pt x="343" y="1070"/>
                  </a:lnTo>
                  <a:lnTo>
                    <a:pt x="351" y="1145"/>
                  </a:lnTo>
                  <a:lnTo>
                    <a:pt x="359" y="1220"/>
                  </a:lnTo>
                  <a:lnTo>
                    <a:pt x="368" y="1304"/>
                  </a:lnTo>
                  <a:lnTo>
                    <a:pt x="376" y="1379"/>
                  </a:lnTo>
                  <a:lnTo>
                    <a:pt x="384" y="1454"/>
                  </a:lnTo>
                  <a:lnTo>
                    <a:pt x="393" y="1505"/>
                  </a:lnTo>
                  <a:lnTo>
                    <a:pt x="393" y="1530"/>
                  </a:lnTo>
                  <a:lnTo>
                    <a:pt x="409" y="1605"/>
                  </a:lnTo>
                  <a:lnTo>
                    <a:pt x="418" y="1680"/>
                  </a:lnTo>
                  <a:lnTo>
                    <a:pt x="435" y="1755"/>
                  </a:lnTo>
                  <a:lnTo>
                    <a:pt x="451" y="1830"/>
                  </a:lnTo>
                  <a:lnTo>
                    <a:pt x="460" y="1906"/>
                  </a:lnTo>
                  <a:lnTo>
                    <a:pt x="476" y="1981"/>
                  </a:lnTo>
                  <a:lnTo>
                    <a:pt x="493" y="2056"/>
                  </a:lnTo>
                  <a:lnTo>
                    <a:pt x="510" y="2131"/>
                  </a:lnTo>
                  <a:lnTo>
                    <a:pt x="543" y="2281"/>
                  </a:lnTo>
                  <a:lnTo>
                    <a:pt x="568" y="2415"/>
                  </a:lnTo>
                  <a:lnTo>
                    <a:pt x="568" y="2432"/>
                  </a:lnTo>
                  <a:lnTo>
                    <a:pt x="426" y="2641"/>
                  </a:lnTo>
                  <a:lnTo>
                    <a:pt x="209" y="2499"/>
                  </a:lnTo>
                  <a:lnTo>
                    <a:pt x="209" y="2490"/>
                  </a:lnTo>
                  <a:lnTo>
                    <a:pt x="184" y="2357"/>
                  </a:lnTo>
                  <a:lnTo>
                    <a:pt x="159" y="2206"/>
                  </a:lnTo>
                  <a:lnTo>
                    <a:pt x="142" y="2123"/>
                  </a:lnTo>
                  <a:lnTo>
                    <a:pt x="125" y="2048"/>
                  </a:lnTo>
                  <a:lnTo>
                    <a:pt x="109" y="1972"/>
                  </a:lnTo>
                  <a:lnTo>
                    <a:pt x="92" y="1897"/>
                  </a:lnTo>
                  <a:lnTo>
                    <a:pt x="84" y="1814"/>
                  </a:lnTo>
                  <a:lnTo>
                    <a:pt x="67" y="1738"/>
                  </a:lnTo>
                  <a:lnTo>
                    <a:pt x="59" y="1663"/>
                  </a:lnTo>
                  <a:lnTo>
                    <a:pt x="42" y="1580"/>
                  </a:lnTo>
                  <a:lnTo>
                    <a:pt x="42" y="1555"/>
                  </a:lnTo>
                  <a:lnTo>
                    <a:pt x="34" y="1505"/>
                  </a:lnTo>
                  <a:lnTo>
                    <a:pt x="25" y="1421"/>
                  </a:lnTo>
                  <a:lnTo>
                    <a:pt x="17" y="1337"/>
                  </a:lnTo>
                  <a:lnTo>
                    <a:pt x="8" y="1262"/>
                  </a:lnTo>
                  <a:lnTo>
                    <a:pt x="0" y="1179"/>
                  </a:lnTo>
                  <a:lnTo>
                    <a:pt x="0" y="1095"/>
                  </a:lnTo>
                  <a:lnTo>
                    <a:pt x="0" y="1062"/>
                  </a:lnTo>
                  <a:lnTo>
                    <a:pt x="0" y="1020"/>
                  </a:lnTo>
                  <a:lnTo>
                    <a:pt x="0" y="619"/>
                  </a:lnTo>
                  <a:lnTo>
                    <a:pt x="0" y="577"/>
                  </a:lnTo>
                  <a:lnTo>
                    <a:pt x="0" y="535"/>
                  </a:lnTo>
                  <a:lnTo>
                    <a:pt x="0" y="494"/>
                  </a:lnTo>
                  <a:lnTo>
                    <a:pt x="0" y="460"/>
                  </a:lnTo>
                  <a:lnTo>
                    <a:pt x="0" y="418"/>
                  </a:lnTo>
                  <a:lnTo>
                    <a:pt x="0" y="377"/>
                  </a:lnTo>
                  <a:lnTo>
                    <a:pt x="0" y="335"/>
                  </a:lnTo>
                  <a:lnTo>
                    <a:pt x="0" y="302"/>
                  </a:lnTo>
                  <a:lnTo>
                    <a:pt x="0" y="268"/>
                  </a:lnTo>
                  <a:lnTo>
                    <a:pt x="0" y="260"/>
                  </a:lnTo>
                  <a:lnTo>
                    <a:pt x="17" y="218"/>
                  </a:lnTo>
                  <a:lnTo>
                    <a:pt x="25" y="185"/>
                  </a:lnTo>
                  <a:lnTo>
                    <a:pt x="34" y="143"/>
                  </a:lnTo>
                  <a:lnTo>
                    <a:pt x="50" y="101"/>
                  </a:lnTo>
                  <a:lnTo>
                    <a:pt x="59" y="68"/>
                  </a:lnTo>
                  <a:lnTo>
                    <a:pt x="75" y="26"/>
                  </a:lnTo>
                  <a:lnTo>
                    <a:pt x="75" y="18"/>
                  </a:lnTo>
                  <a:lnTo>
                    <a:pt x="1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34"/>
            <p:cNvSpPr/>
            <p:nvPr/>
          </p:nvSpPr>
          <p:spPr>
            <a:xfrm>
              <a:off x="9599020" y="3489026"/>
              <a:ext cx="41238" cy="156220"/>
            </a:xfrm>
            <a:custGeom>
              <a:avLst/>
              <a:gdLst/>
              <a:ahLst/>
              <a:cxnLst/>
              <a:rect l="l" t="t" r="r" b="b"/>
              <a:pathLst>
                <a:path w="836" h="3167" extrusionOk="0">
                  <a:moveTo>
                    <a:pt x="384" y="9"/>
                  </a:moveTo>
                  <a:lnTo>
                    <a:pt x="418" y="67"/>
                  </a:lnTo>
                  <a:lnTo>
                    <a:pt x="468" y="151"/>
                  </a:lnTo>
                  <a:lnTo>
                    <a:pt x="485" y="176"/>
                  </a:lnTo>
                  <a:lnTo>
                    <a:pt x="493" y="242"/>
                  </a:lnTo>
                  <a:lnTo>
                    <a:pt x="510" y="334"/>
                  </a:lnTo>
                  <a:lnTo>
                    <a:pt x="526" y="435"/>
                  </a:lnTo>
                  <a:lnTo>
                    <a:pt x="543" y="526"/>
                  </a:lnTo>
                  <a:lnTo>
                    <a:pt x="560" y="618"/>
                  </a:lnTo>
                  <a:lnTo>
                    <a:pt x="576" y="710"/>
                  </a:lnTo>
                  <a:lnTo>
                    <a:pt x="593" y="802"/>
                  </a:lnTo>
                  <a:lnTo>
                    <a:pt x="610" y="902"/>
                  </a:lnTo>
                  <a:lnTo>
                    <a:pt x="635" y="1086"/>
                  </a:lnTo>
                  <a:lnTo>
                    <a:pt x="643" y="1145"/>
                  </a:lnTo>
                  <a:lnTo>
                    <a:pt x="660" y="1270"/>
                  </a:lnTo>
                  <a:lnTo>
                    <a:pt x="685" y="1462"/>
                  </a:lnTo>
                  <a:lnTo>
                    <a:pt x="710" y="1646"/>
                  </a:lnTo>
                  <a:lnTo>
                    <a:pt x="727" y="1830"/>
                  </a:lnTo>
                  <a:lnTo>
                    <a:pt x="752" y="2022"/>
                  </a:lnTo>
                  <a:lnTo>
                    <a:pt x="769" y="2114"/>
                  </a:lnTo>
                  <a:lnTo>
                    <a:pt x="777" y="2181"/>
                  </a:lnTo>
                  <a:lnTo>
                    <a:pt x="777" y="2206"/>
                  </a:lnTo>
                  <a:lnTo>
                    <a:pt x="785" y="2298"/>
                  </a:lnTo>
                  <a:lnTo>
                    <a:pt x="794" y="2389"/>
                  </a:lnTo>
                  <a:lnTo>
                    <a:pt x="794" y="2481"/>
                  </a:lnTo>
                  <a:lnTo>
                    <a:pt x="802" y="2573"/>
                  </a:lnTo>
                  <a:lnTo>
                    <a:pt x="810" y="2640"/>
                  </a:lnTo>
                  <a:lnTo>
                    <a:pt x="810" y="2665"/>
                  </a:lnTo>
                  <a:lnTo>
                    <a:pt x="819" y="2757"/>
                  </a:lnTo>
                  <a:lnTo>
                    <a:pt x="827" y="2849"/>
                  </a:lnTo>
                  <a:lnTo>
                    <a:pt x="835" y="2941"/>
                  </a:lnTo>
                  <a:lnTo>
                    <a:pt x="693" y="3166"/>
                  </a:lnTo>
                  <a:lnTo>
                    <a:pt x="468" y="3008"/>
                  </a:lnTo>
                  <a:lnTo>
                    <a:pt x="443" y="2916"/>
                  </a:lnTo>
                  <a:lnTo>
                    <a:pt x="418" y="2824"/>
                  </a:lnTo>
                  <a:lnTo>
                    <a:pt x="393" y="2732"/>
                  </a:lnTo>
                  <a:lnTo>
                    <a:pt x="384" y="2707"/>
                  </a:lnTo>
                  <a:lnTo>
                    <a:pt x="368" y="2640"/>
                  </a:lnTo>
                  <a:lnTo>
                    <a:pt x="343" y="2548"/>
                  </a:lnTo>
                  <a:lnTo>
                    <a:pt x="326" y="2456"/>
                  </a:lnTo>
                  <a:lnTo>
                    <a:pt x="301" y="2364"/>
                  </a:lnTo>
                  <a:lnTo>
                    <a:pt x="284" y="2272"/>
                  </a:lnTo>
                  <a:lnTo>
                    <a:pt x="284" y="2256"/>
                  </a:lnTo>
                  <a:lnTo>
                    <a:pt x="267" y="2181"/>
                  </a:lnTo>
                  <a:lnTo>
                    <a:pt x="259" y="2080"/>
                  </a:lnTo>
                  <a:lnTo>
                    <a:pt x="226" y="1897"/>
                  </a:lnTo>
                  <a:lnTo>
                    <a:pt x="201" y="1713"/>
                  </a:lnTo>
                  <a:lnTo>
                    <a:pt x="176" y="1529"/>
                  </a:lnTo>
                  <a:lnTo>
                    <a:pt x="150" y="1337"/>
                  </a:lnTo>
                  <a:lnTo>
                    <a:pt x="134" y="1220"/>
                  </a:lnTo>
                  <a:lnTo>
                    <a:pt x="125" y="1153"/>
                  </a:lnTo>
                  <a:lnTo>
                    <a:pt x="100" y="969"/>
                  </a:lnTo>
                  <a:lnTo>
                    <a:pt x="92" y="877"/>
                  </a:lnTo>
                  <a:lnTo>
                    <a:pt x="75" y="785"/>
                  </a:lnTo>
                  <a:lnTo>
                    <a:pt x="67" y="694"/>
                  </a:lnTo>
                  <a:lnTo>
                    <a:pt x="50" y="602"/>
                  </a:lnTo>
                  <a:lnTo>
                    <a:pt x="33" y="510"/>
                  </a:lnTo>
                  <a:lnTo>
                    <a:pt x="25" y="426"/>
                  </a:lnTo>
                  <a:lnTo>
                    <a:pt x="8" y="334"/>
                  </a:lnTo>
                  <a:lnTo>
                    <a:pt x="0" y="267"/>
                  </a:lnTo>
                  <a:lnTo>
                    <a:pt x="0" y="242"/>
                  </a:lnTo>
                  <a:lnTo>
                    <a:pt x="17" y="142"/>
                  </a:lnTo>
                  <a:lnTo>
                    <a:pt x="25" y="75"/>
                  </a:lnTo>
                  <a:lnTo>
                    <a:pt x="75" y="42"/>
                  </a:lnTo>
                  <a:lnTo>
                    <a:pt x="134" y="25"/>
                  </a:lnTo>
                  <a:lnTo>
                    <a:pt x="267" y="0"/>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34"/>
            <p:cNvSpPr/>
            <p:nvPr/>
          </p:nvSpPr>
          <p:spPr>
            <a:xfrm>
              <a:off x="9517827" y="3669910"/>
              <a:ext cx="17758" cy="59785"/>
            </a:xfrm>
            <a:custGeom>
              <a:avLst/>
              <a:gdLst/>
              <a:ahLst/>
              <a:cxnLst/>
              <a:rect l="l" t="t" r="r" b="b"/>
              <a:pathLst>
                <a:path w="360" h="1212" extrusionOk="0">
                  <a:moveTo>
                    <a:pt x="351" y="34"/>
                  </a:moveTo>
                  <a:lnTo>
                    <a:pt x="351" y="67"/>
                  </a:lnTo>
                  <a:lnTo>
                    <a:pt x="351" y="101"/>
                  </a:lnTo>
                  <a:lnTo>
                    <a:pt x="351" y="134"/>
                  </a:lnTo>
                  <a:lnTo>
                    <a:pt x="351" y="168"/>
                  </a:lnTo>
                  <a:lnTo>
                    <a:pt x="351" y="168"/>
                  </a:lnTo>
                  <a:lnTo>
                    <a:pt x="351" y="201"/>
                  </a:lnTo>
                  <a:lnTo>
                    <a:pt x="351" y="235"/>
                  </a:lnTo>
                  <a:lnTo>
                    <a:pt x="360" y="260"/>
                  </a:lnTo>
                  <a:lnTo>
                    <a:pt x="360" y="268"/>
                  </a:lnTo>
                  <a:lnTo>
                    <a:pt x="360" y="301"/>
                  </a:lnTo>
                  <a:lnTo>
                    <a:pt x="360" y="326"/>
                  </a:lnTo>
                  <a:lnTo>
                    <a:pt x="360" y="343"/>
                  </a:lnTo>
                  <a:lnTo>
                    <a:pt x="360" y="360"/>
                  </a:lnTo>
                  <a:lnTo>
                    <a:pt x="360" y="393"/>
                  </a:lnTo>
                  <a:lnTo>
                    <a:pt x="360" y="418"/>
                  </a:lnTo>
                  <a:lnTo>
                    <a:pt x="360" y="485"/>
                  </a:lnTo>
                  <a:lnTo>
                    <a:pt x="360" y="544"/>
                  </a:lnTo>
                  <a:lnTo>
                    <a:pt x="360" y="602"/>
                  </a:lnTo>
                  <a:lnTo>
                    <a:pt x="360" y="661"/>
                  </a:lnTo>
                  <a:lnTo>
                    <a:pt x="360" y="727"/>
                  </a:lnTo>
                  <a:lnTo>
                    <a:pt x="360" y="752"/>
                  </a:lnTo>
                  <a:lnTo>
                    <a:pt x="360" y="786"/>
                  </a:lnTo>
                  <a:lnTo>
                    <a:pt x="360" y="844"/>
                  </a:lnTo>
                  <a:lnTo>
                    <a:pt x="360" y="911"/>
                  </a:lnTo>
                  <a:lnTo>
                    <a:pt x="360" y="1036"/>
                  </a:lnTo>
                  <a:lnTo>
                    <a:pt x="167" y="1212"/>
                  </a:lnTo>
                  <a:lnTo>
                    <a:pt x="0" y="1028"/>
                  </a:lnTo>
                  <a:lnTo>
                    <a:pt x="0" y="1020"/>
                  </a:lnTo>
                  <a:lnTo>
                    <a:pt x="0" y="961"/>
                  </a:lnTo>
                  <a:lnTo>
                    <a:pt x="0" y="886"/>
                  </a:lnTo>
                  <a:lnTo>
                    <a:pt x="9" y="819"/>
                  </a:lnTo>
                  <a:lnTo>
                    <a:pt x="17" y="752"/>
                  </a:lnTo>
                  <a:lnTo>
                    <a:pt x="17" y="719"/>
                  </a:lnTo>
                  <a:lnTo>
                    <a:pt x="17" y="694"/>
                  </a:lnTo>
                  <a:lnTo>
                    <a:pt x="25" y="627"/>
                  </a:lnTo>
                  <a:lnTo>
                    <a:pt x="34" y="560"/>
                  </a:lnTo>
                  <a:lnTo>
                    <a:pt x="50" y="493"/>
                  </a:lnTo>
                  <a:lnTo>
                    <a:pt x="50" y="477"/>
                  </a:lnTo>
                  <a:lnTo>
                    <a:pt x="59" y="435"/>
                  </a:lnTo>
                  <a:lnTo>
                    <a:pt x="76" y="368"/>
                  </a:lnTo>
                  <a:lnTo>
                    <a:pt x="84" y="335"/>
                  </a:lnTo>
                  <a:lnTo>
                    <a:pt x="101" y="310"/>
                  </a:lnTo>
                  <a:lnTo>
                    <a:pt x="101" y="293"/>
                  </a:lnTo>
                  <a:lnTo>
                    <a:pt x="109" y="276"/>
                  </a:lnTo>
                  <a:lnTo>
                    <a:pt x="126" y="243"/>
                  </a:lnTo>
                  <a:lnTo>
                    <a:pt x="142" y="218"/>
                  </a:lnTo>
                  <a:lnTo>
                    <a:pt x="142" y="209"/>
                  </a:lnTo>
                  <a:lnTo>
                    <a:pt x="159" y="184"/>
                  </a:lnTo>
                  <a:lnTo>
                    <a:pt x="176" y="159"/>
                  </a:lnTo>
                  <a:lnTo>
                    <a:pt x="201" y="126"/>
                  </a:lnTo>
                  <a:lnTo>
                    <a:pt x="201" y="126"/>
                  </a:lnTo>
                  <a:lnTo>
                    <a:pt x="218" y="101"/>
                  </a:lnTo>
                  <a:lnTo>
                    <a:pt x="234" y="76"/>
                  </a:lnTo>
                  <a:lnTo>
                    <a:pt x="259" y="42"/>
                  </a:lnTo>
                  <a:lnTo>
                    <a:pt x="276" y="17"/>
                  </a:lnTo>
                  <a:lnTo>
                    <a:pt x="276" y="17"/>
                  </a:lnTo>
                  <a:lnTo>
                    <a:pt x="3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34"/>
            <p:cNvSpPr/>
            <p:nvPr/>
          </p:nvSpPr>
          <p:spPr>
            <a:xfrm>
              <a:off x="9739960" y="3556999"/>
              <a:ext cx="16969" cy="135651"/>
            </a:xfrm>
            <a:custGeom>
              <a:avLst/>
              <a:gdLst/>
              <a:ahLst/>
              <a:cxnLst/>
              <a:rect l="l" t="t" r="r" b="b"/>
              <a:pathLst>
                <a:path w="344" h="2750" extrusionOk="0">
                  <a:moveTo>
                    <a:pt x="218" y="67"/>
                  </a:moveTo>
                  <a:lnTo>
                    <a:pt x="218" y="76"/>
                  </a:lnTo>
                  <a:lnTo>
                    <a:pt x="260" y="226"/>
                  </a:lnTo>
                  <a:lnTo>
                    <a:pt x="260" y="226"/>
                  </a:lnTo>
                  <a:lnTo>
                    <a:pt x="301" y="377"/>
                  </a:lnTo>
                  <a:lnTo>
                    <a:pt x="301" y="393"/>
                  </a:lnTo>
                  <a:lnTo>
                    <a:pt x="318" y="535"/>
                  </a:lnTo>
                  <a:lnTo>
                    <a:pt x="335" y="644"/>
                  </a:lnTo>
                  <a:lnTo>
                    <a:pt x="335" y="694"/>
                  </a:lnTo>
                  <a:lnTo>
                    <a:pt x="343" y="853"/>
                  </a:lnTo>
                  <a:lnTo>
                    <a:pt x="343" y="894"/>
                  </a:lnTo>
                  <a:lnTo>
                    <a:pt x="343" y="1011"/>
                  </a:lnTo>
                  <a:lnTo>
                    <a:pt x="343" y="1170"/>
                  </a:lnTo>
                  <a:lnTo>
                    <a:pt x="343" y="1329"/>
                  </a:lnTo>
                  <a:lnTo>
                    <a:pt x="343" y="1479"/>
                  </a:lnTo>
                  <a:lnTo>
                    <a:pt x="343" y="1638"/>
                  </a:lnTo>
                  <a:lnTo>
                    <a:pt x="343" y="1955"/>
                  </a:lnTo>
                  <a:lnTo>
                    <a:pt x="343" y="2582"/>
                  </a:lnTo>
                  <a:lnTo>
                    <a:pt x="168" y="2749"/>
                  </a:lnTo>
                  <a:lnTo>
                    <a:pt x="1" y="2582"/>
                  </a:lnTo>
                  <a:lnTo>
                    <a:pt x="1" y="2265"/>
                  </a:lnTo>
                  <a:lnTo>
                    <a:pt x="1" y="1955"/>
                  </a:lnTo>
                  <a:lnTo>
                    <a:pt x="1" y="1638"/>
                  </a:lnTo>
                  <a:lnTo>
                    <a:pt x="1" y="1488"/>
                  </a:lnTo>
                  <a:lnTo>
                    <a:pt x="1" y="1329"/>
                  </a:lnTo>
                  <a:lnTo>
                    <a:pt x="1" y="1170"/>
                  </a:lnTo>
                  <a:lnTo>
                    <a:pt x="1" y="1011"/>
                  </a:lnTo>
                  <a:lnTo>
                    <a:pt x="1" y="903"/>
                  </a:lnTo>
                  <a:lnTo>
                    <a:pt x="1" y="644"/>
                  </a:lnTo>
                  <a:lnTo>
                    <a:pt x="1" y="544"/>
                  </a:lnTo>
                  <a:lnTo>
                    <a:pt x="1" y="402"/>
                  </a:lnTo>
                  <a:lnTo>
                    <a:pt x="1" y="385"/>
                  </a:lnTo>
                  <a:lnTo>
                    <a:pt x="34" y="226"/>
                  </a:lnTo>
                  <a:lnTo>
                    <a:pt x="34" y="226"/>
                  </a:lnTo>
                  <a:lnTo>
                    <a:pt x="67" y="76"/>
                  </a:lnTo>
                  <a:lnTo>
                    <a:pt x="67" y="67"/>
                  </a:lnTo>
                  <a:lnTo>
                    <a:pt x="1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34"/>
            <p:cNvSpPr/>
            <p:nvPr/>
          </p:nvSpPr>
          <p:spPr>
            <a:xfrm>
              <a:off x="9766350" y="3291617"/>
              <a:ext cx="29695" cy="170229"/>
            </a:xfrm>
            <a:custGeom>
              <a:avLst/>
              <a:gdLst/>
              <a:ahLst/>
              <a:cxnLst/>
              <a:rect l="l" t="t" r="r" b="b"/>
              <a:pathLst>
                <a:path w="602" h="3451" extrusionOk="0">
                  <a:moveTo>
                    <a:pt x="552" y="51"/>
                  </a:moveTo>
                  <a:lnTo>
                    <a:pt x="585" y="118"/>
                  </a:lnTo>
                  <a:lnTo>
                    <a:pt x="602" y="151"/>
                  </a:lnTo>
                  <a:lnTo>
                    <a:pt x="602" y="176"/>
                  </a:lnTo>
                  <a:lnTo>
                    <a:pt x="602" y="218"/>
                  </a:lnTo>
                  <a:lnTo>
                    <a:pt x="602" y="226"/>
                  </a:lnTo>
                  <a:lnTo>
                    <a:pt x="593" y="268"/>
                  </a:lnTo>
                  <a:lnTo>
                    <a:pt x="585" y="318"/>
                  </a:lnTo>
                  <a:lnTo>
                    <a:pt x="568" y="360"/>
                  </a:lnTo>
                  <a:lnTo>
                    <a:pt x="560" y="410"/>
                  </a:lnTo>
                  <a:lnTo>
                    <a:pt x="552" y="452"/>
                  </a:lnTo>
                  <a:lnTo>
                    <a:pt x="543" y="502"/>
                  </a:lnTo>
                  <a:lnTo>
                    <a:pt x="535" y="552"/>
                  </a:lnTo>
                  <a:lnTo>
                    <a:pt x="527" y="594"/>
                  </a:lnTo>
                  <a:lnTo>
                    <a:pt x="527" y="644"/>
                  </a:lnTo>
                  <a:lnTo>
                    <a:pt x="518" y="694"/>
                  </a:lnTo>
                  <a:lnTo>
                    <a:pt x="518" y="719"/>
                  </a:lnTo>
                  <a:lnTo>
                    <a:pt x="518" y="736"/>
                  </a:lnTo>
                  <a:lnTo>
                    <a:pt x="510" y="786"/>
                  </a:lnTo>
                  <a:lnTo>
                    <a:pt x="510" y="836"/>
                  </a:lnTo>
                  <a:lnTo>
                    <a:pt x="510" y="878"/>
                  </a:lnTo>
                  <a:lnTo>
                    <a:pt x="510" y="928"/>
                  </a:lnTo>
                  <a:lnTo>
                    <a:pt x="510" y="978"/>
                  </a:lnTo>
                  <a:lnTo>
                    <a:pt x="510" y="1028"/>
                  </a:lnTo>
                  <a:lnTo>
                    <a:pt x="510" y="1070"/>
                  </a:lnTo>
                  <a:lnTo>
                    <a:pt x="510" y="1120"/>
                  </a:lnTo>
                  <a:lnTo>
                    <a:pt x="510" y="1170"/>
                  </a:lnTo>
                  <a:lnTo>
                    <a:pt x="510" y="1220"/>
                  </a:lnTo>
                  <a:lnTo>
                    <a:pt x="510" y="1262"/>
                  </a:lnTo>
                  <a:lnTo>
                    <a:pt x="510" y="1713"/>
                  </a:lnTo>
                  <a:lnTo>
                    <a:pt x="510" y="1788"/>
                  </a:lnTo>
                  <a:lnTo>
                    <a:pt x="510" y="2306"/>
                  </a:lnTo>
                  <a:lnTo>
                    <a:pt x="510" y="2415"/>
                  </a:lnTo>
                  <a:lnTo>
                    <a:pt x="510" y="2615"/>
                  </a:lnTo>
                  <a:lnTo>
                    <a:pt x="510" y="2649"/>
                  </a:lnTo>
                  <a:lnTo>
                    <a:pt x="510" y="2816"/>
                  </a:lnTo>
                  <a:lnTo>
                    <a:pt x="510" y="3016"/>
                  </a:lnTo>
                  <a:lnTo>
                    <a:pt x="510" y="3209"/>
                  </a:lnTo>
                  <a:lnTo>
                    <a:pt x="293" y="3451"/>
                  </a:lnTo>
                  <a:lnTo>
                    <a:pt x="59" y="3225"/>
                  </a:lnTo>
                  <a:lnTo>
                    <a:pt x="50" y="3133"/>
                  </a:lnTo>
                  <a:lnTo>
                    <a:pt x="42" y="3033"/>
                  </a:lnTo>
                  <a:lnTo>
                    <a:pt x="34" y="2833"/>
                  </a:lnTo>
                  <a:lnTo>
                    <a:pt x="17" y="2674"/>
                  </a:lnTo>
                  <a:lnTo>
                    <a:pt x="17" y="2632"/>
                  </a:lnTo>
                  <a:lnTo>
                    <a:pt x="9" y="2432"/>
                  </a:lnTo>
                  <a:lnTo>
                    <a:pt x="0" y="2323"/>
                  </a:lnTo>
                  <a:lnTo>
                    <a:pt x="0" y="2223"/>
                  </a:lnTo>
                  <a:lnTo>
                    <a:pt x="0" y="2114"/>
                  </a:lnTo>
                  <a:lnTo>
                    <a:pt x="0" y="2014"/>
                  </a:lnTo>
                  <a:lnTo>
                    <a:pt x="0" y="1905"/>
                  </a:lnTo>
                  <a:lnTo>
                    <a:pt x="0" y="1805"/>
                  </a:lnTo>
                  <a:lnTo>
                    <a:pt x="0" y="1780"/>
                  </a:lnTo>
                  <a:lnTo>
                    <a:pt x="0" y="1696"/>
                  </a:lnTo>
                  <a:lnTo>
                    <a:pt x="0" y="1646"/>
                  </a:lnTo>
                  <a:lnTo>
                    <a:pt x="0" y="1596"/>
                  </a:lnTo>
                  <a:lnTo>
                    <a:pt x="0" y="1546"/>
                  </a:lnTo>
                  <a:lnTo>
                    <a:pt x="0" y="1488"/>
                  </a:lnTo>
                  <a:lnTo>
                    <a:pt x="0" y="1437"/>
                  </a:lnTo>
                  <a:lnTo>
                    <a:pt x="0" y="1387"/>
                  </a:lnTo>
                  <a:lnTo>
                    <a:pt x="0" y="1337"/>
                  </a:lnTo>
                  <a:lnTo>
                    <a:pt x="0" y="1279"/>
                  </a:lnTo>
                  <a:lnTo>
                    <a:pt x="0" y="1229"/>
                  </a:lnTo>
                  <a:lnTo>
                    <a:pt x="9" y="1178"/>
                  </a:lnTo>
                  <a:lnTo>
                    <a:pt x="9" y="1178"/>
                  </a:lnTo>
                  <a:lnTo>
                    <a:pt x="17" y="1128"/>
                  </a:lnTo>
                  <a:lnTo>
                    <a:pt x="25" y="1078"/>
                  </a:lnTo>
                  <a:lnTo>
                    <a:pt x="34" y="1028"/>
                  </a:lnTo>
                  <a:lnTo>
                    <a:pt x="42" y="970"/>
                  </a:lnTo>
                  <a:lnTo>
                    <a:pt x="50" y="920"/>
                  </a:lnTo>
                  <a:lnTo>
                    <a:pt x="59" y="869"/>
                  </a:lnTo>
                  <a:lnTo>
                    <a:pt x="67" y="819"/>
                  </a:lnTo>
                  <a:lnTo>
                    <a:pt x="75" y="761"/>
                  </a:lnTo>
                  <a:lnTo>
                    <a:pt x="92" y="711"/>
                  </a:lnTo>
                  <a:lnTo>
                    <a:pt x="101" y="661"/>
                  </a:lnTo>
                  <a:lnTo>
                    <a:pt x="101" y="644"/>
                  </a:lnTo>
                  <a:lnTo>
                    <a:pt x="109" y="610"/>
                  </a:lnTo>
                  <a:lnTo>
                    <a:pt x="126" y="560"/>
                  </a:lnTo>
                  <a:lnTo>
                    <a:pt x="134" y="510"/>
                  </a:lnTo>
                  <a:lnTo>
                    <a:pt x="151" y="460"/>
                  </a:lnTo>
                  <a:lnTo>
                    <a:pt x="167" y="410"/>
                  </a:lnTo>
                  <a:lnTo>
                    <a:pt x="184" y="360"/>
                  </a:lnTo>
                  <a:lnTo>
                    <a:pt x="192" y="310"/>
                  </a:lnTo>
                  <a:lnTo>
                    <a:pt x="209" y="260"/>
                  </a:lnTo>
                  <a:lnTo>
                    <a:pt x="234" y="209"/>
                  </a:lnTo>
                  <a:lnTo>
                    <a:pt x="251" y="159"/>
                  </a:lnTo>
                  <a:lnTo>
                    <a:pt x="268" y="109"/>
                  </a:lnTo>
                  <a:lnTo>
                    <a:pt x="268" y="101"/>
                  </a:lnTo>
                  <a:lnTo>
                    <a:pt x="301" y="67"/>
                  </a:lnTo>
                  <a:lnTo>
                    <a:pt x="318" y="42"/>
                  </a:lnTo>
                  <a:lnTo>
                    <a:pt x="351" y="34"/>
                  </a:lnTo>
                  <a:lnTo>
                    <a:pt x="41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34"/>
            <p:cNvSpPr/>
            <p:nvPr/>
          </p:nvSpPr>
          <p:spPr>
            <a:xfrm>
              <a:off x="9667832" y="3261972"/>
              <a:ext cx="18596" cy="135601"/>
            </a:xfrm>
            <a:custGeom>
              <a:avLst/>
              <a:gdLst/>
              <a:ahLst/>
              <a:cxnLst/>
              <a:rect l="l" t="t" r="r" b="b"/>
              <a:pathLst>
                <a:path w="377" h="2749" extrusionOk="0">
                  <a:moveTo>
                    <a:pt x="318" y="0"/>
                  </a:moveTo>
                  <a:lnTo>
                    <a:pt x="351" y="34"/>
                  </a:lnTo>
                  <a:lnTo>
                    <a:pt x="359" y="326"/>
                  </a:lnTo>
                  <a:lnTo>
                    <a:pt x="368" y="610"/>
                  </a:lnTo>
                  <a:lnTo>
                    <a:pt x="368" y="652"/>
                  </a:lnTo>
                  <a:lnTo>
                    <a:pt x="376" y="969"/>
                  </a:lnTo>
                  <a:lnTo>
                    <a:pt x="376" y="986"/>
                  </a:lnTo>
                  <a:lnTo>
                    <a:pt x="376" y="1295"/>
                  </a:lnTo>
                  <a:lnTo>
                    <a:pt x="376" y="1337"/>
                  </a:lnTo>
                  <a:lnTo>
                    <a:pt x="368" y="1621"/>
                  </a:lnTo>
                  <a:lnTo>
                    <a:pt x="368" y="1713"/>
                  </a:lnTo>
                  <a:lnTo>
                    <a:pt x="368" y="1779"/>
                  </a:lnTo>
                  <a:lnTo>
                    <a:pt x="368" y="1938"/>
                  </a:lnTo>
                  <a:lnTo>
                    <a:pt x="359" y="2097"/>
                  </a:lnTo>
                  <a:lnTo>
                    <a:pt x="359" y="2114"/>
                  </a:lnTo>
                  <a:lnTo>
                    <a:pt x="351" y="2264"/>
                  </a:lnTo>
                  <a:lnTo>
                    <a:pt x="343" y="2423"/>
                  </a:lnTo>
                  <a:lnTo>
                    <a:pt x="334" y="2581"/>
                  </a:lnTo>
                  <a:lnTo>
                    <a:pt x="167" y="2749"/>
                  </a:lnTo>
                  <a:lnTo>
                    <a:pt x="0" y="2573"/>
                  </a:lnTo>
                  <a:lnTo>
                    <a:pt x="0" y="2089"/>
                  </a:lnTo>
                  <a:lnTo>
                    <a:pt x="0" y="1930"/>
                  </a:lnTo>
                  <a:lnTo>
                    <a:pt x="0" y="1771"/>
                  </a:lnTo>
                  <a:lnTo>
                    <a:pt x="0" y="1696"/>
                  </a:lnTo>
                  <a:lnTo>
                    <a:pt x="0" y="1604"/>
                  </a:lnTo>
                  <a:lnTo>
                    <a:pt x="9" y="1328"/>
                  </a:lnTo>
                  <a:lnTo>
                    <a:pt x="9" y="1278"/>
                  </a:lnTo>
                  <a:lnTo>
                    <a:pt x="34" y="978"/>
                  </a:lnTo>
                  <a:lnTo>
                    <a:pt x="34" y="961"/>
                  </a:lnTo>
                  <a:lnTo>
                    <a:pt x="67" y="635"/>
                  </a:lnTo>
                  <a:lnTo>
                    <a:pt x="67" y="602"/>
                  </a:lnTo>
                  <a:lnTo>
                    <a:pt x="100" y="318"/>
                  </a:lnTo>
                  <a:lnTo>
                    <a:pt x="134" y="25"/>
                  </a:lnTo>
                  <a:lnTo>
                    <a:pt x="16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34"/>
            <p:cNvSpPr/>
            <p:nvPr/>
          </p:nvSpPr>
          <p:spPr>
            <a:xfrm>
              <a:off x="9430468" y="3223644"/>
              <a:ext cx="21901" cy="123269"/>
            </a:xfrm>
            <a:custGeom>
              <a:avLst/>
              <a:gdLst/>
              <a:ahLst/>
              <a:cxnLst/>
              <a:rect l="l" t="t" r="r" b="b"/>
              <a:pathLst>
                <a:path w="444" h="2499" extrusionOk="0">
                  <a:moveTo>
                    <a:pt x="318" y="75"/>
                  </a:moveTo>
                  <a:lnTo>
                    <a:pt x="318" y="92"/>
                  </a:lnTo>
                  <a:lnTo>
                    <a:pt x="334" y="151"/>
                  </a:lnTo>
                  <a:lnTo>
                    <a:pt x="343" y="217"/>
                  </a:lnTo>
                  <a:lnTo>
                    <a:pt x="359" y="293"/>
                  </a:lnTo>
                  <a:lnTo>
                    <a:pt x="368" y="318"/>
                  </a:lnTo>
                  <a:lnTo>
                    <a:pt x="376" y="359"/>
                  </a:lnTo>
                  <a:lnTo>
                    <a:pt x="393" y="426"/>
                  </a:lnTo>
                  <a:lnTo>
                    <a:pt x="410" y="485"/>
                  </a:lnTo>
                  <a:lnTo>
                    <a:pt x="410" y="501"/>
                  </a:lnTo>
                  <a:lnTo>
                    <a:pt x="418" y="568"/>
                  </a:lnTo>
                  <a:lnTo>
                    <a:pt x="426" y="618"/>
                  </a:lnTo>
                  <a:lnTo>
                    <a:pt x="426" y="702"/>
                  </a:lnTo>
                  <a:lnTo>
                    <a:pt x="426" y="769"/>
                  </a:lnTo>
                  <a:lnTo>
                    <a:pt x="426" y="844"/>
                  </a:lnTo>
                  <a:lnTo>
                    <a:pt x="426" y="911"/>
                  </a:lnTo>
                  <a:lnTo>
                    <a:pt x="435" y="1036"/>
                  </a:lnTo>
                  <a:lnTo>
                    <a:pt x="435" y="1044"/>
                  </a:lnTo>
                  <a:lnTo>
                    <a:pt x="435" y="1186"/>
                  </a:lnTo>
                  <a:lnTo>
                    <a:pt x="435" y="1320"/>
                  </a:lnTo>
                  <a:lnTo>
                    <a:pt x="435" y="1454"/>
                  </a:lnTo>
                  <a:lnTo>
                    <a:pt x="435" y="1587"/>
                  </a:lnTo>
                  <a:lnTo>
                    <a:pt x="435" y="1587"/>
                  </a:lnTo>
                  <a:lnTo>
                    <a:pt x="435" y="1729"/>
                  </a:lnTo>
                  <a:lnTo>
                    <a:pt x="443" y="2005"/>
                  </a:lnTo>
                  <a:lnTo>
                    <a:pt x="443" y="2147"/>
                  </a:lnTo>
                  <a:lnTo>
                    <a:pt x="443" y="2272"/>
                  </a:lnTo>
                  <a:lnTo>
                    <a:pt x="443" y="2289"/>
                  </a:lnTo>
                  <a:lnTo>
                    <a:pt x="243" y="2498"/>
                  </a:lnTo>
                  <a:lnTo>
                    <a:pt x="34" y="2298"/>
                  </a:lnTo>
                  <a:lnTo>
                    <a:pt x="34" y="2281"/>
                  </a:lnTo>
                  <a:lnTo>
                    <a:pt x="25" y="2156"/>
                  </a:lnTo>
                  <a:lnTo>
                    <a:pt x="17" y="2013"/>
                  </a:lnTo>
                  <a:lnTo>
                    <a:pt x="9" y="1738"/>
                  </a:lnTo>
                  <a:lnTo>
                    <a:pt x="0" y="1596"/>
                  </a:lnTo>
                  <a:lnTo>
                    <a:pt x="0" y="1596"/>
                  </a:lnTo>
                  <a:lnTo>
                    <a:pt x="0" y="1462"/>
                  </a:lnTo>
                  <a:lnTo>
                    <a:pt x="0" y="1328"/>
                  </a:lnTo>
                  <a:lnTo>
                    <a:pt x="0" y="1186"/>
                  </a:lnTo>
                  <a:lnTo>
                    <a:pt x="0" y="1044"/>
                  </a:lnTo>
                  <a:lnTo>
                    <a:pt x="0" y="1036"/>
                  </a:lnTo>
                  <a:lnTo>
                    <a:pt x="0" y="902"/>
                  </a:lnTo>
                  <a:lnTo>
                    <a:pt x="0" y="836"/>
                  </a:lnTo>
                  <a:lnTo>
                    <a:pt x="0" y="769"/>
                  </a:lnTo>
                  <a:lnTo>
                    <a:pt x="0" y="694"/>
                  </a:lnTo>
                  <a:lnTo>
                    <a:pt x="0" y="618"/>
                  </a:lnTo>
                  <a:lnTo>
                    <a:pt x="0" y="610"/>
                  </a:lnTo>
                  <a:lnTo>
                    <a:pt x="17" y="552"/>
                  </a:lnTo>
                  <a:lnTo>
                    <a:pt x="25" y="485"/>
                  </a:lnTo>
                  <a:lnTo>
                    <a:pt x="25" y="468"/>
                  </a:lnTo>
                  <a:lnTo>
                    <a:pt x="42" y="410"/>
                  </a:lnTo>
                  <a:lnTo>
                    <a:pt x="67" y="343"/>
                  </a:lnTo>
                  <a:lnTo>
                    <a:pt x="75" y="301"/>
                  </a:lnTo>
                  <a:lnTo>
                    <a:pt x="92" y="276"/>
                  </a:lnTo>
                  <a:lnTo>
                    <a:pt x="109" y="201"/>
                  </a:lnTo>
                  <a:lnTo>
                    <a:pt x="134" y="134"/>
                  </a:lnTo>
                  <a:lnTo>
                    <a:pt x="151" y="75"/>
                  </a:lnTo>
                  <a:lnTo>
                    <a:pt x="151" y="6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34"/>
            <p:cNvSpPr/>
            <p:nvPr/>
          </p:nvSpPr>
          <p:spPr>
            <a:xfrm>
              <a:off x="9127597" y="3371972"/>
              <a:ext cx="35861" cy="111332"/>
            </a:xfrm>
            <a:custGeom>
              <a:avLst/>
              <a:gdLst/>
              <a:ahLst/>
              <a:cxnLst/>
              <a:rect l="l" t="t" r="r" b="b"/>
              <a:pathLst>
                <a:path w="727" h="2257" extrusionOk="0">
                  <a:moveTo>
                    <a:pt x="284" y="59"/>
                  </a:moveTo>
                  <a:lnTo>
                    <a:pt x="284" y="67"/>
                  </a:lnTo>
                  <a:lnTo>
                    <a:pt x="317" y="118"/>
                  </a:lnTo>
                  <a:lnTo>
                    <a:pt x="351" y="176"/>
                  </a:lnTo>
                  <a:lnTo>
                    <a:pt x="393" y="235"/>
                  </a:lnTo>
                  <a:lnTo>
                    <a:pt x="393" y="235"/>
                  </a:lnTo>
                  <a:lnTo>
                    <a:pt x="426" y="293"/>
                  </a:lnTo>
                  <a:lnTo>
                    <a:pt x="476" y="360"/>
                  </a:lnTo>
                  <a:lnTo>
                    <a:pt x="501" y="402"/>
                  </a:lnTo>
                  <a:lnTo>
                    <a:pt x="510" y="418"/>
                  </a:lnTo>
                  <a:lnTo>
                    <a:pt x="535" y="477"/>
                  </a:lnTo>
                  <a:lnTo>
                    <a:pt x="543" y="527"/>
                  </a:lnTo>
                  <a:lnTo>
                    <a:pt x="560" y="627"/>
                  </a:lnTo>
                  <a:lnTo>
                    <a:pt x="560" y="636"/>
                  </a:lnTo>
                  <a:lnTo>
                    <a:pt x="585" y="761"/>
                  </a:lnTo>
                  <a:lnTo>
                    <a:pt x="593" y="844"/>
                  </a:lnTo>
                  <a:lnTo>
                    <a:pt x="593" y="886"/>
                  </a:lnTo>
                  <a:lnTo>
                    <a:pt x="610" y="1003"/>
                  </a:lnTo>
                  <a:lnTo>
                    <a:pt x="627" y="1128"/>
                  </a:lnTo>
                  <a:lnTo>
                    <a:pt x="643" y="1254"/>
                  </a:lnTo>
                  <a:lnTo>
                    <a:pt x="652" y="1354"/>
                  </a:lnTo>
                  <a:lnTo>
                    <a:pt x="668" y="1504"/>
                  </a:lnTo>
                  <a:lnTo>
                    <a:pt x="702" y="1755"/>
                  </a:lnTo>
                  <a:lnTo>
                    <a:pt x="710" y="1880"/>
                  </a:lnTo>
                  <a:lnTo>
                    <a:pt x="727" y="1997"/>
                  </a:lnTo>
                  <a:lnTo>
                    <a:pt x="727" y="2006"/>
                  </a:lnTo>
                  <a:lnTo>
                    <a:pt x="543" y="2256"/>
                  </a:lnTo>
                  <a:lnTo>
                    <a:pt x="292" y="2072"/>
                  </a:lnTo>
                  <a:lnTo>
                    <a:pt x="292" y="2064"/>
                  </a:lnTo>
                  <a:lnTo>
                    <a:pt x="267" y="1955"/>
                  </a:lnTo>
                  <a:lnTo>
                    <a:pt x="234" y="1830"/>
                  </a:lnTo>
                  <a:lnTo>
                    <a:pt x="184" y="1588"/>
                  </a:lnTo>
                  <a:lnTo>
                    <a:pt x="150" y="1446"/>
                  </a:lnTo>
                  <a:lnTo>
                    <a:pt x="125" y="1346"/>
                  </a:lnTo>
                  <a:lnTo>
                    <a:pt x="100" y="1220"/>
                  </a:lnTo>
                  <a:lnTo>
                    <a:pt x="75" y="1095"/>
                  </a:lnTo>
                  <a:lnTo>
                    <a:pt x="50" y="978"/>
                  </a:lnTo>
                  <a:lnTo>
                    <a:pt x="42" y="936"/>
                  </a:lnTo>
                  <a:lnTo>
                    <a:pt x="33" y="853"/>
                  </a:lnTo>
                  <a:lnTo>
                    <a:pt x="17" y="727"/>
                  </a:lnTo>
                  <a:lnTo>
                    <a:pt x="17" y="711"/>
                  </a:lnTo>
                  <a:lnTo>
                    <a:pt x="0" y="602"/>
                  </a:lnTo>
                  <a:lnTo>
                    <a:pt x="0" y="552"/>
                  </a:lnTo>
                  <a:lnTo>
                    <a:pt x="8" y="494"/>
                  </a:lnTo>
                  <a:lnTo>
                    <a:pt x="17" y="468"/>
                  </a:lnTo>
                  <a:lnTo>
                    <a:pt x="25" y="418"/>
                  </a:lnTo>
                  <a:lnTo>
                    <a:pt x="59" y="335"/>
                  </a:lnTo>
                  <a:lnTo>
                    <a:pt x="75" y="276"/>
                  </a:lnTo>
                  <a:lnTo>
                    <a:pt x="75" y="276"/>
                  </a:lnTo>
                  <a:lnTo>
                    <a:pt x="100" y="209"/>
                  </a:lnTo>
                  <a:lnTo>
                    <a:pt x="125" y="143"/>
                  </a:lnTo>
                  <a:lnTo>
                    <a:pt x="142" y="84"/>
                  </a:lnTo>
                  <a:lnTo>
                    <a:pt x="142" y="76"/>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34"/>
            <p:cNvSpPr/>
            <p:nvPr/>
          </p:nvSpPr>
          <p:spPr>
            <a:xfrm>
              <a:off x="8843668" y="3295317"/>
              <a:ext cx="54408" cy="115426"/>
            </a:xfrm>
            <a:custGeom>
              <a:avLst/>
              <a:gdLst/>
              <a:ahLst/>
              <a:cxnLst/>
              <a:rect l="l" t="t" r="r" b="b"/>
              <a:pathLst>
                <a:path w="1103" h="2340" extrusionOk="0">
                  <a:moveTo>
                    <a:pt x="368" y="68"/>
                  </a:moveTo>
                  <a:lnTo>
                    <a:pt x="393" y="93"/>
                  </a:lnTo>
                  <a:lnTo>
                    <a:pt x="435" y="143"/>
                  </a:lnTo>
                  <a:lnTo>
                    <a:pt x="485" y="210"/>
                  </a:lnTo>
                  <a:lnTo>
                    <a:pt x="501" y="226"/>
                  </a:lnTo>
                  <a:lnTo>
                    <a:pt x="577" y="469"/>
                  </a:lnTo>
                  <a:lnTo>
                    <a:pt x="668" y="736"/>
                  </a:lnTo>
                  <a:lnTo>
                    <a:pt x="760" y="1003"/>
                  </a:lnTo>
                  <a:lnTo>
                    <a:pt x="852" y="1271"/>
                  </a:lnTo>
                  <a:lnTo>
                    <a:pt x="936" y="1530"/>
                  </a:lnTo>
                  <a:lnTo>
                    <a:pt x="1019" y="1797"/>
                  </a:lnTo>
                  <a:lnTo>
                    <a:pt x="1103" y="2056"/>
                  </a:lnTo>
                  <a:lnTo>
                    <a:pt x="1103" y="2064"/>
                  </a:lnTo>
                  <a:lnTo>
                    <a:pt x="978" y="2340"/>
                  </a:lnTo>
                  <a:lnTo>
                    <a:pt x="702" y="2206"/>
                  </a:lnTo>
                  <a:lnTo>
                    <a:pt x="702" y="2198"/>
                  </a:lnTo>
                  <a:lnTo>
                    <a:pt x="602" y="1947"/>
                  </a:lnTo>
                  <a:lnTo>
                    <a:pt x="501" y="1688"/>
                  </a:lnTo>
                  <a:lnTo>
                    <a:pt x="401" y="1429"/>
                  </a:lnTo>
                  <a:lnTo>
                    <a:pt x="301" y="1162"/>
                  </a:lnTo>
                  <a:lnTo>
                    <a:pt x="201" y="903"/>
                  </a:lnTo>
                  <a:lnTo>
                    <a:pt x="92" y="644"/>
                  </a:lnTo>
                  <a:lnTo>
                    <a:pt x="0" y="402"/>
                  </a:lnTo>
                  <a:lnTo>
                    <a:pt x="0" y="377"/>
                  </a:lnTo>
                  <a:lnTo>
                    <a:pt x="0" y="302"/>
                  </a:lnTo>
                  <a:lnTo>
                    <a:pt x="0" y="193"/>
                  </a:lnTo>
                  <a:lnTo>
                    <a:pt x="84" y="51"/>
                  </a:lnTo>
                  <a:lnTo>
                    <a:pt x="20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34"/>
            <p:cNvSpPr/>
            <p:nvPr/>
          </p:nvSpPr>
          <p:spPr>
            <a:xfrm>
              <a:off x="8551501" y="3481183"/>
              <a:ext cx="59390" cy="86570"/>
            </a:xfrm>
            <a:custGeom>
              <a:avLst/>
              <a:gdLst/>
              <a:ahLst/>
              <a:cxnLst/>
              <a:rect l="l" t="t" r="r" b="b"/>
              <a:pathLst>
                <a:path w="1204" h="1755" extrusionOk="0">
                  <a:moveTo>
                    <a:pt x="125" y="51"/>
                  </a:moveTo>
                  <a:lnTo>
                    <a:pt x="125" y="51"/>
                  </a:lnTo>
                  <a:lnTo>
                    <a:pt x="167" y="84"/>
                  </a:lnTo>
                  <a:lnTo>
                    <a:pt x="209" y="117"/>
                  </a:lnTo>
                  <a:lnTo>
                    <a:pt x="251" y="159"/>
                  </a:lnTo>
                  <a:lnTo>
                    <a:pt x="251" y="159"/>
                  </a:lnTo>
                  <a:lnTo>
                    <a:pt x="301" y="193"/>
                  </a:lnTo>
                  <a:lnTo>
                    <a:pt x="343" y="234"/>
                  </a:lnTo>
                  <a:lnTo>
                    <a:pt x="343" y="234"/>
                  </a:lnTo>
                  <a:lnTo>
                    <a:pt x="384" y="276"/>
                  </a:lnTo>
                  <a:lnTo>
                    <a:pt x="418" y="301"/>
                  </a:lnTo>
                  <a:lnTo>
                    <a:pt x="451" y="360"/>
                  </a:lnTo>
                  <a:lnTo>
                    <a:pt x="518" y="452"/>
                  </a:lnTo>
                  <a:lnTo>
                    <a:pt x="577" y="543"/>
                  </a:lnTo>
                  <a:lnTo>
                    <a:pt x="610" y="585"/>
                  </a:lnTo>
                  <a:lnTo>
                    <a:pt x="643" y="635"/>
                  </a:lnTo>
                  <a:lnTo>
                    <a:pt x="702" y="719"/>
                  </a:lnTo>
                  <a:lnTo>
                    <a:pt x="760" y="811"/>
                  </a:lnTo>
                  <a:lnTo>
                    <a:pt x="827" y="903"/>
                  </a:lnTo>
                  <a:lnTo>
                    <a:pt x="869" y="970"/>
                  </a:lnTo>
                  <a:lnTo>
                    <a:pt x="886" y="995"/>
                  </a:lnTo>
                  <a:lnTo>
                    <a:pt x="952" y="1086"/>
                  </a:lnTo>
                  <a:lnTo>
                    <a:pt x="1011" y="1178"/>
                  </a:lnTo>
                  <a:lnTo>
                    <a:pt x="1078" y="1270"/>
                  </a:lnTo>
                  <a:lnTo>
                    <a:pt x="1145" y="1354"/>
                  </a:lnTo>
                  <a:lnTo>
                    <a:pt x="1203" y="1437"/>
                  </a:lnTo>
                  <a:lnTo>
                    <a:pt x="1203" y="1446"/>
                  </a:lnTo>
                  <a:lnTo>
                    <a:pt x="1153" y="1755"/>
                  </a:lnTo>
                  <a:lnTo>
                    <a:pt x="852" y="1705"/>
                  </a:lnTo>
                  <a:lnTo>
                    <a:pt x="844" y="1696"/>
                  </a:lnTo>
                  <a:lnTo>
                    <a:pt x="785" y="1613"/>
                  </a:lnTo>
                  <a:lnTo>
                    <a:pt x="719" y="1521"/>
                  </a:lnTo>
                  <a:lnTo>
                    <a:pt x="652" y="1429"/>
                  </a:lnTo>
                  <a:lnTo>
                    <a:pt x="585" y="1337"/>
                  </a:lnTo>
                  <a:lnTo>
                    <a:pt x="526" y="1237"/>
                  </a:lnTo>
                  <a:lnTo>
                    <a:pt x="501" y="1212"/>
                  </a:lnTo>
                  <a:lnTo>
                    <a:pt x="460" y="1145"/>
                  </a:lnTo>
                  <a:lnTo>
                    <a:pt x="401" y="1053"/>
                  </a:lnTo>
                  <a:lnTo>
                    <a:pt x="334" y="953"/>
                  </a:lnTo>
                  <a:lnTo>
                    <a:pt x="276" y="861"/>
                  </a:lnTo>
                  <a:lnTo>
                    <a:pt x="251" y="802"/>
                  </a:lnTo>
                  <a:lnTo>
                    <a:pt x="226" y="761"/>
                  </a:lnTo>
                  <a:lnTo>
                    <a:pt x="167" y="660"/>
                  </a:lnTo>
                  <a:lnTo>
                    <a:pt x="109" y="552"/>
                  </a:lnTo>
                  <a:lnTo>
                    <a:pt x="75" y="485"/>
                  </a:lnTo>
                  <a:lnTo>
                    <a:pt x="67" y="443"/>
                  </a:lnTo>
                  <a:lnTo>
                    <a:pt x="50" y="393"/>
                  </a:lnTo>
                  <a:lnTo>
                    <a:pt x="50" y="393"/>
                  </a:lnTo>
                  <a:lnTo>
                    <a:pt x="42" y="335"/>
                  </a:lnTo>
                  <a:lnTo>
                    <a:pt x="34" y="268"/>
                  </a:lnTo>
                  <a:lnTo>
                    <a:pt x="34" y="268"/>
                  </a:lnTo>
                  <a:lnTo>
                    <a:pt x="25" y="209"/>
                  </a:lnTo>
                  <a:lnTo>
                    <a:pt x="17" y="151"/>
                  </a:lnTo>
                  <a:lnTo>
                    <a:pt x="0" y="101"/>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34"/>
            <p:cNvSpPr/>
            <p:nvPr/>
          </p:nvSpPr>
          <p:spPr>
            <a:xfrm>
              <a:off x="8371012" y="3699605"/>
              <a:ext cx="79565" cy="93180"/>
            </a:xfrm>
            <a:custGeom>
              <a:avLst/>
              <a:gdLst/>
              <a:ahLst/>
              <a:cxnLst/>
              <a:rect l="l" t="t" r="r" b="b"/>
              <a:pathLst>
                <a:path w="1613" h="1889" extrusionOk="0">
                  <a:moveTo>
                    <a:pt x="92" y="8"/>
                  </a:moveTo>
                  <a:lnTo>
                    <a:pt x="100" y="8"/>
                  </a:lnTo>
                  <a:lnTo>
                    <a:pt x="292" y="117"/>
                  </a:lnTo>
                  <a:lnTo>
                    <a:pt x="434" y="184"/>
                  </a:lnTo>
                  <a:lnTo>
                    <a:pt x="501" y="226"/>
                  </a:lnTo>
                  <a:lnTo>
                    <a:pt x="551" y="259"/>
                  </a:lnTo>
                  <a:lnTo>
                    <a:pt x="585" y="292"/>
                  </a:lnTo>
                  <a:lnTo>
                    <a:pt x="668" y="384"/>
                  </a:lnTo>
                  <a:lnTo>
                    <a:pt x="827" y="560"/>
                  </a:lnTo>
                  <a:lnTo>
                    <a:pt x="927" y="685"/>
                  </a:lnTo>
                  <a:lnTo>
                    <a:pt x="1111" y="894"/>
                  </a:lnTo>
                  <a:lnTo>
                    <a:pt x="1178" y="978"/>
                  </a:lnTo>
                  <a:lnTo>
                    <a:pt x="1278" y="1094"/>
                  </a:lnTo>
                  <a:lnTo>
                    <a:pt x="1445" y="1303"/>
                  </a:lnTo>
                  <a:lnTo>
                    <a:pt x="1604" y="1504"/>
                  </a:lnTo>
                  <a:lnTo>
                    <a:pt x="1612" y="1512"/>
                  </a:lnTo>
                  <a:lnTo>
                    <a:pt x="1587" y="1888"/>
                  </a:lnTo>
                  <a:lnTo>
                    <a:pt x="1203" y="1855"/>
                  </a:lnTo>
                  <a:lnTo>
                    <a:pt x="1195" y="1846"/>
                  </a:lnTo>
                  <a:lnTo>
                    <a:pt x="1028" y="1654"/>
                  </a:lnTo>
                  <a:lnTo>
                    <a:pt x="852" y="1454"/>
                  </a:lnTo>
                  <a:lnTo>
                    <a:pt x="752" y="1337"/>
                  </a:lnTo>
                  <a:lnTo>
                    <a:pt x="677" y="1253"/>
                  </a:lnTo>
                  <a:lnTo>
                    <a:pt x="510" y="1044"/>
                  </a:lnTo>
                  <a:lnTo>
                    <a:pt x="409" y="919"/>
                  </a:lnTo>
                  <a:lnTo>
                    <a:pt x="259" y="735"/>
                  </a:lnTo>
                  <a:lnTo>
                    <a:pt x="184" y="627"/>
                  </a:lnTo>
                  <a:lnTo>
                    <a:pt x="159" y="593"/>
                  </a:lnTo>
                  <a:lnTo>
                    <a:pt x="134" y="535"/>
                  </a:lnTo>
                  <a:lnTo>
                    <a:pt x="109" y="468"/>
                  </a:lnTo>
                  <a:lnTo>
                    <a:pt x="67" y="309"/>
                  </a:lnTo>
                  <a:lnTo>
                    <a:pt x="0" y="100"/>
                  </a:lnTo>
                  <a:lnTo>
                    <a:pt x="0" y="92"/>
                  </a:lnTo>
                  <a:lnTo>
                    <a:pt x="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34"/>
            <p:cNvSpPr/>
            <p:nvPr/>
          </p:nvSpPr>
          <p:spPr>
            <a:xfrm>
              <a:off x="8094877" y="3749031"/>
              <a:ext cx="92390" cy="88247"/>
            </a:xfrm>
            <a:custGeom>
              <a:avLst/>
              <a:gdLst/>
              <a:ahLst/>
              <a:cxnLst/>
              <a:rect l="l" t="t" r="r" b="b"/>
              <a:pathLst>
                <a:path w="1873" h="1789" extrusionOk="0">
                  <a:moveTo>
                    <a:pt x="226" y="17"/>
                  </a:moveTo>
                  <a:lnTo>
                    <a:pt x="260" y="26"/>
                  </a:lnTo>
                  <a:lnTo>
                    <a:pt x="302" y="34"/>
                  </a:lnTo>
                  <a:lnTo>
                    <a:pt x="335" y="42"/>
                  </a:lnTo>
                  <a:lnTo>
                    <a:pt x="377" y="51"/>
                  </a:lnTo>
                  <a:lnTo>
                    <a:pt x="393" y="51"/>
                  </a:lnTo>
                  <a:lnTo>
                    <a:pt x="410" y="67"/>
                  </a:lnTo>
                  <a:lnTo>
                    <a:pt x="444" y="84"/>
                  </a:lnTo>
                  <a:lnTo>
                    <a:pt x="477" y="109"/>
                  </a:lnTo>
                  <a:lnTo>
                    <a:pt x="535" y="151"/>
                  </a:lnTo>
                  <a:lnTo>
                    <a:pt x="594" y="201"/>
                  </a:lnTo>
                  <a:lnTo>
                    <a:pt x="652" y="243"/>
                  </a:lnTo>
                  <a:lnTo>
                    <a:pt x="711" y="293"/>
                  </a:lnTo>
                  <a:lnTo>
                    <a:pt x="769" y="343"/>
                  </a:lnTo>
                  <a:lnTo>
                    <a:pt x="828" y="393"/>
                  </a:lnTo>
                  <a:lnTo>
                    <a:pt x="886" y="435"/>
                  </a:lnTo>
                  <a:lnTo>
                    <a:pt x="936" y="485"/>
                  </a:lnTo>
                  <a:lnTo>
                    <a:pt x="995" y="535"/>
                  </a:lnTo>
                  <a:lnTo>
                    <a:pt x="1045" y="594"/>
                  </a:lnTo>
                  <a:lnTo>
                    <a:pt x="1104" y="644"/>
                  </a:lnTo>
                  <a:lnTo>
                    <a:pt x="1154" y="694"/>
                  </a:lnTo>
                  <a:lnTo>
                    <a:pt x="1204" y="744"/>
                  </a:lnTo>
                  <a:lnTo>
                    <a:pt x="1254" y="803"/>
                  </a:lnTo>
                  <a:lnTo>
                    <a:pt x="1296" y="844"/>
                  </a:lnTo>
                  <a:lnTo>
                    <a:pt x="1304" y="853"/>
                  </a:lnTo>
                  <a:lnTo>
                    <a:pt x="1354" y="911"/>
                  </a:lnTo>
                  <a:lnTo>
                    <a:pt x="1404" y="961"/>
                  </a:lnTo>
                  <a:lnTo>
                    <a:pt x="1454" y="1020"/>
                  </a:lnTo>
                  <a:lnTo>
                    <a:pt x="1505" y="1078"/>
                  </a:lnTo>
                  <a:lnTo>
                    <a:pt x="1546" y="1128"/>
                  </a:lnTo>
                  <a:lnTo>
                    <a:pt x="1596" y="1187"/>
                  </a:lnTo>
                  <a:lnTo>
                    <a:pt x="1647" y="1245"/>
                  </a:lnTo>
                  <a:lnTo>
                    <a:pt x="1688" y="1304"/>
                  </a:lnTo>
                  <a:lnTo>
                    <a:pt x="1738" y="1362"/>
                  </a:lnTo>
                  <a:lnTo>
                    <a:pt x="1780" y="1421"/>
                  </a:lnTo>
                  <a:lnTo>
                    <a:pt x="1822" y="1479"/>
                  </a:lnTo>
                  <a:lnTo>
                    <a:pt x="1864" y="1529"/>
                  </a:lnTo>
                  <a:lnTo>
                    <a:pt x="1872" y="1538"/>
                  </a:lnTo>
                  <a:lnTo>
                    <a:pt x="1847" y="1788"/>
                  </a:lnTo>
                  <a:lnTo>
                    <a:pt x="1596" y="1763"/>
                  </a:lnTo>
                  <a:lnTo>
                    <a:pt x="1588" y="1755"/>
                  </a:lnTo>
                  <a:lnTo>
                    <a:pt x="1546" y="1705"/>
                  </a:lnTo>
                  <a:lnTo>
                    <a:pt x="1496" y="1655"/>
                  </a:lnTo>
                  <a:lnTo>
                    <a:pt x="1454" y="1596"/>
                  </a:lnTo>
                  <a:lnTo>
                    <a:pt x="1404" y="1546"/>
                  </a:lnTo>
                  <a:lnTo>
                    <a:pt x="1354" y="1496"/>
                  </a:lnTo>
                  <a:lnTo>
                    <a:pt x="1312" y="1437"/>
                  </a:lnTo>
                  <a:lnTo>
                    <a:pt x="1262" y="1387"/>
                  </a:lnTo>
                  <a:lnTo>
                    <a:pt x="1212" y="1337"/>
                  </a:lnTo>
                  <a:lnTo>
                    <a:pt x="1162" y="1287"/>
                  </a:lnTo>
                  <a:lnTo>
                    <a:pt x="1112" y="1237"/>
                  </a:lnTo>
                  <a:lnTo>
                    <a:pt x="1062" y="1187"/>
                  </a:lnTo>
                  <a:lnTo>
                    <a:pt x="1012" y="1145"/>
                  </a:lnTo>
                  <a:lnTo>
                    <a:pt x="1003" y="1137"/>
                  </a:lnTo>
                  <a:lnTo>
                    <a:pt x="962" y="1095"/>
                  </a:lnTo>
                  <a:lnTo>
                    <a:pt x="911" y="1045"/>
                  </a:lnTo>
                  <a:lnTo>
                    <a:pt x="861" y="1003"/>
                  </a:lnTo>
                  <a:lnTo>
                    <a:pt x="811" y="953"/>
                  </a:lnTo>
                  <a:lnTo>
                    <a:pt x="753" y="911"/>
                  </a:lnTo>
                  <a:lnTo>
                    <a:pt x="703" y="869"/>
                  </a:lnTo>
                  <a:lnTo>
                    <a:pt x="652" y="819"/>
                  </a:lnTo>
                  <a:lnTo>
                    <a:pt x="594" y="777"/>
                  </a:lnTo>
                  <a:lnTo>
                    <a:pt x="544" y="736"/>
                  </a:lnTo>
                  <a:lnTo>
                    <a:pt x="485" y="694"/>
                  </a:lnTo>
                  <a:lnTo>
                    <a:pt x="435" y="652"/>
                  </a:lnTo>
                  <a:lnTo>
                    <a:pt x="377" y="619"/>
                  </a:lnTo>
                  <a:lnTo>
                    <a:pt x="318" y="577"/>
                  </a:lnTo>
                  <a:lnTo>
                    <a:pt x="268" y="535"/>
                  </a:lnTo>
                  <a:lnTo>
                    <a:pt x="210" y="502"/>
                  </a:lnTo>
                  <a:lnTo>
                    <a:pt x="176" y="485"/>
                  </a:lnTo>
                  <a:lnTo>
                    <a:pt x="151" y="468"/>
                  </a:lnTo>
                  <a:lnTo>
                    <a:pt x="126" y="452"/>
                  </a:lnTo>
                  <a:lnTo>
                    <a:pt x="126" y="443"/>
                  </a:lnTo>
                  <a:lnTo>
                    <a:pt x="101" y="418"/>
                  </a:lnTo>
                  <a:lnTo>
                    <a:pt x="76" y="385"/>
                  </a:lnTo>
                  <a:lnTo>
                    <a:pt x="51" y="360"/>
                  </a:lnTo>
                  <a:lnTo>
                    <a:pt x="26" y="326"/>
                  </a:lnTo>
                  <a:lnTo>
                    <a:pt x="18" y="318"/>
                  </a:lnTo>
                  <a:lnTo>
                    <a:pt x="18" y="285"/>
                  </a:lnTo>
                  <a:lnTo>
                    <a:pt x="9" y="226"/>
                  </a:lnTo>
                  <a:lnTo>
                    <a:pt x="1" y="168"/>
                  </a:lnTo>
                  <a:lnTo>
                    <a:pt x="68" y="59"/>
                  </a:lnTo>
                  <a:lnTo>
                    <a:pt x="118" y="42"/>
                  </a:lnTo>
                  <a:lnTo>
                    <a:pt x="176" y="17"/>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34"/>
            <p:cNvSpPr/>
            <p:nvPr/>
          </p:nvSpPr>
          <p:spPr>
            <a:xfrm>
              <a:off x="7905311" y="3874718"/>
              <a:ext cx="97718" cy="85337"/>
            </a:xfrm>
            <a:custGeom>
              <a:avLst/>
              <a:gdLst/>
              <a:ahLst/>
              <a:cxnLst/>
              <a:rect l="l" t="t" r="r" b="b"/>
              <a:pathLst>
                <a:path w="1981" h="1730" extrusionOk="0">
                  <a:moveTo>
                    <a:pt x="126" y="9"/>
                  </a:moveTo>
                  <a:lnTo>
                    <a:pt x="176" y="17"/>
                  </a:lnTo>
                  <a:lnTo>
                    <a:pt x="252" y="17"/>
                  </a:lnTo>
                  <a:lnTo>
                    <a:pt x="268" y="26"/>
                  </a:lnTo>
                  <a:lnTo>
                    <a:pt x="293" y="51"/>
                  </a:lnTo>
                  <a:lnTo>
                    <a:pt x="327" y="67"/>
                  </a:lnTo>
                  <a:lnTo>
                    <a:pt x="360" y="92"/>
                  </a:lnTo>
                  <a:lnTo>
                    <a:pt x="385" y="109"/>
                  </a:lnTo>
                  <a:lnTo>
                    <a:pt x="410" y="134"/>
                  </a:lnTo>
                  <a:lnTo>
                    <a:pt x="435" y="159"/>
                  </a:lnTo>
                  <a:lnTo>
                    <a:pt x="460" y="184"/>
                  </a:lnTo>
                  <a:lnTo>
                    <a:pt x="502" y="234"/>
                  </a:lnTo>
                  <a:lnTo>
                    <a:pt x="552" y="285"/>
                  </a:lnTo>
                  <a:lnTo>
                    <a:pt x="602" y="335"/>
                  </a:lnTo>
                  <a:lnTo>
                    <a:pt x="653" y="385"/>
                  </a:lnTo>
                  <a:lnTo>
                    <a:pt x="703" y="427"/>
                  </a:lnTo>
                  <a:lnTo>
                    <a:pt x="753" y="477"/>
                  </a:lnTo>
                  <a:lnTo>
                    <a:pt x="811" y="527"/>
                  </a:lnTo>
                  <a:lnTo>
                    <a:pt x="861" y="569"/>
                  </a:lnTo>
                  <a:lnTo>
                    <a:pt x="912" y="619"/>
                  </a:lnTo>
                  <a:lnTo>
                    <a:pt x="970" y="661"/>
                  </a:lnTo>
                  <a:lnTo>
                    <a:pt x="1020" y="711"/>
                  </a:lnTo>
                  <a:lnTo>
                    <a:pt x="1079" y="752"/>
                  </a:lnTo>
                  <a:lnTo>
                    <a:pt x="1137" y="794"/>
                  </a:lnTo>
                  <a:lnTo>
                    <a:pt x="1187" y="844"/>
                  </a:lnTo>
                  <a:lnTo>
                    <a:pt x="1229" y="869"/>
                  </a:lnTo>
                  <a:lnTo>
                    <a:pt x="1246" y="886"/>
                  </a:lnTo>
                  <a:lnTo>
                    <a:pt x="1304" y="928"/>
                  </a:lnTo>
                  <a:lnTo>
                    <a:pt x="1363" y="970"/>
                  </a:lnTo>
                  <a:lnTo>
                    <a:pt x="1421" y="1011"/>
                  </a:lnTo>
                  <a:lnTo>
                    <a:pt x="1471" y="1062"/>
                  </a:lnTo>
                  <a:lnTo>
                    <a:pt x="1588" y="1145"/>
                  </a:lnTo>
                  <a:lnTo>
                    <a:pt x="1705" y="1229"/>
                  </a:lnTo>
                  <a:lnTo>
                    <a:pt x="1931" y="1396"/>
                  </a:lnTo>
                  <a:lnTo>
                    <a:pt x="1939" y="1396"/>
                  </a:lnTo>
                  <a:lnTo>
                    <a:pt x="1981" y="1680"/>
                  </a:lnTo>
                  <a:lnTo>
                    <a:pt x="1697" y="1730"/>
                  </a:lnTo>
                  <a:lnTo>
                    <a:pt x="1688" y="1721"/>
                  </a:lnTo>
                  <a:lnTo>
                    <a:pt x="1463" y="1554"/>
                  </a:lnTo>
                  <a:lnTo>
                    <a:pt x="1346" y="1471"/>
                  </a:lnTo>
                  <a:lnTo>
                    <a:pt x="1229" y="1387"/>
                  </a:lnTo>
                  <a:lnTo>
                    <a:pt x="1171" y="1346"/>
                  </a:lnTo>
                  <a:lnTo>
                    <a:pt x="1112" y="1295"/>
                  </a:lnTo>
                  <a:lnTo>
                    <a:pt x="1054" y="1254"/>
                  </a:lnTo>
                  <a:lnTo>
                    <a:pt x="995" y="1212"/>
                  </a:lnTo>
                  <a:lnTo>
                    <a:pt x="970" y="1195"/>
                  </a:lnTo>
                  <a:lnTo>
                    <a:pt x="937" y="1162"/>
                  </a:lnTo>
                  <a:lnTo>
                    <a:pt x="878" y="1120"/>
                  </a:lnTo>
                  <a:lnTo>
                    <a:pt x="820" y="1070"/>
                  </a:lnTo>
                  <a:lnTo>
                    <a:pt x="761" y="1020"/>
                  </a:lnTo>
                  <a:lnTo>
                    <a:pt x="703" y="978"/>
                  </a:lnTo>
                  <a:lnTo>
                    <a:pt x="644" y="928"/>
                  </a:lnTo>
                  <a:lnTo>
                    <a:pt x="594" y="878"/>
                  </a:lnTo>
                  <a:lnTo>
                    <a:pt x="536" y="828"/>
                  </a:lnTo>
                  <a:lnTo>
                    <a:pt x="477" y="777"/>
                  </a:lnTo>
                  <a:lnTo>
                    <a:pt x="427" y="727"/>
                  </a:lnTo>
                  <a:lnTo>
                    <a:pt x="369" y="677"/>
                  </a:lnTo>
                  <a:lnTo>
                    <a:pt x="318" y="627"/>
                  </a:lnTo>
                  <a:lnTo>
                    <a:pt x="260" y="569"/>
                  </a:lnTo>
                  <a:lnTo>
                    <a:pt x="210" y="519"/>
                  </a:lnTo>
                  <a:lnTo>
                    <a:pt x="160" y="460"/>
                  </a:lnTo>
                  <a:lnTo>
                    <a:pt x="135" y="435"/>
                  </a:lnTo>
                  <a:lnTo>
                    <a:pt x="110" y="410"/>
                  </a:lnTo>
                  <a:lnTo>
                    <a:pt x="84" y="376"/>
                  </a:lnTo>
                  <a:lnTo>
                    <a:pt x="84" y="376"/>
                  </a:lnTo>
                  <a:lnTo>
                    <a:pt x="68" y="343"/>
                  </a:lnTo>
                  <a:lnTo>
                    <a:pt x="51" y="310"/>
                  </a:lnTo>
                  <a:lnTo>
                    <a:pt x="34" y="276"/>
                  </a:lnTo>
                  <a:lnTo>
                    <a:pt x="18" y="243"/>
                  </a:lnTo>
                  <a:lnTo>
                    <a:pt x="1" y="218"/>
                  </a:lnTo>
                  <a:lnTo>
                    <a:pt x="1" y="201"/>
                  </a:lnTo>
                  <a:lnTo>
                    <a:pt x="9" y="143"/>
                  </a:lnTo>
                  <a:lnTo>
                    <a:pt x="9" y="92"/>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34"/>
            <p:cNvSpPr/>
            <p:nvPr/>
          </p:nvSpPr>
          <p:spPr>
            <a:xfrm>
              <a:off x="7774297" y="3977319"/>
              <a:ext cx="77494" cy="82081"/>
            </a:xfrm>
            <a:custGeom>
              <a:avLst/>
              <a:gdLst/>
              <a:ahLst/>
              <a:cxnLst/>
              <a:rect l="l" t="t" r="r" b="b"/>
              <a:pathLst>
                <a:path w="1571" h="1664" extrusionOk="0">
                  <a:moveTo>
                    <a:pt x="117" y="26"/>
                  </a:moveTo>
                  <a:lnTo>
                    <a:pt x="117" y="26"/>
                  </a:lnTo>
                  <a:lnTo>
                    <a:pt x="142" y="51"/>
                  </a:lnTo>
                  <a:lnTo>
                    <a:pt x="167" y="68"/>
                  </a:lnTo>
                  <a:lnTo>
                    <a:pt x="193" y="93"/>
                  </a:lnTo>
                  <a:lnTo>
                    <a:pt x="218" y="109"/>
                  </a:lnTo>
                  <a:lnTo>
                    <a:pt x="243" y="134"/>
                  </a:lnTo>
                  <a:lnTo>
                    <a:pt x="268" y="151"/>
                  </a:lnTo>
                  <a:lnTo>
                    <a:pt x="276" y="151"/>
                  </a:lnTo>
                  <a:lnTo>
                    <a:pt x="301" y="168"/>
                  </a:lnTo>
                  <a:lnTo>
                    <a:pt x="326" y="184"/>
                  </a:lnTo>
                  <a:lnTo>
                    <a:pt x="351" y="201"/>
                  </a:lnTo>
                  <a:lnTo>
                    <a:pt x="376" y="218"/>
                  </a:lnTo>
                  <a:lnTo>
                    <a:pt x="393" y="235"/>
                  </a:lnTo>
                  <a:lnTo>
                    <a:pt x="410" y="243"/>
                  </a:lnTo>
                  <a:lnTo>
                    <a:pt x="435" y="260"/>
                  </a:lnTo>
                  <a:lnTo>
                    <a:pt x="451" y="268"/>
                  </a:lnTo>
                  <a:lnTo>
                    <a:pt x="477" y="301"/>
                  </a:lnTo>
                  <a:lnTo>
                    <a:pt x="485" y="310"/>
                  </a:lnTo>
                  <a:lnTo>
                    <a:pt x="518" y="343"/>
                  </a:lnTo>
                  <a:lnTo>
                    <a:pt x="560" y="393"/>
                  </a:lnTo>
                  <a:lnTo>
                    <a:pt x="585" y="427"/>
                  </a:lnTo>
                  <a:lnTo>
                    <a:pt x="602" y="443"/>
                  </a:lnTo>
                  <a:lnTo>
                    <a:pt x="635" y="485"/>
                  </a:lnTo>
                  <a:lnTo>
                    <a:pt x="677" y="535"/>
                  </a:lnTo>
                  <a:lnTo>
                    <a:pt x="719" y="585"/>
                  </a:lnTo>
                  <a:lnTo>
                    <a:pt x="736" y="602"/>
                  </a:lnTo>
                  <a:lnTo>
                    <a:pt x="761" y="636"/>
                  </a:lnTo>
                  <a:lnTo>
                    <a:pt x="802" y="677"/>
                  </a:lnTo>
                  <a:lnTo>
                    <a:pt x="844" y="728"/>
                  </a:lnTo>
                  <a:lnTo>
                    <a:pt x="886" y="778"/>
                  </a:lnTo>
                  <a:lnTo>
                    <a:pt x="936" y="819"/>
                  </a:lnTo>
                  <a:lnTo>
                    <a:pt x="978" y="870"/>
                  </a:lnTo>
                  <a:lnTo>
                    <a:pt x="1020" y="920"/>
                  </a:lnTo>
                  <a:lnTo>
                    <a:pt x="1061" y="961"/>
                  </a:lnTo>
                  <a:lnTo>
                    <a:pt x="1095" y="995"/>
                  </a:lnTo>
                  <a:lnTo>
                    <a:pt x="1111" y="1012"/>
                  </a:lnTo>
                  <a:lnTo>
                    <a:pt x="1203" y="1103"/>
                  </a:lnTo>
                  <a:lnTo>
                    <a:pt x="1379" y="1296"/>
                  </a:lnTo>
                  <a:lnTo>
                    <a:pt x="1471" y="1387"/>
                  </a:lnTo>
                  <a:lnTo>
                    <a:pt x="1521" y="1438"/>
                  </a:lnTo>
                  <a:lnTo>
                    <a:pt x="1563" y="1479"/>
                  </a:lnTo>
                  <a:lnTo>
                    <a:pt x="1563" y="1488"/>
                  </a:lnTo>
                  <a:lnTo>
                    <a:pt x="1571" y="1663"/>
                  </a:lnTo>
                  <a:lnTo>
                    <a:pt x="1395" y="1663"/>
                  </a:lnTo>
                  <a:lnTo>
                    <a:pt x="1387" y="1655"/>
                  </a:lnTo>
                  <a:lnTo>
                    <a:pt x="1345" y="1621"/>
                  </a:lnTo>
                  <a:lnTo>
                    <a:pt x="1295" y="1580"/>
                  </a:lnTo>
                  <a:lnTo>
                    <a:pt x="1195" y="1496"/>
                  </a:lnTo>
                  <a:lnTo>
                    <a:pt x="986" y="1329"/>
                  </a:lnTo>
                  <a:lnTo>
                    <a:pt x="878" y="1254"/>
                  </a:lnTo>
                  <a:lnTo>
                    <a:pt x="861" y="1237"/>
                  </a:lnTo>
                  <a:lnTo>
                    <a:pt x="827" y="1212"/>
                  </a:lnTo>
                  <a:lnTo>
                    <a:pt x="777" y="1162"/>
                  </a:lnTo>
                  <a:lnTo>
                    <a:pt x="727" y="1120"/>
                  </a:lnTo>
                  <a:lnTo>
                    <a:pt x="677" y="1078"/>
                  </a:lnTo>
                  <a:lnTo>
                    <a:pt x="627" y="1037"/>
                  </a:lnTo>
                  <a:lnTo>
                    <a:pt x="577" y="995"/>
                  </a:lnTo>
                  <a:lnTo>
                    <a:pt x="527" y="945"/>
                  </a:lnTo>
                  <a:lnTo>
                    <a:pt x="477" y="903"/>
                  </a:lnTo>
                  <a:lnTo>
                    <a:pt x="435" y="870"/>
                  </a:lnTo>
                  <a:lnTo>
                    <a:pt x="426" y="853"/>
                  </a:lnTo>
                  <a:lnTo>
                    <a:pt x="376" y="811"/>
                  </a:lnTo>
                  <a:lnTo>
                    <a:pt x="326" y="761"/>
                  </a:lnTo>
                  <a:lnTo>
                    <a:pt x="276" y="711"/>
                  </a:lnTo>
                  <a:lnTo>
                    <a:pt x="268" y="702"/>
                  </a:lnTo>
                  <a:lnTo>
                    <a:pt x="234" y="661"/>
                  </a:lnTo>
                  <a:lnTo>
                    <a:pt x="193" y="611"/>
                  </a:lnTo>
                  <a:lnTo>
                    <a:pt x="159" y="560"/>
                  </a:lnTo>
                  <a:lnTo>
                    <a:pt x="151" y="552"/>
                  </a:lnTo>
                  <a:lnTo>
                    <a:pt x="126" y="510"/>
                  </a:lnTo>
                  <a:lnTo>
                    <a:pt x="117" y="494"/>
                  </a:lnTo>
                  <a:lnTo>
                    <a:pt x="101" y="460"/>
                  </a:lnTo>
                  <a:lnTo>
                    <a:pt x="101" y="452"/>
                  </a:lnTo>
                  <a:lnTo>
                    <a:pt x="92" y="427"/>
                  </a:lnTo>
                  <a:lnTo>
                    <a:pt x="76" y="393"/>
                  </a:lnTo>
                  <a:lnTo>
                    <a:pt x="67" y="360"/>
                  </a:lnTo>
                  <a:lnTo>
                    <a:pt x="59" y="327"/>
                  </a:lnTo>
                  <a:lnTo>
                    <a:pt x="50" y="301"/>
                  </a:lnTo>
                  <a:lnTo>
                    <a:pt x="50" y="293"/>
                  </a:lnTo>
                  <a:lnTo>
                    <a:pt x="50" y="268"/>
                  </a:lnTo>
                  <a:lnTo>
                    <a:pt x="42" y="226"/>
                  </a:lnTo>
                  <a:lnTo>
                    <a:pt x="34" y="193"/>
                  </a:lnTo>
                  <a:lnTo>
                    <a:pt x="17" y="159"/>
                  </a:lnTo>
                  <a:lnTo>
                    <a:pt x="9" y="126"/>
                  </a:lnTo>
                  <a:lnTo>
                    <a:pt x="0" y="101"/>
                  </a:lnTo>
                  <a:lnTo>
                    <a:pt x="0" y="93"/>
                  </a:lnTo>
                  <a:lnTo>
                    <a:pt x="2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34"/>
            <p:cNvSpPr/>
            <p:nvPr/>
          </p:nvSpPr>
          <p:spPr>
            <a:xfrm>
              <a:off x="7692709" y="4091907"/>
              <a:ext cx="33395" cy="42076"/>
            </a:xfrm>
            <a:custGeom>
              <a:avLst/>
              <a:gdLst/>
              <a:ahLst/>
              <a:cxnLst/>
              <a:rect l="l" t="t" r="r" b="b"/>
              <a:pathLst>
                <a:path w="677" h="853" extrusionOk="0">
                  <a:moveTo>
                    <a:pt x="109" y="34"/>
                  </a:moveTo>
                  <a:lnTo>
                    <a:pt x="134" y="59"/>
                  </a:lnTo>
                  <a:lnTo>
                    <a:pt x="159" y="75"/>
                  </a:lnTo>
                  <a:lnTo>
                    <a:pt x="184" y="100"/>
                  </a:lnTo>
                  <a:lnTo>
                    <a:pt x="184" y="100"/>
                  </a:lnTo>
                  <a:lnTo>
                    <a:pt x="192" y="125"/>
                  </a:lnTo>
                  <a:lnTo>
                    <a:pt x="209" y="142"/>
                  </a:lnTo>
                  <a:lnTo>
                    <a:pt x="217" y="167"/>
                  </a:lnTo>
                  <a:lnTo>
                    <a:pt x="234" y="192"/>
                  </a:lnTo>
                  <a:lnTo>
                    <a:pt x="251" y="217"/>
                  </a:lnTo>
                  <a:lnTo>
                    <a:pt x="259" y="234"/>
                  </a:lnTo>
                  <a:lnTo>
                    <a:pt x="276" y="259"/>
                  </a:lnTo>
                  <a:lnTo>
                    <a:pt x="293" y="284"/>
                  </a:lnTo>
                  <a:lnTo>
                    <a:pt x="309" y="301"/>
                  </a:lnTo>
                  <a:lnTo>
                    <a:pt x="326" y="326"/>
                  </a:lnTo>
                  <a:lnTo>
                    <a:pt x="343" y="343"/>
                  </a:lnTo>
                  <a:lnTo>
                    <a:pt x="359" y="368"/>
                  </a:lnTo>
                  <a:lnTo>
                    <a:pt x="376" y="384"/>
                  </a:lnTo>
                  <a:lnTo>
                    <a:pt x="393" y="409"/>
                  </a:lnTo>
                  <a:lnTo>
                    <a:pt x="410" y="426"/>
                  </a:lnTo>
                  <a:lnTo>
                    <a:pt x="435" y="460"/>
                  </a:lnTo>
                  <a:lnTo>
                    <a:pt x="443" y="468"/>
                  </a:lnTo>
                  <a:lnTo>
                    <a:pt x="476" y="510"/>
                  </a:lnTo>
                  <a:lnTo>
                    <a:pt x="518" y="551"/>
                  </a:lnTo>
                  <a:lnTo>
                    <a:pt x="552" y="593"/>
                  </a:lnTo>
                  <a:lnTo>
                    <a:pt x="593" y="635"/>
                  </a:lnTo>
                  <a:lnTo>
                    <a:pt x="677" y="727"/>
                  </a:lnTo>
                  <a:lnTo>
                    <a:pt x="677" y="727"/>
                  </a:lnTo>
                  <a:lnTo>
                    <a:pt x="677" y="852"/>
                  </a:lnTo>
                  <a:lnTo>
                    <a:pt x="543" y="852"/>
                  </a:lnTo>
                  <a:lnTo>
                    <a:pt x="543" y="852"/>
                  </a:lnTo>
                  <a:lnTo>
                    <a:pt x="460" y="777"/>
                  </a:lnTo>
                  <a:lnTo>
                    <a:pt x="418" y="735"/>
                  </a:lnTo>
                  <a:lnTo>
                    <a:pt x="376" y="694"/>
                  </a:lnTo>
                  <a:lnTo>
                    <a:pt x="334" y="652"/>
                  </a:lnTo>
                  <a:lnTo>
                    <a:pt x="293" y="610"/>
                  </a:lnTo>
                  <a:lnTo>
                    <a:pt x="293" y="602"/>
                  </a:lnTo>
                  <a:lnTo>
                    <a:pt x="259" y="560"/>
                  </a:lnTo>
                  <a:lnTo>
                    <a:pt x="243" y="543"/>
                  </a:lnTo>
                  <a:lnTo>
                    <a:pt x="217" y="518"/>
                  </a:lnTo>
                  <a:lnTo>
                    <a:pt x="201" y="493"/>
                  </a:lnTo>
                  <a:lnTo>
                    <a:pt x="184" y="476"/>
                  </a:lnTo>
                  <a:lnTo>
                    <a:pt x="167" y="451"/>
                  </a:lnTo>
                  <a:lnTo>
                    <a:pt x="151" y="426"/>
                  </a:lnTo>
                  <a:lnTo>
                    <a:pt x="126" y="401"/>
                  </a:lnTo>
                  <a:lnTo>
                    <a:pt x="109" y="376"/>
                  </a:lnTo>
                  <a:lnTo>
                    <a:pt x="92" y="351"/>
                  </a:lnTo>
                  <a:lnTo>
                    <a:pt x="75" y="326"/>
                  </a:lnTo>
                  <a:lnTo>
                    <a:pt x="59" y="301"/>
                  </a:lnTo>
                  <a:lnTo>
                    <a:pt x="42" y="276"/>
                  </a:lnTo>
                  <a:lnTo>
                    <a:pt x="34" y="251"/>
                  </a:lnTo>
                  <a:lnTo>
                    <a:pt x="17" y="217"/>
                  </a:lnTo>
                  <a:lnTo>
                    <a:pt x="0" y="192"/>
                  </a:lnTo>
                  <a:lnTo>
                    <a:pt x="0" y="192"/>
                  </a:lnTo>
                  <a:lnTo>
                    <a:pt x="0" y="159"/>
                  </a:lnTo>
                  <a:lnTo>
                    <a:pt x="0" y="125"/>
                  </a:lnTo>
                  <a:lnTo>
                    <a:pt x="0" y="92"/>
                  </a:lnTo>
                  <a:lnTo>
                    <a:pt x="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34"/>
            <p:cNvSpPr/>
            <p:nvPr/>
          </p:nvSpPr>
          <p:spPr>
            <a:xfrm>
              <a:off x="9564787" y="3099585"/>
              <a:ext cx="25206" cy="131902"/>
            </a:xfrm>
            <a:custGeom>
              <a:avLst/>
              <a:gdLst/>
              <a:ahLst/>
              <a:cxnLst/>
              <a:rect l="l" t="t" r="r" b="b"/>
              <a:pathLst>
                <a:path w="511" h="2674" extrusionOk="0">
                  <a:moveTo>
                    <a:pt x="268" y="9"/>
                  </a:moveTo>
                  <a:lnTo>
                    <a:pt x="393" y="34"/>
                  </a:lnTo>
                  <a:lnTo>
                    <a:pt x="460" y="59"/>
                  </a:lnTo>
                  <a:lnTo>
                    <a:pt x="502" y="92"/>
                  </a:lnTo>
                  <a:lnTo>
                    <a:pt x="502" y="101"/>
                  </a:lnTo>
                  <a:lnTo>
                    <a:pt x="502" y="134"/>
                  </a:lnTo>
                  <a:lnTo>
                    <a:pt x="502" y="176"/>
                  </a:lnTo>
                  <a:lnTo>
                    <a:pt x="502" y="209"/>
                  </a:lnTo>
                  <a:lnTo>
                    <a:pt x="510" y="251"/>
                  </a:lnTo>
                  <a:lnTo>
                    <a:pt x="510" y="260"/>
                  </a:lnTo>
                  <a:lnTo>
                    <a:pt x="510" y="285"/>
                  </a:lnTo>
                  <a:lnTo>
                    <a:pt x="502" y="326"/>
                  </a:lnTo>
                  <a:lnTo>
                    <a:pt x="502" y="360"/>
                  </a:lnTo>
                  <a:lnTo>
                    <a:pt x="494" y="393"/>
                  </a:lnTo>
                  <a:lnTo>
                    <a:pt x="485" y="427"/>
                  </a:lnTo>
                  <a:lnTo>
                    <a:pt x="485" y="468"/>
                  </a:lnTo>
                  <a:lnTo>
                    <a:pt x="477" y="502"/>
                  </a:lnTo>
                  <a:lnTo>
                    <a:pt x="477" y="535"/>
                  </a:lnTo>
                  <a:lnTo>
                    <a:pt x="477" y="569"/>
                  </a:lnTo>
                  <a:lnTo>
                    <a:pt x="477" y="610"/>
                  </a:lnTo>
                  <a:lnTo>
                    <a:pt x="477" y="644"/>
                  </a:lnTo>
                  <a:lnTo>
                    <a:pt x="469" y="719"/>
                  </a:lnTo>
                  <a:lnTo>
                    <a:pt x="469" y="786"/>
                  </a:lnTo>
                  <a:lnTo>
                    <a:pt x="469" y="861"/>
                  </a:lnTo>
                  <a:lnTo>
                    <a:pt x="469" y="936"/>
                  </a:lnTo>
                  <a:lnTo>
                    <a:pt x="469" y="1003"/>
                  </a:lnTo>
                  <a:lnTo>
                    <a:pt x="469" y="1078"/>
                  </a:lnTo>
                  <a:lnTo>
                    <a:pt x="469" y="1153"/>
                  </a:lnTo>
                  <a:lnTo>
                    <a:pt x="469" y="1521"/>
                  </a:lnTo>
                  <a:lnTo>
                    <a:pt x="469" y="1596"/>
                  </a:lnTo>
                  <a:lnTo>
                    <a:pt x="469" y="1671"/>
                  </a:lnTo>
                  <a:lnTo>
                    <a:pt x="469" y="1747"/>
                  </a:lnTo>
                  <a:lnTo>
                    <a:pt x="469" y="1822"/>
                  </a:lnTo>
                  <a:lnTo>
                    <a:pt x="469" y="1897"/>
                  </a:lnTo>
                  <a:lnTo>
                    <a:pt x="469" y="1972"/>
                  </a:lnTo>
                  <a:lnTo>
                    <a:pt x="477" y="2123"/>
                  </a:lnTo>
                  <a:lnTo>
                    <a:pt x="485" y="2273"/>
                  </a:lnTo>
                  <a:lnTo>
                    <a:pt x="494" y="2415"/>
                  </a:lnTo>
                  <a:lnTo>
                    <a:pt x="494" y="2423"/>
                  </a:lnTo>
                  <a:lnTo>
                    <a:pt x="285" y="2674"/>
                  </a:lnTo>
                  <a:lnTo>
                    <a:pt x="42" y="2465"/>
                  </a:lnTo>
                  <a:lnTo>
                    <a:pt x="42" y="2448"/>
                  </a:lnTo>
                  <a:lnTo>
                    <a:pt x="26" y="2306"/>
                  </a:lnTo>
                  <a:lnTo>
                    <a:pt x="17" y="2156"/>
                  </a:lnTo>
                  <a:lnTo>
                    <a:pt x="1" y="2006"/>
                  </a:lnTo>
                  <a:lnTo>
                    <a:pt x="1" y="1922"/>
                  </a:lnTo>
                  <a:lnTo>
                    <a:pt x="1" y="1847"/>
                  </a:lnTo>
                  <a:lnTo>
                    <a:pt x="1" y="1772"/>
                  </a:lnTo>
                  <a:lnTo>
                    <a:pt x="1" y="1696"/>
                  </a:lnTo>
                  <a:lnTo>
                    <a:pt x="1" y="1613"/>
                  </a:lnTo>
                  <a:lnTo>
                    <a:pt x="1" y="1538"/>
                  </a:lnTo>
                  <a:lnTo>
                    <a:pt x="1" y="1488"/>
                  </a:lnTo>
                  <a:lnTo>
                    <a:pt x="1" y="1463"/>
                  </a:lnTo>
                  <a:lnTo>
                    <a:pt x="1" y="1379"/>
                  </a:lnTo>
                  <a:lnTo>
                    <a:pt x="1" y="1070"/>
                  </a:lnTo>
                  <a:lnTo>
                    <a:pt x="1" y="995"/>
                  </a:lnTo>
                  <a:lnTo>
                    <a:pt x="1" y="911"/>
                  </a:lnTo>
                  <a:lnTo>
                    <a:pt x="1" y="836"/>
                  </a:lnTo>
                  <a:lnTo>
                    <a:pt x="1" y="752"/>
                  </a:lnTo>
                  <a:lnTo>
                    <a:pt x="1" y="677"/>
                  </a:lnTo>
                  <a:lnTo>
                    <a:pt x="9" y="602"/>
                  </a:lnTo>
                  <a:lnTo>
                    <a:pt x="9" y="560"/>
                  </a:lnTo>
                  <a:lnTo>
                    <a:pt x="9" y="519"/>
                  </a:lnTo>
                  <a:lnTo>
                    <a:pt x="9" y="477"/>
                  </a:lnTo>
                  <a:lnTo>
                    <a:pt x="9" y="443"/>
                  </a:lnTo>
                  <a:lnTo>
                    <a:pt x="17" y="402"/>
                  </a:lnTo>
                  <a:lnTo>
                    <a:pt x="26" y="360"/>
                  </a:lnTo>
                  <a:lnTo>
                    <a:pt x="26" y="318"/>
                  </a:lnTo>
                  <a:lnTo>
                    <a:pt x="34" y="285"/>
                  </a:lnTo>
                  <a:lnTo>
                    <a:pt x="42" y="243"/>
                  </a:lnTo>
                  <a:lnTo>
                    <a:pt x="51" y="201"/>
                  </a:lnTo>
                  <a:lnTo>
                    <a:pt x="51" y="176"/>
                  </a:lnTo>
                  <a:lnTo>
                    <a:pt x="59" y="159"/>
                  </a:lnTo>
                  <a:lnTo>
                    <a:pt x="84" y="126"/>
                  </a:lnTo>
                  <a:lnTo>
                    <a:pt x="101" y="92"/>
                  </a:lnTo>
                  <a:lnTo>
                    <a:pt x="126" y="51"/>
                  </a:lnTo>
                  <a:lnTo>
                    <a:pt x="143" y="17"/>
                  </a:lnTo>
                  <a:lnTo>
                    <a:pt x="143" y="9"/>
                  </a:lnTo>
                  <a:lnTo>
                    <a:pt x="1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4"/>
            <p:cNvSpPr/>
            <p:nvPr/>
          </p:nvSpPr>
          <p:spPr>
            <a:xfrm>
              <a:off x="9252001" y="3054697"/>
              <a:ext cx="54063" cy="165247"/>
            </a:xfrm>
            <a:custGeom>
              <a:avLst/>
              <a:gdLst/>
              <a:ahLst/>
              <a:cxnLst/>
              <a:rect l="l" t="t" r="r" b="b"/>
              <a:pathLst>
                <a:path w="1096" h="3350" extrusionOk="0">
                  <a:moveTo>
                    <a:pt x="352" y="125"/>
                  </a:moveTo>
                  <a:lnTo>
                    <a:pt x="444" y="259"/>
                  </a:lnTo>
                  <a:lnTo>
                    <a:pt x="452" y="301"/>
                  </a:lnTo>
                  <a:lnTo>
                    <a:pt x="494" y="485"/>
                  </a:lnTo>
                  <a:lnTo>
                    <a:pt x="536" y="668"/>
                  </a:lnTo>
                  <a:lnTo>
                    <a:pt x="577" y="852"/>
                  </a:lnTo>
                  <a:lnTo>
                    <a:pt x="669" y="1220"/>
                  </a:lnTo>
                  <a:lnTo>
                    <a:pt x="753" y="1587"/>
                  </a:lnTo>
                  <a:lnTo>
                    <a:pt x="820" y="1846"/>
                  </a:lnTo>
                  <a:lnTo>
                    <a:pt x="845" y="1963"/>
                  </a:lnTo>
                  <a:lnTo>
                    <a:pt x="928" y="2331"/>
                  </a:lnTo>
                  <a:lnTo>
                    <a:pt x="1020" y="2698"/>
                  </a:lnTo>
                  <a:lnTo>
                    <a:pt x="1062" y="2891"/>
                  </a:lnTo>
                  <a:lnTo>
                    <a:pt x="1095" y="3058"/>
                  </a:lnTo>
                  <a:lnTo>
                    <a:pt x="1095" y="3074"/>
                  </a:lnTo>
                  <a:lnTo>
                    <a:pt x="928" y="3350"/>
                  </a:lnTo>
                  <a:lnTo>
                    <a:pt x="644" y="3175"/>
                  </a:lnTo>
                  <a:lnTo>
                    <a:pt x="644" y="3158"/>
                  </a:lnTo>
                  <a:lnTo>
                    <a:pt x="611" y="2991"/>
                  </a:lnTo>
                  <a:lnTo>
                    <a:pt x="569" y="2807"/>
                  </a:lnTo>
                  <a:lnTo>
                    <a:pt x="477" y="2439"/>
                  </a:lnTo>
                  <a:lnTo>
                    <a:pt x="394" y="2063"/>
                  </a:lnTo>
                  <a:lnTo>
                    <a:pt x="360" y="1955"/>
                  </a:lnTo>
                  <a:lnTo>
                    <a:pt x="302" y="1696"/>
                  </a:lnTo>
                  <a:lnTo>
                    <a:pt x="218" y="1328"/>
                  </a:lnTo>
                  <a:lnTo>
                    <a:pt x="135" y="952"/>
                  </a:lnTo>
                  <a:lnTo>
                    <a:pt x="93" y="769"/>
                  </a:lnTo>
                  <a:lnTo>
                    <a:pt x="51" y="585"/>
                  </a:lnTo>
                  <a:lnTo>
                    <a:pt x="9" y="401"/>
                  </a:lnTo>
                  <a:lnTo>
                    <a:pt x="1" y="359"/>
                  </a:lnTo>
                  <a:lnTo>
                    <a:pt x="18" y="201"/>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4"/>
            <p:cNvSpPr/>
            <p:nvPr/>
          </p:nvSpPr>
          <p:spPr>
            <a:xfrm>
              <a:off x="9045960" y="3083110"/>
              <a:ext cx="34677" cy="94413"/>
            </a:xfrm>
            <a:custGeom>
              <a:avLst/>
              <a:gdLst/>
              <a:ahLst/>
              <a:cxnLst/>
              <a:rect l="l" t="t" r="r" b="b"/>
              <a:pathLst>
                <a:path w="703" h="1914" extrusionOk="0">
                  <a:moveTo>
                    <a:pt x="143" y="34"/>
                  </a:moveTo>
                  <a:lnTo>
                    <a:pt x="143" y="42"/>
                  </a:lnTo>
                  <a:lnTo>
                    <a:pt x="193" y="134"/>
                  </a:lnTo>
                  <a:lnTo>
                    <a:pt x="235" y="218"/>
                  </a:lnTo>
                  <a:lnTo>
                    <a:pt x="243" y="234"/>
                  </a:lnTo>
                  <a:lnTo>
                    <a:pt x="302" y="343"/>
                  </a:lnTo>
                  <a:lnTo>
                    <a:pt x="302" y="343"/>
                  </a:lnTo>
                  <a:lnTo>
                    <a:pt x="343" y="443"/>
                  </a:lnTo>
                  <a:lnTo>
                    <a:pt x="352" y="460"/>
                  </a:lnTo>
                  <a:lnTo>
                    <a:pt x="377" y="543"/>
                  </a:lnTo>
                  <a:lnTo>
                    <a:pt x="410" y="652"/>
                  </a:lnTo>
                  <a:lnTo>
                    <a:pt x="444" y="752"/>
                  </a:lnTo>
                  <a:lnTo>
                    <a:pt x="444" y="769"/>
                  </a:lnTo>
                  <a:lnTo>
                    <a:pt x="469" y="861"/>
                  </a:lnTo>
                  <a:lnTo>
                    <a:pt x="494" y="970"/>
                  </a:lnTo>
                  <a:lnTo>
                    <a:pt x="527" y="1070"/>
                  </a:lnTo>
                  <a:lnTo>
                    <a:pt x="552" y="1178"/>
                  </a:lnTo>
                  <a:lnTo>
                    <a:pt x="552" y="1187"/>
                  </a:lnTo>
                  <a:lnTo>
                    <a:pt x="586" y="1279"/>
                  </a:lnTo>
                  <a:lnTo>
                    <a:pt x="611" y="1387"/>
                  </a:lnTo>
                  <a:lnTo>
                    <a:pt x="644" y="1487"/>
                  </a:lnTo>
                  <a:lnTo>
                    <a:pt x="669" y="1596"/>
                  </a:lnTo>
                  <a:lnTo>
                    <a:pt x="703" y="1696"/>
                  </a:lnTo>
                  <a:lnTo>
                    <a:pt x="703" y="1705"/>
                  </a:lnTo>
                  <a:lnTo>
                    <a:pt x="594" y="1914"/>
                  </a:lnTo>
                  <a:lnTo>
                    <a:pt x="385" y="1805"/>
                  </a:lnTo>
                  <a:lnTo>
                    <a:pt x="385" y="1797"/>
                  </a:lnTo>
                  <a:lnTo>
                    <a:pt x="352" y="1696"/>
                  </a:lnTo>
                  <a:lnTo>
                    <a:pt x="318" y="1596"/>
                  </a:lnTo>
                  <a:lnTo>
                    <a:pt x="277" y="1487"/>
                  </a:lnTo>
                  <a:lnTo>
                    <a:pt x="243" y="1387"/>
                  </a:lnTo>
                  <a:lnTo>
                    <a:pt x="210" y="1287"/>
                  </a:lnTo>
                  <a:lnTo>
                    <a:pt x="210" y="1279"/>
                  </a:lnTo>
                  <a:lnTo>
                    <a:pt x="176" y="1178"/>
                  </a:lnTo>
                  <a:lnTo>
                    <a:pt x="143" y="1070"/>
                  </a:lnTo>
                  <a:lnTo>
                    <a:pt x="118" y="970"/>
                  </a:lnTo>
                  <a:lnTo>
                    <a:pt x="84" y="878"/>
                  </a:lnTo>
                  <a:lnTo>
                    <a:pt x="84" y="861"/>
                  </a:lnTo>
                  <a:lnTo>
                    <a:pt x="59" y="752"/>
                  </a:lnTo>
                  <a:lnTo>
                    <a:pt x="34" y="652"/>
                  </a:lnTo>
                  <a:lnTo>
                    <a:pt x="9" y="560"/>
                  </a:lnTo>
                  <a:lnTo>
                    <a:pt x="9" y="543"/>
                  </a:lnTo>
                  <a:lnTo>
                    <a:pt x="1" y="435"/>
                  </a:lnTo>
                  <a:lnTo>
                    <a:pt x="1" y="293"/>
                  </a:lnTo>
                  <a:lnTo>
                    <a:pt x="1" y="201"/>
                  </a:lnTo>
                  <a:lnTo>
                    <a:pt x="1" y="84"/>
                  </a:lnTo>
                  <a:lnTo>
                    <a:pt x="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4"/>
            <p:cNvSpPr/>
            <p:nvPr/>
          </p:nvSpPr>
          <p:spPr>
            <a:xfrm>
              <a:off x="9472890" y="2841603"/>
              <a:ext cx="37982" cy="127018"/>
            </a:xfrm>
            <a:custGeom>
              <a:avLst/>
              <a:gdLst/>
              <a:ahLst/>
              <a:cxnLst/>
              <a:rect l="l" t="t" r="r" b="b"/>
              <a:pathLst>
                <a:path w="770" h="2575" extrusionOk="0">
                  <a:moveTo>
                    <a:pt x="352" y="1"/>
                  </a:moveTo>
                  <a:lnTo>
                    <a:pt x="385" y="110"/>
                  </a:lnTo>
                  <a:lnTo>
                    <a:pt x="410" y="293"/>
                  </a:lnTo>
                  <a:lnTo>
                    <a:pt x="460" y="594"/>
                  </a:lnTo>
                  <a:lnTo>
                    <a:pt x="510" y="886"/>
                  </a:lnTo>
                  <a:lnTo>
                    <a:pt x="560" y="1187"/>
                  </a:lnTo>
                  <a:lnTo>
                    <a:pt x="611" y="1480"/>
                  </a:lnTo>
                  <a:lnTo>
                    <a:pt x="636" y="1630"/>
                  </a:lnTo>
                  <a:lnTo>
                    <a:pt x="661" y="1780"/>
                  </a:lnTo>
                  <a:lnTo>
                    <a:pt x="686" y="1931"/>
                  </a:lnTo>
                  <a:lnTo>
                    <a:pt x="711" y="2073"/>
                  </a:lnTo>
                  <a:lnTo>
                    <a:pt x="744" y="2223"/>
                  </a:lnTo>
                  <a:lnTo>
                    <a:pt x="769" y="2374"/>
                  </a:lnTo>
                  <a:lnTo>
                    <a:pt x="636" y="2574"/>
                  </a:lnTo>
                  <a:lnTo>
                    <a:pt x="427" y="2440"/>
                  </a:lnTo>
                  <a:lnTo>
                    <a:pt x="402" y="2290"/>
                  </a:lnTo>
                  <a:lnTo>
                    <a:pt x="368" y="2140"/>
                  </a:lnTo>
                  <a:lnTo>
                    <a:pt x="343" y="1989"/>
                  </a:lnTo>
                  <a:lnTo>
                    <a:pt x="310" y="1847"/>
                  </a:lnTo>
                  <a:lnTo>
                    <a:pt x="285" y="1697"/>
                  </a:lnTo>
                  <a:lnTo>
                    <a:pt x="260" y="1546"/>
                  </a:lnTo>
                  <a:lnTo>
                    <a:pt x="201" y="1246"/>
                  </a:lnTo>
                  <a:lnTo>
                    <a:pt x="143" y="953"/>
                  </a:lnTo>
                  <a:lnTo>
                    <a:pt x="93" y="653"/>
                  </a:lnTo>
                  <a:lnTo>
                    <a:pt x="34" y="360"/>
                  </a:lnTo>
                  <a:lnTo>
                    <a:pt x="1" y="176"/>
                  </a:lnTo>
                  <a:lnTo>
                    <a:pt x="1" y="68"/>
                  </a:lnTo>
                  <a:lnTo>
                    <a:pt x="26" y="59"/>
                  </a:lnTo>
                  <a:lnTo>
                    <a:pt x="32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4"/>
            <p:cNvSpPr/>
            <p:nvPr/>
          </p:nvSpPr>
          <p:spPr>
            <a:xfrm>
              <a:off x="9762650" y="2935177"/>
              <a:ext cx="26390" cy="188776"/>
            </a:xfrm>
            <a:custGeom>
              <a:avLst/>
              <a:gdLst/>
              <a:ahLst/>
              <a:cxnLst/>
              <a:rect l="l" t="t" r="r" b="b"/>
              <a:pathLst>
                <a:path w="535" h="3827" extrusionOk="0">
                  <a:moveTo>
                    <a:pt x="418" y="151"/>
                  </a:moveTo>
                  <a:lnTo>
                    <a:pt x="418" y="159"/>
                  </a:lnTo>
                  <a:lnTo>
                    <a:pt x="468" y="368"/>
                  </a:lnTo>
                  <a:lnTo>
                    <a:pt x="468" y="385"/>
                  </a:lnTo>
                  <a:lnTo>
                    <a:pt x="510" y="518"/>
                  </a:lnTo>
                  <a:lnTo>
                    <a:pt x="526" y="610"/>
                  </a:lnTo>
                  <a:lnTo>
                    <a:pt x="535" y="635"/>
                  </a:lnTo>
                  <a:lnTo>
                    <a:pt x="526" y="827"/>
                  </a:lnTo>
                  <a:lnTo>
                    <a:pt x="526" y="928"/>
                  </a:lnTo>
                  <a:lnTo>
                    <a:pt x="526" y="928"/>
                  </a:lnTo>
                  <a:lnTo>
                    <a:pt x="518" y="1036"/>
                  </a:lnTo>
                  <a:lnTo>
                    <a:pt x="518" y="1136"/>
                  </a:lnTo>
                  <a:lnTo>
                    <a:pt x="510" y="1245"/>
                  </a:lnTo>
                  <a:lnTo>
                    <a:pt x="510" y="1337"/>
                  </a:lnTo>
                  <a:lnTo>
                    <a:pt x="510" y="1354"/>
                  </a:lnTo>
                  <a:lnTo>
                    <a:pt x="501" y="1454"/>
                  </a:lnTo>
                  <a:lnTo>
                    <a:pt x="501" y="1563"/>
                  </a:lnTo>
                  <a:lnTo>
                    <a:pt x="493" y="1663"/>
                  </a:lnTo>
                  <a:lnTo>
                    <a:pt x="493" y="1771"/>
                  </a:lnTo>
                  <a:lnTo>
                    <a:pt x="493" y="1872"/>
                  </a:lnTo>
                  <a:lnTo>
                    <a:pt x="493" y="1980"/>
                  </a:lnTo>
                  <a:lnTo>
                    <a:pt x="493" y="2080"/>
                  </a:lnTo>
                  <a:lnTo>
                    <a:pt x="493" y="2189"/>
                  </a:lnTo>
                  <a:lnTo>
                    <a:pt x="493" y="2289"/>
                  </a:lnTo>
                  <a:lnTo>
                    <a:pt x="493" y="2306"/>
                  </a:lnTo>
                  <a:lnTo>
                    <a:pt x="493" y="2398"/>
                  </a:lnTo>
                  <a:lnTo>
                    <a:pt x="493" y="2507"/>
                  </a:lnTo>
                  <a:lnTo>
                    <a:pt x="493" y="2941"/>
                  </a:lnTo>
                  <a:lnTo>
                    <a:pt x="493" y="3041"/>
                  </a:lnTo>
                  <a:lnTo>
                    <a:pt x="493" y="3150"/>
                  </a:lnTo>
                  <a:lnTo>
                    <a:pt x="493" y="3250"/>
                  </a:lnTo>
                  <a:lnTo>
                    <a:pt x="493" y="3359"/>
                  </a:lnTo>
                  <a:lnTo>
                    <a:pt x="501" y="3459"/>
                  </a:lnTo>
                  <a:lnTo>
                    <a:pt x="501" y="3551"/>
                  </a:lnTo>
                  <a:lnTo>
                    <a:pt x="501" y="3568"/>
                  </a:lnTo>
                  <a:lnTo>
                    <a:pt x="284" y="3826"/>
                  </a:lnTo>
                  <a:lnTo>
                    <a:pt x="34" y="3601"/>
                  </a:lnTo>
                  <a:lnTo>
                    <a:pt x="34" y="3584"/>
                  </a:lnTo>
                  <a:lnTo>
                    <a:pt x="25" y="3492"/>
                  </a:lnTo>
                  <a:lnTo>
                    <a:pt x="17" y="3384"/>
                  </a:lnTo>
                  <a:lnTo>
                    <a:pt x="8" y="3267"/>
                  </a:lnTo>
                  <a:lnTo>
                    <a:pt x="0" y="3158"/>
                  </a:lnTo>
                  <a:lnTo>
                    <a:pt x="0" y="3041"/>
                  </a:lnTo>
                  <a:lnTo>
                    <a:pt x="0" y="2933"/>
                  </a:lnTo>
                  <a:lnTo>
                    <a:pt x="0" y="2824"/>
                  </a:lnTo>
                  <a:lnTo>
                    <a:pt x="0" y="2707"/>
                  </a:lnTo>
                  <a:lnTo>
                    <a:pt x="0" y="2264"/>
                  </a:lnTo>
                  <a:lnTo>
                    <a:pt x="0" y="2147"/>
                  </a:lnTo>
                  <a:lnTo>
                    <a:pt x="0" y="2039"/>
                  </a:lnTo>
                  <a:lnTo>
                    <a:pt x="0" y="1930"/>
                  </a:lnTo>
                  <a:lnTo>
                    <a:pt x="0" y="1813"/>
                  </a:lnTo>
                  <a:lnTo>
                    <a:pt x="0" y="1705"/>
                  </a:lnTo>
                  <a:lnTo>
                    <a:pt x="8" y="1588"/>
                  </a:lnTo>
                  <a:lnTo>
                    <a:pt x="17" y="1479"/>
                  </a:lnTo>
                  <a:lnTo>
                    <a:pt x="17" y="1370"/>
                  </a:lnTo>
                  <a:lnTo>
                    <a:pt x="25" y="1253"/>
                  </a:lnTo>
                  <a:lnTo>
                    <a:pt x="25" y="1237"/>
                  </a:lnTo>
                  <a:lnTo>
                    <a:pt x="34" y="1145"/>
                  </a:lnTo>
                  <a:lnTo>
                    <a:pt x="42" y="1036"/>
                  </a:lnTo>
                  <a:lnTo>
                    <a:pt x="50" y="928"/>
                  </a:lnTo>
                  <a:lnTo>
                    <a:pt x="67" y="811"/>
                  </a:lnTo>
                  <a:lnTo>
                    <a:pt x="67" y="811"/>
                  </a:lnTo>
                  <a:lnTo>
                    <a:pt x="75" y="702"/>
                  </a:lnTo>
                  <a:lnTo>
                    <a:pt x="100" y="510"/>
                  </a:lnTo>
                  <a:lnTo>
                    <a:pt x="109" y="485"/>
                  </a:lnTo>
                  <a:lnTo>
                    <a:pt x="142" y="401"/>
                  </a:lnTo>
                  <a:lnTo>
                    <a:pt x="201" y="268"/>
                  </a:lnTo>
                  <a:lnTo>
                    <a:pt x="201" y="259"/>
                  </a:lnTo>
                  <a:lnTo>
                    <a:pt x="293" y="67"/>
                  </a:lnTo>
                  <a:lnTo>
                    <a:pt x="293" y="59"/>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34"/>
            <p:cNvSpPr/>
            <p:nvPr/>
          </p:nvSpPr>
          <p:spPr>
            <a:xfrm>
              <a:off x="9698316" y="2864688"/>
              <a:ext cx="17758" cy="136884"/>
            </a:xfrm>
            <a:custGeom>
              <a:avLst/>
              <a:gdLst/>
              <a:ahLst/>
              <a:cxnLst/>
              <a:rect l="l" t="t" r="r" b="b"/>
              <a:pathLst>
                <a:path w="360" h="2775" extrusionOk="0">
                  <a:moveTo>
                    <a:pt x="284" y="59"/>
                  </a:moveTo>
                  <a:lnTo>
                    <a:pt x="284" y="76"/>
                  </a:lnTo>
                  <a:lnTo>
                    <a:pt x="293" y="143"/>
                  </a:lnTo>
                  <a:lnTo>
                    <a:pt x="309" y="226"/>
                  </a:lnTo>
                  <a:lnTo>
                    <a:pt x="318" y="285"/>
                  </a:lnTo>
                  <a:lnTo>
                    <a:pt x="318" y="302"/>
                  </a:lnTo>
                  <a:lnTo>
                    <a:pt x="335" y="385"/>
                  </a:lnTo>
                  <a:lnTo>
                    <a:pt x="343" y="435"/>
                  </a:lnTo>
                  <a:lnTo>
                    <a:pt x="343" y="460"/>
                  </a:lnTo>
                  <a:lnTo>
                    <a:pt x="360" y="544"/>
                  </a:lnTo>
                  <a:lnTo>
                    <a:pt x="360" y="1053"/>
                  </a:lnTo>
                  <a:lnTo>
                    <a:pt x="351" y="1337"/>
                  </a:lnTo>
                  <a:lnTo>
                    <a:pt x="351" y="1496"/>
                  </a:lnTo>
                  <a:lnTo>
                    <a:pt x="351" y="1655"/>
                  </a:lnTo>
                  <a:lnTo>
                    <a:pt x="351" y="2281"/>
                  </a:lnTo>
                  <a:lnTo>
                    <a:pt x="351" y="2357"/>
                  </a:lnTo>
                  <a:lnTo>
                    <a:pt x="351" y="2432"/>
                  </a:lnTo>
                  <a:lnTo>
                    <a:pt x="351" y="2515"/>
                  </a:lnTo>
                  <a:lnTo>
                    <a:pt x="351" y="2582"/>
                  </a:lnTo>
                  <a:lnTo>
                    <a:pt x="351" y="2591"/>
                  </a:lnTo>
                  <a:lnTo>
                    <a:pt x="184" y="2774"/>
                  </a:lnTo>
                  <a:lnTo>
                    <a:pt x="0" y="2607"/>
                  </a:lnTo>
                  <a:lnTo>
                    <a:pt x="0" y="2599"/>
                  </a:lnTo>
                  <a:lnTo>
                    <a:pt x="0" y="2532"/>
                  </a:lnTo>
                  <a:lnTo>
                    <a:pt x="0" y="2449"/>
                  </a:lnTo>
                  <a:lnTo>
                    <a:pt x="0" y="2365"/>
                  </a:lnTo>
                  <a:lnTo>
                    <a:pt x="0" y="2290"/>
                  </a:lnTo>
                  <a:lnTo>
                    <a:pt x="0" y="1730"/>
                  </a:lnTo>
                  <a:lnTo>
                    <a:pt x="0" y="1647"/>
                  </a:lnTo>
                  <a:lnTo>
                    <a:pt x="0" y="1488"/>
                  </a:lnTo>
                  <a:lnTo>
                    <a:pt x="9" y="1329"/>
                  </a:lnTo>
                  <a:lnTo>
                    <a:pt x="25" y="1037"/>
                  </a:lnTo>
                  <a:lnTo>
                    <a:pt x="25" y="1012"/>
                  </a:lnTo>
                  <a:lnTo>
                    <a:pt x="34" y="853"/>
                  </a:lnTo>
                  <a:lnTo>
                    <a:pt x="42" y="694"/>
                  </a:lnTo>
                  <a:lnTo>
                    <a:pt x="51" y="544"/>
                  </a:lnTo>
                  <a:lnTo>
                    <a:pt x="51" y="544"/>
                  </a:lnTo>
                  <a:lnTo>
                    <a:pt x="59" y="460"/>
                  </a:lnTo>
                  <a:lnTo>
                    <a:pt x="59" y="435"/>
                  </a:lnTo>
                  <a:lnTo>
                    <a:pt x="76" y="385"/>
                  </a:lnTo>
                  <a:lnTo>
                    <a:pt x="92" y="310"/>
                  </a:lnTo>
                  <a:lnTo>
                    <a:pt x="92" y="293"/>
                  </a:lnTo>
                  <a:lnTo>
                    <a:pt x="101" y="226"/>
                  </a:lnTo>
                  <a:lnTo>
                    <a:pt x="117" y="151"/>
                  </a:lnTo>
                  <a:lnTo>
                    <a:pt x="134" y="76"/>
                  </a:lnTo>
                  <a:lnTo>
                    <a:pt x="134" y="68"/>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34"/>
            <p:cNvSpPr/>
            <p:nvPr/>
          </p:nvSpPr>
          <p:spPr>
            <a:xfrm>
              <a:off x="9753969" y="2617853"/>
              <a:ext cx="33444" cy="131112"/>
            </a:xfrm>
            <a:custGeom>
              <a:avLst/>
              <a:gdLst/>
              <a:ahLst/>
              <a:cxnLst/>
              <a:rect l="l" t="t" r="r" b="b"/>
              <a:pathLst>
                <a:path w="678" h="2658" extrusionOk="0">
                  <a:moveTo>
                    <a:pt x="569" y="76"/>
                  </a:moveTo>
                  <a:lnTo>
                    <a:pt x="569" y="76"/>
                  </a:lnTo>
                  <a:lnTo>
                    <a:pt x="594" y="151"/>
                  </a:lnTo>
                  <a:lnTo>
                    <a:pt x="619" y="235"/>
                  </a:lnTo>
                  <a:lnTo>
                    <a:pt x="619" y="243"/>
                  </a:lnTo>
                  <a:lnTo>
                    <a:pt x="644" y="310"/>
                  </a:lnTo>
                  <a:lnTo>
                    <a:pt x="669" y="368"/>
                  </a:lnTo>
                  <a:lnTo>
                    <a:pt x="669" y="393"/>
                  </a:lnTo>
                  <a:lnTo>
                    <a:pt x="677" y="427"/>
                  </a:lnTo>
                  <a:lnTo>
                    <a:pt x="677" y="469"/>
                  </a:lnTo>
                  <a:lnTo>
                    <a:pt x="677" y="469"/>
                  </a:lnTo>
                  <a:lnTo>
                    <a:pt x="669" y="535"/>
                  </a:lnTo>
                  <a:lnTo>
                    <a:pt x="661" y="611"/>
                  </a:lnTo>
                  <a:lnTo>
                    <a:pt x="661" y="661"/>
                  </a:lnTo>
                  <a:lnTo>
                    <a:pt x="661" y="686"/>
                  </a:lnTo>
                  <a:lnTo>
                    <a:pt x="652" y="761"/>
                  </a:lnTo>
                  <a:lnTo>
                    <a:pt x="636" y="828"/>
                  </a:lnTo>
                  <a:lnTo>
                    <a:pt x="627" y="903"/>
                  </a:lnTo>
                  <a:lnTo>
                    <a:pt x="627" y="936"/>
                  </a:lnTo>
                  <a:lnTo>
                    <a:pt x="619" y="978"/>
                  </a:lnTo>
                  <a:lnTo>
                    <a:pt x="611" y="1045"/>
                  </a:lnTo>
                  <a:lnTo>
                    <a:pt x="602" y="1120"/>
                  </a:lnTo>
                  <a:lnTo>
                    <a:pt x="594" y="1195"/>
                  </a:lnTo>
                  <a:lnTo>
                    <a:pt x="585" y="1271"/>
                  </a:lnTo>
                  <a:lnTo>
                    <a:pt x="577" y="1337"/>
                  </a:lnTo>
                  <a:lnTo>
                    <a:pt x="560" y="1413"/>
                  </a:lnTo>
                  <a:lnTo>
                    <a:pt x="544" y="1563"/>
                  </a:lnTo>
                  <a:lnTo>
                    <a:pt x="544" y="1596"/>
                  </a:lnTo>
                  <a:lnTo>
                    <a:pt x="535" y="1705"/>
                  </a:lnTo>
                  <a:lnTo>
                    <a:pt x="510" y="1855"/>
                  </a:lnTo>
                  <a:lnTo>
                    <a:pt x="494" y="2006"/>
                  </a:lnTo>
                  <a:lnTo>
                    <a:pt x="477" y="2156"/>
                  </a:lnTo>
                  <a:lnTo>
                    <a:pt x="452" y="2440"/>
                  </a:lnTo>
                  <a:lnTo>
                    <a:pt x="452" y="2448"/>
                  </a:lnTo>
                  <a:lnTo>
                    <a:pt x="210" y="2657"/>
                  </a:lnTo>
                  <a:lnTo>
                    <a:pt x="1" y="2415"/>
                  </a:lnTo>
                  <a:lnTo>
                    <a:pt x="1" y="2407"/>
                  </a:lnTo>
                  <a:lnTo>
                    <a:pt x="9" y="2114"/>
                  </a:lnTo>
                  <a:lnTo>
                    <a:pt x="17" y="1964"/>
                  </a:lnTo>
                  <a:lnTo>
                    <a:pt x="26" y="1814"/>
                  </a:lnTo>
                  <a:lnTo>
                    <a:pt x="34" y="1663"/>
                  </a:lnTo>
                  <a:lnTo>
                    <a:pt x="34" y="1546"/>
                  </a:lnTo>
                  <a:lnTo>
                    <a:pt x="34" y="1513"/>
                  </a:lnTo>
                  <a:lnTo>
                    <a:pt x="51" y="1362"/>
                  </a:lnTo>
                  <a:lnTo>
                    <a:pt x="51" y="1287"/>
                  </a:lnTo>
                  <a:lnTo>
                    <a:pt x="59" y="1212"/>
                  </a:lnTo>
                  <a:lnTo>
                    <a:pt x="68" y="1137"/>
                  </a:lnTo>
                  <a:lnTo>
                    <a:pt x="76" y="1062"/>
                  </a:lnTo>
                  <a:lnTo>
                    <a:pt x="84" y="978"/>
                  </a:lnTo>
                  <a:lnTo>
                    <a:pt x="93" y="903"/>
                  </a:lnTo>
                  <a:lnTo>
                    <a:pt x="93" y="861"/>
                  </a:lnTo>
                  <a:lnTo>
                    <a:pt x="93" y="828"/>
                  </a:lnTo>
                  <a:lnTo>
                    <a:pt x="101" y="753"/>
                  </a:lnTo>
                  <a:lnTo>
                    <a:pt x="109" y="677"/>
                  </a:lnTo>
                  <a:lnTo>
                    <a:pt x="126" y="602"/>
                  </a:lnTo>
                  <a:lnTo>
                    <a:pt x="126" y="577"/>
                  </a:lnTo>
                  <a:lnTo>
                    <a:pt x="134" y="527"/>
                  </a:lnTo>
                  <a:lnTo>
                    <a:pt x="151" y="452"/>
                  </a:lnTo>
                  <a:lnTo>
                    <a:pt x="168" y="377"/>
                  </a:lnTo>
                  <a:lnTo>
                    <a:pt x="168" y="377"/>
                  </a:lnTo>
                  <a:lnTo>
                    <a:pt x="184" y="335"/>
                  </a:lnTo>
                  <a:lnTo>
                    <a:pt x="201" y="310"/>
                  </a:lnTo>
                  <a:lnTo>
                    <a:pt x="218" y="285"/>
                  </a:lnTo>
                  <a:lnTo>
                    <a:pt x="260" y="243"/>
                  </a:lnTo>
                  <a:lnTo>
                    <a:pt x="310" y="185"/>
                  </a:lnTo>
                  <a:lnTo>
                    <a:pt x="318" y="176"/>
                  </a:lnTo>
                  <a:lnTo>
                    <a:pt x="377" y="109"/>
                  </a:lnTo>
                  <a:lnTo>
                    <a:pt x="418" y="51"/>
                  </a:lnTo>
                  <a:lnTo>
                    <a:pt x="418" y="51"/>
                  </a:lnTo>
                  <a:lnTo>
                    <a:pt x="502"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34"/>
            <p:cNvSpPr/>
            <p:nvPr/>
          </p:nvSpPr>
          <p:spPr>
            <a:xfrm>
              <a:off x="9678141" y="2482696"/>
              <a:ext cx="18153" cy="136884"/>
            </a:xfrm>
            <a:custGeom>
              <a:avLst/>
              <a:gdLst/>
              <a:ahLst/>
              <a:cxnLst/>
              <a:rect l="l" t="t" r="r" b="b"/>
              <a:pathLst>
                <a:path w="368" h="2775" extrusionOk="0">
                  <a:moveTo>
                    <a:pt x="276" y="76"/>
                  </a:moveTo>
                  <a:lnTo>
                    <a:pt x="276" y="84"/>
                  </a:lnTo>
                  <a:lnTo>
                    <a:pt x="301" y="235"/>
                  </a:lnTo>
                  <a:lnTo>
                    <a:pt x="309" y="301"/>
                  </a:lnTo>
                  <a:lnTo>
                    <a:pt x="326" y="393"/>
                  </a:lnTo>
                  <a:lnTo>
                    <a:pt x="334" y="452"/>
                  </a:lnTo>
                  <a:lnTo>
                    <a:pt x="334" y="477"/>
                  </a:lnTo>
                  <a:lnTo>
                    <a:pt x="343" y="552"/>
                  </a:lnTo>
                  <a:lnTo>
                    <a:pt x="343" y="569"/>
                  </a:lnTo>
                  <a:lnTo>
                    <a:pt x="343" y="636"/>
                  </a:lnTo>
                  <a:lnTo>
                    <a:pt x="343" y="711"/>
                  </a:lnTo>
                  <a:lnTo>
                    <a:pt x="343" y="1663"/>
                  </a:lnTo>
                  <a:lnTo>
                    <a:pt x="343" y="1738"/>
                  </a:lnTo>
                  <a:lnTo>
                    <a:pt x="343" y="1813"/>
                  </a:lnTo>
                  <a:lnTo>
                    <a:pt x="343" y="1897"/>
                  </a:lnTo>
                  <a:lnTo>
                    <a:pt x="343" y="1972"/>
                  </a:lnTo>
                  <a:lnTo>
                    <a:pt x="343" y="2047"/>
                  </a:lnTo>
                  <a:lnTo>
                    <a:pt x="343" y="2131"/>
                  </a:lnTo>
                  <a:lnTo>
                    <a:pt x="343" y="2206"/>
                  </a:lnTo>
                  <a:lnTo>
                    <a:pt x="343" y="2290"/>
                  </a:lnTo>
                  <a:lnTo>
                    <a:pt x="351" y="2365"/>
                  </a:lnTo>
                  <a:lnTo>
                    <a:pt x="359" y="2440"/>
                  </a:lnTo>
                  <a:lnTo>
                    <a:pt x="359" y="2524"/>
                  </a:lnTo>
                  <a:lnTo>
                    <a:pt x="368" y="2590"/>
                  </a:lnTo>
                  <a:lnTo>
                    <a:pt x="368" y="2599"/>
                  </a:lnTo>
                  <a:lnTo>
                    <a:pt x="226" y="2774"/>
                  </a:lnTo>
                  <a:lnTo>
                    <a:pt x="59" y="2632"/>
                  </a:lnTo>
                  <a:lnTo>
                    <a:pt x="59" y="2624"/>
                  </a:lnTo>
                  <a:lnTo>
                    <a:pt x="50" y="2557"/>
                  </a:lnTo>
                  <a:lnTo>
                    <a:pt x="42" y="2473"/>
                  </a:lnTo>
                  <a:lnTo>
                    <a:pt x="33" y="2390"/>
                  </a:lnTo>
                  <a:lnTo>
                    <a:pt x="25" y="2315"/>
                  </a:lnTo>
                  <a:lnTo>
                    <a:pt x="17" y="2231"/>
                  </a:lnTo>
                  <a:lnTo>
                    <a:pt x="8" y="2148"/>
                  </a:lnTo>
                  <a:lnTo>
                    <a:pt x="0" y="2072"/>
                  </a:lnTo>
                  <a:lnTo>
                    <a:pt x="0" y="1989"/>
                  </a:lnTo>
                  <a:lnTo>
                    <a:pt x="0" y="1905"/>
                  </a:lnTo>
                  <a:lnTo>
                    <a:pt x="0" y="1830"/>
                  </a:lnTo>
                  <a:lnTo>
                    <a:pt x="0" y="1755"/>
                  </a:lnTo>
                  <a:lnTo>
                    <a:pt x="0" y="1747"/>
                  </a:lnTo>
                  <a:lnTo>
                    <a:pt x="0" y="1663"/>
                  </a:lnTo>
                  <a:lnTo>
                    <a:pt x="0" y="1588"/>
                  </a:lnTo>
                  <a:lnTo>
                    <a:pt x="0" y="1504"/>
                  </a:lnTo>
                  <a:lnTo>
                    <a:pt x="0" y="1020"/>
                  </a:lnTo>
                  <a:lnTo>
                    <a:pt x="0" y="945"/>
                  </a:lnTo>
                  <a:lnTo>
                    <a:pt x="0" y="861"/>
                  </a:lnTo>
                  <a:lnTo>
                    <a:pt x="0" y="778"/>
                  </a:lnTo>
                  <a:lnTo>
                    <a:pt x="0" y="702"/>
                  </a:lnTo>
                  <a:lnTo>
                    <a:pt x="0" y="619"/>
                  </a:lnTo>
                  <a:lnTo>
                    <a:pt x="0" y="552"/>
                  </a:lnTo>
                  <a:lnTo>
                    <a:pt x="0" y="544"/>
                  </a:lnTo>
                  <a:lnTo>
                    <a:pt x="17" y="460"/>
                  </a:lnTo>
                  <a:lnTo>
                    <a:pt x="17" y="435"/>
                  </a:lnTo>
                  <a:lnTo>
                    <a:pt x="25" y="377"/>
                  </a:lnTo>
                  <a:lnTo>
                    <a:pt x="50" y="285"/>
                  </a:lnTo>
                  <a:lnTo>
                    <a:pt x="75" y="218"/>
                  </a:lnTo>
                  <a:lnTo>
                    <a:pt x="109" y="67"/>
                  </a:lnTo>
                  <a:lnTo>
                    <a:pt x="109" y="59"/>
                  </a:lnTo>
                  <a:lnTo>
                    <a:pt x="18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34"/>
            <p:cNvSpPr/>
            <p:nvPr/>
          </p:nvSpPr>
          <p:spPr>
            <a:xfrm>
              <a:off x="9443244" y="2437808"/>
              <a:ext cx="37538" cy="157453"/>
            </a:xfrm>
            <a:custGeom>
              <a:avLst/>
              <a:gdLst/>
              <a:ahLst/>
              <a:cxnLst/>
              <a:rect l="l" t="t" r="r" b="b"/>
              <a:pathLst>
                <a:path w="761" h="3192" extrusionOk="0">
                  <a:moveTo>
                    <a:pt x="368" y="0"/>
                  </a:moveTo>
                  <a:lnTo>
                    <a:pt x="476" y="92"/>
                  </a:lnTo>
                  <a:lnTo>
                    <a:pt x="518" y="125"/>
                  </a:lnTo>
                  <a:lnTo>
                    <a:pt x="543" y="184"/>
                  </a:lnTo>
                  <a:lnTo>
                    <a:pt x="560" y="242"/>
                  </a:lnTo>
                  <a:lnTo>
                    <a:pt x="577" y="276"/>
                  </a:lnTo>
                  <a:lnTo>
                    <a:pt x="602" y="359"/>
                  </a:lnTo>
                  <a:lnTo>
                    <a:pt x="602" y="543"/>
                  </a:lnTo>
                  <a:lnTo>
                    <a:pt x="602" y="635"/>
                  </a:lnTo>
                  <a:lnTo>
                    <a:pt x="602" y="727"/>
                  </a:lnTo>
                  <a:lnTo>
                    <a:pt x="602" y="819"/>
                  </a:lnTo>
                  <a:lnTo>
                    <a:pt x="602" y="902"/>
                  </a:lnTo>
                  <a:lnTo>
                    <a:pt x="602" y="961"/>
                  </a:lnTo>
                  <a:lnTo>
                    <a:pt x="602" y="994"/>
                  </a:lnTo>
                  <a:lnTo>
                    <a:pt x="602" y="1086"/>
                  </a:lnTo>
                  <a:lnTo>
                    <a:pt x="610" y="1178"/>
                  </a:lnTo>
                  <a:lnTo>
                    <a:pt x="610" y="1270"/>
                  </a:lnTo>
                  <a:lnTo>
                    <a:pt x="618" y="1370"/>
                  </a:lnTo>
                  <a:lnTo>
                    <a:pt x="627" y="1462"/>
                  </a:lnTo>
                  <a:lnTo>
                    <a:pt x="635" y="1554"/>
                  </a:lnTo>
                  <a:lnTo>
                    <a:pt x="644" y="1646"/>
                  </a:lnTo>
                  <a:lnTo>
                    <a:pt x="660" y="1821"/>
                  </a:lnTo>
                  <a:lnTo>
                    <a:pt x="660" y="1830"/>
                  </a:lnTo>
                  <a:lnTo>
                    <a:pt x="677" y="2013"/>
                  </a:lnTo>
                  <a:lnTo>
                    <a:pt x="694" y="2205"/>
                  </a:lnTo>
                  <a:lnTo>
                    <a:pt x="710" y="2389"/>
                  </a:lnTo>
                  <a:lnTo>
                    <a:pt x="727" y="2581"/>
                  </a:lnTo>
                  <a:lnTo>
                    <a:pt x="744" y="2765"/>
                  </a:lnTo>
                  <a:lnTo>
                    <a:pt x="752" y="2857"/>
                  </a:lnTo>
                  <a:lnTo>
                    <a:pt x="760" y="2941"/>
                  </a:lnTo>
                  <a:lnTo>
                    <a:pt x="760" y="2949"/>
                  </a:lnTo>
                  <a:lnTo>
                    <a:pt x="568" y="3191"/>
                  </a:lnTo>
                  <a:lnTo>
                    <a:pt x="334" y="2999"/>
                  </a:lnTo>
                  <a:lnTo>
                    <a:pt x="334" y="2982"/>
                  </a:lnTo>
                  <a:lnTo>
                    <a:pt x="326" y="2907"/>
                  </a:lnTo>
                  <a:lnTo>
                    <a:pt x="309" y="2815"/>
                  </a:lnTo>
                  <a:lnTo>
                    <a:pt x="284" y="2632"/>
                  </a:lnTo>
                  <a:lnTo>
                    <a:pt x="251" y="2448"/>
                  </a:lnTo>
                  <a:lnTo>
                    <a:pt x="217" y="2264"/>
                  </a:lnTo>
                  <a:lnTo>
                    <a:pt x="192" y="2080"/>
                  </a:lnTo>
                  <a:lnTo>
                    <a:pt x="159" y="1896"/>
                  </a:lnTo>
                  <a:lnTo>
                    <a:pt x="159" y="1888"/>
                  </a:lnTo>
                  <a:lnTo>
                    <a:pt x="134" y="1704"/>
                  </a:lnTo>
                  <a:lnTo>
                    <a:pt x="117" y="1612"/>
                  </a:lnTo>
                  <a:lnTo>
                    <a:pt x="109" y="1520"/>
                  </a:lnTo>
                  <a:lnTo>
                    <a:pt x="92" y="1429"/>
                  </a:lnTo>
                  <a:lnTo>
                    <a:pt x="75" y="1328"/>
                  </a:lnTo>
                  <a:lnTo>
                    <a:pt x="67" y="1236"/>
                  </a:lnTo>
                  <a:lnTo>
                    <a:pt x="50" y="1145"/>
                  </a:lnTo>
                  <a:lnTo>
                    <a:pt x="42" y="1044"/>
                  </a:lnTo>
                  <a:lnTo>
                    <a:pt x="42" y="1011"/>
                  </a:lnTo>
                  <a:lnTo>
                    <a:pt x="34" y="952"/>
                  </a:lnTo>
                  <a:lnTo>
                    <a:pt x="25" y="860"/>
                  </a:lnTo>
                  <a:lnTo>
                    <a:pt x="17" y="760"/>
                  </a:lnTo>
                  <a:lnTo>
                    <a:pt x="9" y="668"/>
                  </a:lnTo>
                  <a:lnTo>
                    <a:pt x="9" y="568"/>
                  </a:lnTo>
                  <a:lnTo>
                    <a:pt x="0" y="476"/>
                  </a:lnTo>
                  <a:lnTo>
                    <a:pt x="0" y="384"/>
                  </a:lnTo>
                  <a:lnTo>
                    <a:pt x="0" y="384"/>
                  </a:lnTo>
                  <a:lnTo>
                    <a:pt x="25" y="284"/>
                  </a:lnTo>
                  <a:lnTo>
                    <a:pt x="34" y="251"/>
                  </a:lnTo>
                  <a:lnTo>
                    <a:pt x="50" y="192"/>
                  </a:lnTo>
                  <a:lnTo>
                    <a:pt x="75" y="125"/>
                  </a:lnTo>
                  <a:lnTo>
                    <a:pt x="117" y="92"/>
                  </a:lnTo>
                  <a:lnTo>
                    <a:pt x="22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34"/>
            <p:cNvSpPr/>
            <p:nvPr/>
          </p:nvSpPr>
          <p:spPr>
            <a:xfrm>
              <a:off x="9606814" y="2678427"/>
              <a:ext cx="23135" cy="67628"/>
            </a:xfrm>
            <a:custGeom>
              <a:avLst/>
              <a:gdLst/>
              <a:ahLst/>
              <a:cxnLst/>
              <a:rect l="l" t="t" r="r" b="b"/>
              <a:pathLst>
                <a:path w="469" h="1371" extrusionOk="0">
                  <a:moveTo>
                    <a:pt x="302" y="9"/>
                  </a:moveTo>
                  <a:lnTo>
                    <a:pt x="377" y="93"/>
                  </a:lnTo>
                  <a:lnTo>
                    <a:pt x="410" y="118"/>
                  </a:lnTo>
                  <a:lnTo>
                    <a:pt x="435" y="168"/>
                  </a:lnTo>
                  <a:lnTo>
                    <a:pt x="444" y="185"/>
                  </a:lnTo>
                  <a:lnTo>
                    <a:pt x="460" y="235"/>
                  </a:lnTo>
                  <a:lnTo>
                    <a:pt x="469" y="260"/>
                  </a:lnTo>
                  <a:lnTo>
                    <a:pt x="469" y="310"/>
                  </a:lnTo>
                  <a:lnTo>
                    <a:pt x="460" y="377"/>
                  </a:lnTo>
                  <a:lnTo>
                    <a:pt x="460" y="444"/>
                  </a:lnTo>
                  <a:lnTo>
                    <a:pt x="460" y="510"/>
                  </a:lnTo>
                  <a:lnTo>
                    <a:pt x="460" y="586"/>
                  </a:lnTo>
                  <a:lnTo>
                    <a:pt x="460" y="652"/>
                  </a:lnTo>
                  <a:lnTo>
                    <a:pt x="460" y="719"/>
                  </a:lnTo>
                  <a:lnTo>
                    <a:pt x="460" y="786"/>
                  </a:lnTo>
                  <a:lnTo>
                    <a:pt x="460" y="861"/>
                  </a:lnTo>
                  <a:lnTo>
                    <a:pt x="460" y="928"/>
                  </a:lnTo>
                  <a:lnTo>
                    <a:pt x="460" y="995"/>
                  </a:lnTo>
                  <a:lnTo>
                    <a:pt x="460" y="1070"/>
                  </a:lnTo>
                  <a:lnTo>
                    <a:pt x="460" y="1137"/>
                  </a:lnTo>
                  <a:lnTo>
                    <a:pt x="235" y="1371"/>
                  </a:lnTo>
                  <a:lnTo>
                    <a:pt x="1" y="1145"/>
                  </a:lnTo>
                  <a:lnTo>
                    <a:pt x="1" y="1145"/>
                  </a:lnTo>
                  <a:lnTo>
                    <a:pt x="1" y="1078"/>
                  </a:lnTo>
                  <a:lnTo>
                    <a:pt x="1" y="1003"/>
                  </a:lnTo>
                  <a:lnTo>
                    <a:pt x="1" y="928"/>
                  </a:lnTo>
                  <a:lnTo>
                    <a:pt x="1" y="853"/>
                  </a:lnTo>
                  <a:lnTo>
                    <a:pt x="1" y="560"/>
                  </a:lnTo>
                  <a:lnTo>
                    <a:pt x="1" y="494"/>
                  </a:lnTo>
                  <a:lnTo>
                    <a:pt x="1" y="418"/>
                  </a:lnTo>
                  <a:lnTo>
                    <a:pt x="1" y="343"/>
                  </a:lnTo>
                  <a:lnTo>
                    <a:pt x="1" y="268"/>
                  </a:lnTo>
                  <a:lnTo>
                    <a:pt x="1" y="218"/>
                  </a:lnTo>
                  <a:lnTo>
                    <a:pt x="9" y="201"/>
                  </a:lnTo>
                  <a:lnTo>
                    <a:pt x="34" y="151"/>
                  </a:lnTo>
                  <a:lnTo>
                    <a:pt x="51" y="126"/>
                  </a:lnTo>
                  <a:lnTo>
                    <a:pt x="76" y="84"/>
                  </a:lnTo>
                  <a:lnTo>
                    <a:pt x="118" y="59"/>
                  </a:lnTo>
                  <a:lnTo>
                    <a:pt x="20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34"/>
            <p:cNvSpPr/>
            <p:nvPr/>
          </p:nvSpPr>
          <p:spPr>
            <a:xfrm>
              <a:off x="9194337" y="2291058"/>
              <a:ext cx="36700" cy="103094"/>
            </a:xfrm>
            <a:custGeom>
              <a:avLst/>
              <a:gdLst/>
              <a:ahLst/>
              <a:cxnLst/>
              <a:rect l="l" t="t" r="r" b="b"/>
              <a:pathLst>
                <a:path w="744" h="2090" extrusionOk="0">
                  <a:moveTo>
                    <a:pt x="393" y="1"/>
                  </a:moveTo>
                  <a:lnTo>
                    <a:pt x="426" y="76"/>
                  </a:lnTo>
                  <a:lnTo>
                    <a:pt x="493" y="460"/>
                  </a:lnTo>
                  <a:lnTo>
                    <a:pt x="577" y="937"/>
                  </a:lnTo>
                  <a:lnTo>
                    <a:pt x="660" y="1404"/>
                  </a:lnTo>
                  <a:lnTo>
                    <a:pt x="702" y="1638"/>
                  </a:lnTo>
                  <a:lnTo>
                    <a:pt x="744" y="1872"/>
                  </a:lnTo>
                  <a:lnTo>
                    <a:pt x="602" y="2089"/>
                  </a:lnTo>
                  <a:lnTo>
                    <a:pt x="393" y="1947"/>
                  </a:lnTo>
                  <a:lnTo>
                    <a:pt x="343" y="1714"/>
                  </a:lnTo>
                  <a:lnTo>
                    <a:pt x="284" y="1480"/>
                  </a:lnTo>
                  <a:lnTo>
                    <a:pt x="184" y="1012"/>
                  </a:lnTo>
                  <a:lnTo>
                    <a:pt x="76" y="536"/>
                  </a:lnTo>
                  <a:lnTo>
                    <a:pt x="0" y="151"/>
                  </a:lnTo>
                  <a:lnTo>
                    <a:pt x="0" y="76"/>
                  </a:lnTo>
                  <a:lnTo>
                    <a:pt x="25" y="59"/>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34"/>
            <p:cNvSpPr/>
            <p:nvPr/>
          </p:nvSpPr>
          <p:spPr>
            <a:xfrm>
              <a:off x="9294472" y="2604683"/>
              <a:ext cx="35910" cy="145122"/>
            </a:xfrm>
            <a:custGeom>
              <a:avLst/>
              <a:gdLst/>
              <a:ahLst/>
              <a:cxnLst/>
              <a:rect l="l" t="t" r="r" b="b"/>
              <a:pathLst>
                <a:path w="728" h="2942" extrusionOk="0">
                  <a:moveTo>
                    <a:pt x="343" y="59"/>
                  </a:moveTo>
                  <a:lnTo>
                    <a:pt x="343" y="67"/>
                  </a:lnTo>
                  <a:lnTo>
                    <a:pt x="385" y="167"/>
                  </a:lnTo>
                  <a:lnTo>
                    <a:pt x="468" y="360"/>
                  </a:lnTo>
                  <a:lnTo>
                    <a:pt x="477" y="385"/>
                  </a:lnTo>
                  <a:lnTo>
                    <a:pt x="552" y="543"/>
                  </a:lnTo>
                  <a:lnTo>
                    <a:pt x="569" y="577"/>
                  </a:lnTo>
                  <a:lnTo>
                    <a:pt x="610" y="694"/>
                  </a:lnTo>
                  <a:lnTo>
                    <a:pt x="610" y="702"/>
                  </a:lnTo>
                  <a:lnTo>
                    <a:pt x="644" y="811"/>
                  </a:lnTo>
                  <a:lnTo>
                    <a:pt x="644" y="869"/>
                  </a:lnTo>
                  <a:lnTo>
                    <a:pt x="660" y="1020"/>
                  </a:lnTo>
                  <a:lnTo>
                    <a:pt x="660" y="1036"/>
                  </a:lnTo>
                  <a:lnTo>
                    <a:pt x="677" y="1195"/>
                  </a:lnTo>
                  <a:lnTo>
                    <a:pt x="677" y="1279"/>
                  </a:lnTo>
                  <a:lnTo>
                    <a:pt x="677" y="1287"/>
                  </a:lnTo>
                  <a:lnTo>
                    <a:pt x="677" y="1362"/>
                  </a:lnTo>
                  <a:lnTo>
                    <a:pt x="677" y="1446"/>
                  </a:lnTo>
                  <a:lnTo>
                    <a:pt x="677" y="1521"/>
                  </a:lnTo>
                  <a:lnTo>
                    <a:pt x="677" y="1604"/>
                  </a:lnTo>
                  <a:lnTo>
                    <a:pt x="677" y="1688"/>
                  </a:lnTo>
                  <a:lnTo>
                    <a:pt x="677" y="1771"/>
                  </a:lnTo>
                  <a:lnTo>
                    <a:pt x="677" y="1847"/>
                  </a:lnTo>
                  <a:lnTo>
                    <a:pt x="677" y="1905"/>
                  </a:lnTo>
                  <a:lnTo>
                    <a:pt x="677" y="1930"/>
                  </a:lnTo>
                  <a:lnTo>
                    <a:pt x="677" y="2014"/>
                  </a:lnTo>
                  <a:lnTo>
                    <a:pt x="677" y="2097"/>
                  </a:lnTo>
                  <a:lnTo>
                    <a:pt x="685" y="2172"/>
                  </a:lnTo>
                  <a:lnTo>
                    <a:pt x="685" y="2256"/>
                  </a:lnTo>
                  <a:lnTo>
                    <a:pt x="694" y="2340"/>
                  </a:lnTo>
                  <a:lnTo>
                    <a:pt x="702" y="2423"/>
                  </a:lnTo>
                  <a:lnTo>
                    <a:pt x="711" y="2498"/>
                  </a:lnTo>
                  <a:lnTo>
                    <a:pt x="719" y="2582"/>
                  </a:lnTo>
                  <a:lnTo>
                    <a:pt x="727" y="2657"/>
                  </a:lnTo>
                  <a:lnTo>
                    <a:pt x="727" y="2665"/>
                  </a:lnTo>
                  <a:lnTo>
                    <a:pt x="543" y="2941"/>
                  </a:lnTo>
                  <a:lnTo>
                    <a:pt x="268" y="2749"/>
                  </a:lnTo>
                  <a:lnTo>
                    <a:pt x="268" y="2741"/>
                  </a:lnTo>
                  <a:lnTo>
                    <a:pt x="251" y="2665"/>
                  </a:lnTo>
                  <a:lnTo>
                    <a:pt x="234" y="2582"/>
                  </a:lnTo>
                  <a:lnTo>
                    <a:pt x="209" y="2498"/>
                  </a:lnTo>
                  <a:lnTo>
                    <a:pt x="193" y="2415"/>
                  </a:lnTo>
                  <a:lnTo>
                    <a:pt x="176" y="2331"/>
                  </a:lnTo>
                  <a:lnTo>
                    <a:pt x="151" y="2248"/>
                  </a:lnTo>
                  <a:lnTo>
                    <a:pt x="134" y="2164"/>
                  </a:lnTo>
                  <a:lnTo>
                    <a:pt x="117" y="2081"/>
                  </a:lnTo>
                  <a:lnTo>
                    <a:pt x="101" y="1997"/>
                  </a:lnTo>
                  <a:lnTo>
                    <a:pt x="101" y="1972"/>
                  </a:lnTo>
                  <a:lnTo>
                    <a:pt x="92" y="1913"/>
                  </a:lnTo>
                  <a:lnTo>
                    <a:pt x="76" y="1830"/>
                  </a:lnTo>
                  <a:lnTo>
                    <a:pt x="59" y="1746"/>
                  </a:lnTo>
                  <a:lnTo>
                    <a:pt x="51" y="1663"/>
                  </a:lnTo>
                  <a:lnTo>
                    <a:pt x="34" y="1579"/>
                  </a:lnTo>
                  <a:lnTo>
                    <a:pt x="25" y="1496"/>
                  </a:lnTo>
                  <a:lnTo>
                    <a:pt x="9" y="1412"/>
                  </a:lnTo>
                  <a:lnTo>
                    <a:pt x="0" y="1337"/>
                  </a:lnTo>
                  <a:lnTo>
                    <a:pt x="0" y="1329"/>
                  </a:lnTo>
                  <a:lnTo>
                    <a:pt x="34" y="1254"/>
                  </a:lnTo>
                  <a:lnTo>
                    <a:pt x="17" y="1086"/>
                  </a:lnTo>
                  <a:lnTo>
                    <a:pt x="17" y="1070"/>
                  </a:lnTo>
                  <a:lnTo>
                    <a:pt x="17" y="919"/>
                  </a:lnTo>
                  <a:lnTo>
                    <a:pt x="17" y="861"/>
                  </a:lnTo>
                  <a:lnTo>
                    <a:pt x="25" y="752"/>
                  </a:lnTo>
                  <a:lnTo>
                    <a:pt x="25" y="744"/>
                  </a:lnTo>
                  <a:lnTo>
                    <a:pt x="51" y="619"/>
                  </a:lnTo>
                  <a:lnTo>
                    <a:pt x="67" y="585"/>
                  </a:lnTo>
                  <a:lnTo>
                    <a:pt x="117" y="410"/>
                  </a:lnTo>
                  <a:lnTo>
                    <a:pt x="126" y="385"/>
                  </a:lnTo>
                  <a:lnTo>
                    <a:pt x="184" y="184"/>
                  </a:lnTo>
                  <a:lnTo>
                    <a:pt x="209" y="84"/>
                  </a:lnTo>
                  <a:lnTo>
                    <a:pt x="209" y="76"/>
                  </a:lnTo>
                  <a:lnTo>
                    <a:pt x="276"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34"/>
            <p:cNvSpPr/>
            <p:nvPr/>
          </p:nvSpPr>
          <p:spPr>
            <a:xfrm>
              <a:off x="9126315" y="2773235"/>
              <a:ext cx="55691" cy="131507"/>
            </a:xfrm>
            <a:custGeom>
              <a:avLst/>
              <a:gdLst/>
              <a:ahLst/>
              <a:cxnLst/>
              <a:rect l="l" t="t" r="r" b="b"/>
              <a:pathLst>
                <a:path w="1129" h="2666" extrusionOk="0">
                  <a:moveTo>
                    <a:pt x="193" y="42"/>
                  </a:moveTo>
                  <a:lnTo>
                    <a:pt x="252" y="109"/>
                  </a:lnTo>
                  <a:lnTo>
                    <a:pt x="327" y="167"/>
                  </a:lnTo>
                  <a:lnTo>
                    <a:pt x="327" y="167"/>
                  </a:lnTo>
                  <a:lnTo>
                    <a:pt x="369" y="242"/>
                  </a:lnTo>
                  <a:lnTo>
                    <a:pt x="402" y="309"/>
                  </a:lnTo>
                  <a:lnTo>
                    <a:pt x="427" y="359"/>
                  </a:lnTo>
                  <a:lnTo>
                    <a:pt x="435" y="384"/>
                  </a:lnTo>
                  <a:lnTo>
                    <a:pt x="460" y="460"/>
                  </a:lnTo>
                  <a:lnTo>
                    <a:pt x="477" y="535"/>
                  </a:lnTo>
                  <a:lnTo>
                    <a:pt x="502" y="610"/>
                  </a:lnTo>
                  <a:lnTo>
                    <a:pt x="527" y="677"/>
                  </a:lnTo>
                  <a:lnTo>
                    <a:pt x="544" y="752"/>
                  </a:lnTo>
                  <a:lnTo>
                    <a:pt x="569" y="827"/>
                  </a:lnTo>
                  <a:lnTo>
                    <a:pt x="594" y="902"/>
                  </a:lnTo>
                  <a:lnTo>
                    <a:pt x="619" y="978"/>
                  </a:lnTo>
                  <a:lnTo>
                    <a:pt x="644" y="1053"/>
                  </a:lnTo>
                  <a:lnTo>
                    <a:pt x="669" y="1128"/>
                  </a:lnTo>
                  <a:lnTo>
                    <a:pt x="694" y="1195"/>
                  </a:lnTo>
                  <a:lnTo>
                    <a:pt x="719" y="1270"/>
                  </a:lnTo>
                  <a:lnTo>
                    <a:pt x="744" y="1345"/>
                  </a:lnTo>
                  <a:lnTo>
                    <a:pt x="770" y="1420"/>
                  </a:lnTo>
                  <a:lnTo>
                    <a:pt x="795" y="1496"/>
                  </a:lnTo>
                  <a:lnTo>
                    <a:pt x="795" y="1504"/>
                  </a:lnTo>
                  <a:lnTo>
                    <a:pt x="820" y="1562"/>
                  </a:lnTo>
                  <a:lnTo>
                    <a:pt x="845" y="1638"/>
                  </a:lnTo>
                  <a:lnTo>
                    <a:pt x="870" y="1713"/>
                  </a:lnTo>
                  <a:lnTo>
                    <a:pt x="903" y="1788"/>
                  </a:lnTo>
                  <a:lnTo>
                    <a:pt x="928" y="1855"/>
                  </a:lnTo>
                  <a:lnTo>
                    <a:pt x="962" y="1930"/>
                  </a:lnTo>
                  <a:lnTo>
                    <a:pt x="987" y="2005"/>
                  </a:lnTo>
                  <a:lnTo>
                    <a:pt x="1020" y="2072"/>
                  </a:lnTo>
                  <a:lnTo>
                    <a:pt x="1045" y="2147"/>
                  </a:lnTo>
                  <a:lnTo>
                    <a:pt x="1079" y="2222"/>
                  </a:lnTo>
                  <a:lnTo>
                    <a:pt x="1104" y="2289"/>
                  </a:lnTo>
                  <a:lnTo>
                    <a:pt x="1129" y="2348"/>
                  </a:lnTo>
                  <a:lnTo>
                    <a:pt x="1129" y="2364"/>
                  </a:lnTo>
                  <a:lnTo>
                    <a:pt x="1012" y="2665"/>
                  </a:lnTo>
                  <a:lnTo>
                    <a:pt x="711" y="2540"/>
                  </a:lnTo>
                  <a:lnTo>
                    <a:pt x="711" y="2531"/>
                  </a:lnTo>
                  <a:lnTo>
                    <a:pt x="678" y="2473"/>
                  </a:lnTo>
                  <a:lnTo>
                    <a:pt x="653" y="2398"/>
                  </a:lnTo>
                  <a:lnTo>
                    <a:pt x="628" y="2331"/>
                  </a:lnTo>
                  <a:lnTo>
                    <a:pt x="594" y="2256"/>
                  </a:lnTo>
                  <a:lnTo>
                    <a:pt x="569" y="2181"/>
                  </a:lnTo>
                  <a:lnTo>
                    <a:pt x="536" y="2105"/>
                  </a:lnTo>
                  <a:lnTo>
                    <a:pt x="502" y="2030"/>
                  </a:lnTo>
                  <a:lnTo>
                    <a:pt x="477" y="1955"/>
                  </a:lnTo>
                  <a:lnTo>
                    <a:pt x="444" y="1880"/>
                  </a:lnTo>
                  <a:lnTo>
                    <a:pt x="419" y="1805"/>
                  </a:lnTo>
                  <a:lnTo>
                    <a:pt x="385" y="1729"/>
                  </a:lnTo>
                  <a:lnTo>
                    <a:pt x="369" y="1671"/>
                  </a:lnTo>
                  <a:lnTo>
                    <a:pt x="369" y="1654"/>
                  </a:lnTo>
                  <a:lnTo>
                    <a:pt x="343" y="1579"/>
                  </a:lnTo>
                  <a:lnTo>
                    <a:pt x="318" y="1504"/>
                  </a:lnTo>
                  <a:lnTo>
                    <a:pt x="285" y="1429"/>
                  </a:lnTo>
                  <a:lnTo>
                    <a:pt x="260" y="1345"/>
                  </a:lnTo>
                  <a:lnTo>
                    <a:pt x="235" y="1270"/>
                  </a:lnTo>
                  <a:lnTo>
                    <a:pt x="210" y="1195"/>
                  </a:lnTo>
                  <a:lnTo>
                    <a:pt x="193" y="1120"/>
                  </a:lnTo>
                  <a:lnTo>
                    <a:pt x="168" y="1044"/>
                  </a:lnTo>
                  <a:lnTo>
                    <a:pt x="143" y="961"/>
                  </a:lnTo>
                  <a:lnTo>
                    <a:pt x="118" y="886"/>
                  </a:lnTo>
                  <a:lnTo>
                    <a:pt x="93" y="811"/>
                  </a:lnTo>
                  <a:lnTo>
                    <a:pt x="76" y="735"/>
                  </a:lnTo>
                  <a:lnTo>
                    <a:pt x="51" y="652"/>
                  </a:lnTo>
                  <a:lnTo>
                    <a:pt x="34" y="577"/>
                  </a:lnTo>
                  <a:lnTo>
                    <a:pt x="9" y="501"/>
                  </a:lnTo>
                  <a:lnTo>
                    <a:pt x="1" y="476"/>
                  </a:lnTo>
                  <a:lnTo>
                    <a:pt x="1" y="251"/>
                  </a:lnTo>
                  <a:lnTo>
                    <a:pt x="1" y="251"/>
                  </a:lnTo>
                  <a:lnTo>
                    <a:pt x="43" y="167"/>
                  </a:lnTo>
                  <a:lnTo>
                    <a:pt x="68" y="75"/>
                  </a:lnTo>
                  <a:lnTo>
                    <a:pt x="1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34"/>
            <p:cNvSpPr/>
            <p:nvPr/>
          </p:nvSpPr>
          <p:spPr>
            <a:xfrm>
              <a:off x="9355441" y="2887773"/>
              <a:ext cx="19830" cy="107633"/>
            </a:xfrm>
            <a:custGeom>
              <a:avLst/>
              <a:gdLst/>
              <a:ahLst/>
              <a:cxnLst/>
              <a:rect l="l" t="t" r="r" b="b"/>
              <a:pathLst>
                <a:path w="402" h="2182" extrusionOk="0">
                  <a:moveTo>
                    <a:pt x="335" y="67"/>
                  </a:moveTo>
                  <a:lnTo>
                    <a:pt x="335" y="76"/>
                  </a:lnTo>
                  <a:lnTo>
                    <a:pt x="335" y="126"/>
                  </a:lnTo>
                  <a:lnTo>
                    <a:pt x="343" y="193"/>
                  </a:lnTo>
                  <a:lnTo>
                    <a:pt x="343" y="251"/>
                  </a:lnTo>
                  <a:lnTo>
                    <a:pt x="352" y="318"/>
                  </a:lnTo>
                  <a:lnTo>
                    <a:pt x="352" y="318"/>
                  </a:lnTo>
                  <a:lnTo>
                    <a:pt x="360" y="377"/>
                  </a:lnTo>
                  <a:lnTo>
                    <a:pt x="368" y="435"/>
                  </a:lnTo>
                  <a:lnTo>
                    <a:pt x="377" y="494"/>
                  </a:lnTo>
                  <a:lnTo>
                    <a:pt x="377" y="502"/>
                  </a:lnTo>
                  <a:lnTo>
                    <a:pt x="377" y="560"/>
                  </a:lnTo>
                  <a:lnTo>
                    <a:pt x="377" y="619"/>
                  </a:lnTo>
                  <a:lnTo>
                    <a:pt x="377" y="652"/>
                  </a:lnTo>
                  <a:lnTo>
                    <a:pt x="377" y="677"/>
                  </a:lnTo>
                  <a:lnTo>
                    <a:pt x="377" y="744"/>
                  </a:lnTo>
                  <a:lnTo>
                    <a:pt x="377" y="1329"/>
                  </a:lnTo>
                  <a:lnTo>
                    <a:pt x="377" y="1396"/>
                  </a:lnTo>
                  <a:lnTo>
                    <a:pt x="377" y="1438"/>
                  </a:lnTo>
                  <a:lnTo>
                    <a:pt x="377" y="1454"/>
                  </a:lnTo>
                  <a:lnTo>
                    <a:pt x="377" y="1513"/>
                  </a:lnTo>
                  <a:lnTo>
                    <a:pt x="377" y="1571"/>
                  </a:lnTo>
                  <a:lnTo>
                    <a:pt x="377" y="1630"/>
                  </a:lnTo>
                  <a:lnTo>
                    <a:pt x="377" y="1688"/>
                  </a:lnTo>
                  <a:lnTo>
                    <a:pt x="377" y="1747"/>
                  </a:lnTo>
                  <a:lnTo>
                    <a:pt x="377" y="1805"/>
                  </a:lnTo>
                  <a:lnTo>
                    <a:pt x="385" y="1872"/>
                  </a:lnTo>
                  <a:lnTo>
                    <a:pt x="393" y="1930"/>
                  </a:lnTo>
                  <a:lnTo>
                    <a:pt x="402" y="1981"/>
                  </a:lnTo>
                  <a:lnTo>
                    <a:pt x="402" y="1989"/>
                  </a:lnTo>
                  <a:lnTo>
                    <a:pt x="260" y="2181"/>
                  </a:lnTo>
                  <a:lnTo>
                    <a:pt x="68" y="2039"/>
                  </a:lnTo>
                  <a:lnTo>
                    <a:pt x="68" y="2031"/>
                  </a:lnTo>
                  <a:lnTo>
                    <a:pt x="59" y="1981"/>
                  </a:lnTo>
                  <a:lnTo>
                    <a:pt x="51" y="1914"/>
                  </a:lnTo>
                  <a:lnTo>
                    <a:pt x="43" y="1847"/>
                  </a:lnTo>
                  <a:lnTo>
                    <a:pt x="34" y="1788"/>
                  </a:lnTo>
                  <a:lnTo>
                    <a:pt x="26" y="1722"/>
                  </a:lnTo>
                  <a:lnTo>
                    <a:pt x="18" y="1663"/>
                  </a:lnTo>
                  <a:lnTo>
                    <a:pt x="9" y="1596"/>
                  </a:lnTo>
                  <a:lnTo>
                    <a:pt x="1" y="1538"/>
                  </a:lnTo>
                  <a:lnTo>
                    <a:pt x="1" y="1471"/>
                  </a:lnTo>
                  <a:lnTo>
                    <a:pt x="1" y="1471"/>
                  </a:lnTo>
                  <a:lnTo>
                    <a:pt x="1" y="1412"/>
                  </a:lnTo>
                  <a:lnTo>
                    <a:pt x="1" y="1354"/>
                  </a:lnTo>
                  <a:lnTo>
                    <a:pt x="1" y="1287"/>
                  </a:lnTo>
                  <a:lnTo>
                    <a:pt x="1" y="1229"/>
                  </a:lnTo>
                  <a:lnTo>
                    <a:pt x="1" y="978"/>
                  </a:lnTo>
                  <a:lnTo>
                    <a:pt x="1" y="911"/>
                  </a:lnTo>
                  <a:lnTo>
                    <a:pt x="1" y="853"/>
                  </a:lnTo>
                  <a:lnTo>
                    <a:pt x="1" y="786"/>
                  </a:lnTo>
                  <a:lnTo>
                    <a:pt x="1" y="727"/>
                  </a:lnTo>
                  <a:lnTo>
                    <a:pt x="1" y="661"/>
                  </a:lnTo>
                  <a:lnTo>
                    <a:pt x="1" y="636"/>
                  </a:lnTo>
                  <a:lnTo>
                    <a:pt x="1" y="602"/>
                  </a:lnTo>
                  <a:lnTo>
                    <a:pt x="18" y="544"/>
                  </a:lnTo>
                  <a:lnTo>
                    <a:pt x="26" y="477"/>
                  </a:lnTo>
                  <a:lnTo>
                    <a:pt x="26" y="468"/>
                  </a:lnTo>
                  <a:lnTo>
                    <a:pt x="43" y="418"/>
                  </a:lnTo>
                  <a:lnTo>
                    <a:pt x="59" y="360"/>
                  </a:lnTo>
                  <a:lnTo>
                    <a:pt x="76" y="301"/>
                  </a:lnTo>
                  <a:lnTo>
                    <a:pt x="76" y="301"/>
                  </a:lnTo>
                  <a:lnTo>
                    <a:pt x="101" y="235"/>
                  </a:lnTo>
                  <a:lnTo>
                    <a:pt x="118" y="176"/>
                  </a:lnTo>
                  <a:lnTo>
                    <a:pt x="134" y="118"/>
                  </a:lnTo>
                  <a:lnTo>
                    <a:pt x="151" y="67"/>
                  </a:lnTo>
                  <a:lnTo>
                    <a:pt x="151" y="59"/>
                  </a:lnTo>
                  <a:lnTo>
                    <a:pt x="2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34"/>
            <p:cNvSpPr/>
            <p:nvPr/>
          </p:nvSpPr>
          <p:spPr>
            <a:xfrm>
              <a:off x="8992834" y="2372251"/>
              <a:ext cx="37933" cy="145122"/>
            </a:xfrm>
            <a:custGeom>
              <a:avLst/>
              <a:gdLst/>
              <a:ahLst/>
              <a:cxnLst/>
              <a:rect l="l" t="t" r="r" b="b"/>
              <a:pathLst>
                <a:path w="769" h="2942" extrusionOk="0">
                  <a:moveTo>
                    <a:pt x="234" y="68"/>
                  </a:moveTo>
                  <a:lnTo>
                    <a:pt x="234" y="76"/>
                  </a:lnTo>
                  <a:lnTo>
                    <a:pt x="259" y="151"/>
                  </a:lnTo>
                  <a:lnTo>
                    <a:pt x="293" y="235"/>
                  </a:lnTo>
                  <a:lnTo>
                    <a:pt x="301" y="251"/>
                  </a:lnTo>
                  <a:lnTo>
                    <a:pt x="326" y="318"/>
                  </a:lnTo>
                  <a:lnTo>
                    <a:pt x="359" y="385"/>
                  </a:lnTo>
                  <a:lnTo>
                    <a:pt x="359" y="393"/>
                  </a:lnTo>
                  <a:lnTo>
                    <a:pt x="385" y="477"/>
                  </a:lnTo>
                  <a:lnTo>
                    <a:pt x="385" y="477"/>
                  </a:lnTo>
                  <a:lnTo>
                    <a:pt x="401" y="560"/>
                  </a:lnTo>
                  <a:lnTo>
                    <a:pt x="410" y="644"/>
                  </a:lnTo>
                  <a:lnTo>
                    <a:pt x="418" y="728"/>
                  </a:lnTo>
                  <a:lnTo>
                    <a:pt x="426" y="811"/>
                  </a:lnTo>
                  <a:lnTo>
                    <a:pt x="443" y="895"/>
                  </a:lnTo>
                  <a:lnTo>
                    <a:pt x="451" y="970"/>
                  </a:lnTo>
                  <a:lnTo>
                    <a:pt x="460" y="1012"/>
                  </a:lnTo>
                  <a:lnTo>
                    <a:pt x="468" y="1053"/>
                  </a:lnTo>
                  <a:lnTo>
                    <a:pt x="476" y="1137"/>
                  </a:lnTo>
                  <a:lnTo>
                    <a:pt x="493" y="1220"/>
                  </a:lnTo>
                  <a:lnTo>
                    <a:pt x="502" y="1304"/>
                  </a:lnTo>
                  <a:lnTo>
                    <a:pt x="518" y="1387"/>
                  </a:lnTo>
                  <a:lnTo>
                    <a:pt x="535" y="1471"/>
                  </a:lnTo>
                  <a:lnTo>
                    <a:pt x="552" y="1555"/>
                  </a:lnTo>
                  <a:lnTo>
                    <a:pt x="560" y="1630"/>
                  </a:lnTo>
                  <a:lnTo>
                    <a:pt x="577" y="1713"/>
                  </a:lnTo>
                  <a:lnTo>
                    <a:pt x="585" y="1755"/>
                  </a:lnTo>
                  <a:lnTo>
                    <a:pt x="593" y="1797"/>
                  </a:lnTo>
                  <a:lnTo>
                    <a:pt x="610" y="1880"/>
                  </a:lnTo>
                  <a:lnTo>
                    <a:pt x="644" y="2047"/>
                  </a:lnTo>
                  <a:lnTo>
                    <a:pt x="677" y="2215"/>
                  </a:lnTo>
                  <a:lnTo>
                    <a:pt x="710" y="2382"/>
                  </a:lnTo>
                  <a:lnTo>
                    <a:pt x="769" y="2707"/>
                  </a:lnTo>
                  <a:lnTo>
                    <a:pt x="769" y="2716"/>
                  </a:lnTo>
                  <a:lnTo>
                    <a:pt x="635" y="2941"/>
                  </a:lnTo>
                  <a:lnTo>
                    <a:pt x="418" y="2799"/>
                  </a:lnTo>
                  <a:lnTo>
                    <a:pt x="418" y="2783"/>
                  </a:lnTo>
                  <a:lnTo>
                    <a:pt x="343" y="2465"/>
                  </a:lnTo>
                  <a:lnTo>
                    <a:pt x="301" y="2298"/>
                  </a:lnTo>
                  <a:lnTo>
                    <a:pt x="259" y="2131"/>
                  </a:lnTo>
                  <a:lnTo>
                    <a:pt x="226" y="1964"/>
                  </a:lnTo>
                  <a:lnTo>
                    <a:pt x="209" y="1880"/>
                  </a:lnTo>
                  <a:lnTo>
                    <a:pt x="201" y="1839"/>
                  </a:lnTo>
                  <a:lnTo>
                    <a:pt x="192" y="1797"/>
                  </a:lnTo>
                  <a:lnTo>
                    <a:pt x="176" y="1713"/>
                  </a:lnTo>
                  <a:lnTo>
                    <a:pt x="159" y="1621"/>
                  </a:lnTo>
                  <a:lnTo>
                    <a:pt x="142" y="1538"/>
                  </a:lnTo>
                  <a:lnTo>
                    <a:pt x="126" y="1454"/>
                  </a:lnTo>
                  <a:lnTo>
                    <a:pt x="109" y="1371"/>
                  </a:lnTo>
                  <a:lnTo>
                    <a:pt x="92" y="1287"/>
                  </a:lnTo>
                  <a:lnTo>
                    <a:pt x="75" y="1204"/>
                  </a:lnTo>
                  <a:lnTo>
                    <a:pt x="59" y="1112"/>
                  </a:lnTo>
                  <a:lnTo>
                    <a:pt x="59" y="1070"/>
                  </a:lnTo>
                  <a:lnTo>
                    <a:pt x="50" y="1028"/>
                  </a:lnTo>
                  <a:lnTo>
                    <a:pt x="42" y="945"/>
                  </a:lnTo>
                  <a:lnTo>
                    <a:pt x="34" y="853"/>
                  </a:lnTo>
                  <a:lnTo>
                    <a:pt x="17" y="769"/>
                  </a:lnTo>
                  <a:lnTo>
                    <a:pt x="9" y="686"/>
                  </a:lnTo>
                  <a:lnTo>
                    <a:pt x="0" y="594"/>
                  </a:lnTo>
                  <a:lnTo>
                    <a:pt x="0" y="510"/>
                  </a:lnTo>
                  <a:lnTo>
                    <a:pt x="0" y="510"/>
                  </a:lnTo>
                  <a:lnTo>
                    <a:pt x="9" y="418"/>
                  </a:lnTo>
                  <a:lnTo>
                    <a:pt x="9" y="402"/>
                  </a:lnTo>
                  <a:lnTo>
                    <a:pt x="34" y="335"/>
                  </a:lnTo>
                  <a:lnTo>
                    <a:pt x="50" y="268"/>
                  </a:lnTo>
                  <a:lnTo>
                    <a:pt x="59" y="243"/>
                  </a:lnTo>
                  <a:lnTo>
                    <a:pt x="84" y="159"/>
                  </a:lnTo>
                  <a:lnTo>
                    <a:pt x="101" y="76"/>
                  </a:lnTo>
                  <a:lnTo>
                    <a:pt x="101" y="68"/>
                  </a:lnTo>
                  <a:lnTo>
                    <a:pt x="167"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34"/>
            <p:cNvSpPr/>
            <p:nvPr/>
          </p:nvSpPr>
          <p:spPr>
            <a:xfrm>
              <a:off x="8890233" y="2689131"/>
              <a:ext cx="51942" cy="115476"/>
            </a:xfrm>
            <a:custGeom>
              <a:avLst/>
              <a:gdLst/>
              <a:ahLst/>
              <a:cxnLst/>
              <a:rect l="l" t="t" r="r" b="b"/>
              <a:pathLst>
                <a:path w="1053" h="2341" extrusionOk="0">
                  <a:moveTo>
                    <a:pt x="150" y="43"/>
                  </a:moveTo>
                  <a:lnTo>
                    <a:pt x="150" y="51"/>
                  </a:lnTo>
                  <a:lnTo>
                    <a:pt x="176" y="110"/>
                  </a:lnTo>
                  <a:lnTo>
                    <a:pt x="209" y="168"/>
                  </a:lnTo>
                  <a:lnTo>
                    <a:pt x="251" y="227"/>
                  </a:lnTo>
                  <a:lnTo>
                    <a:pt x="267" y="260"/>
                  </a:lnTo>
                  <a:lnTo>
                    <a:pt x="284" y="293"/>
                  </a:lnTo>
                  <a:lnTo>
                    <a:pt x="326" y="352"/>
                  </a:lnTo>
                  <a:lnTo>
                    <a:pt x="359" y="410"/>
                  </a:lnTo>
                  <a:lnTo>
                    <a:pt x="359" y="410"/>
                  </a:lnTo>
                  <a:lnTo>
                    <a:pt x="393" y="469"/>
                  </a:lnTo>
                  <a:lnTo>
                    <a:pt x="426" y="527"/>
                  </a:lnTo>
                  <a:lnTo>
                    <a:pt x="435" y="544"/>
                  </a:lnTo>
                  <a:lnTo>
                    <a:pt x="451" y="594"/>
                  </a:lnTo>
                  <a:lnTo>
                    <a:pt x="476" y="661"/>
                  </a:lnTo>
                  <a:lnTo>
                    <a:pt x="501" y="719"/>
                  </a:lnTo>
                  <a:lnTo>
                    <a:pt x="526" y="786"/>
                  </a:lnTo>
                  <a:lnTo>
                    <a:pt x="551" y="853"/>
                  </a:lnTo>
                  <a:lnTo>
                    <a:pt x="577" y="912"/>
                  </a:lnTo>
                  <a:lnTo>
                    <a:pt x="577" y="920"/>
                  </a:lnTo>
                  <a:lnTo>
                    <a:pt x="593" y="978"/>
                  </a:lnTo>
                  <a:lnTo>
                    <a:pt x="618" y="1037"/>
                  </a:lnTo>
                  <a:lnTo>
                    <a:pt x="643" y="1104"/>
                  </a:lnTo>
                  <a:lnTo>
                    <a:pt x="668" y="1162"/>
                  </a:lnTo>
                  <a:lnTo>
                    <a:pt x="694" y="1229"/>
                  </a:lnTo>
                  <a:lnTo>
                    <a:pt x="719" y="1287"/>
                  </a:lnTo>
                  <a:lnTo>
                    <a:pt x="744" y="1354"/>
                  </a:lnTo>
                  <a:lnTo>
                    <a:pt x="777" y="1413"/>
                  </a:lnTo>
                  <a:lnTo>
                    <a:pt x="777" y="1421"/>
                  </a:lnTo>
                  <a:lnTo>
                    <a:pt x="794" y="1480"/>
                  </a:lnTo>
                  <a:lnTo>
                    <a:pt x="827" y="1538"/>
                  </a:lnTo>
                  <a:lnTo>
                    <a:pt x="852" y="1605"/>
                  </a:lnTo>
                  <a:lnTo>
                    <a:pt x="877" y="1663"/>
                  </a:lnTo>
                  <a:lnTo>
                    <a:pt x="911" y="1730"/>
                  </a:lnTo>
                  <a:lnTo>
                    <a:pt x="936" y="1789"/>
                  </a:lnTo>
                  <a:lnTo>
                    <a:pt x="969" y="1847"/>
                  </a:lnTo>
                  <a:lnTo>
                    <a:pt x="994" y="1906"/>
                  </a:lnTo>
                  <a:lnTo>
                    <a:pt x="1028" y="1973"/>
                  </a:lnTo>
                  <a:lnTo>
                    <a:pt x="1053" y="2023"/>
                  </a:lnTo>
                  <a:lnTo>
                    <a:pt x="1053" y="2031"/>
                  </a:lnTo>
                  <a:lnTo>
                    <a:pt x="952" y="2340"/>
                  </a:lnTo>
                  <a:lnTo>
                    <a:pt x="643" y="2248"/>
                  </a:lnTo>
                  <a:lnTo>
                    <a:pt x="635" y="2232"/>
                  </a:lnTo>
                  <a:lnTo>
                    <a:pt x="610" y="2181"/>
                  </a:lnTo>
                  <a:lnTo>
                    <a:pt x="577" y="2123"/>
                  </a:lnTo>
                  <a:lnTo>
                    <a:pt x="543" y="2056"/>
                  </a:lnTo>
                  <a:lnTo>
                    <a:pt x="510" y="1989"/>
                  </a:lnTo>
                  <a:lnTo>
                    <a:pt x="476" y="1931"/>
                  </a:lnTo>
                  <a:lnTo>
                    <a:pt x="451" y="1864"/>
                  </a:lnTo>
                  <a:lnTo>
                    <a:pt x="418" y="1797"/>
                  </a:lnTo>
                  <a:lnTo>
                    <a:pt x="384" y="1739"/>
                  </a:lnTo>
                  <a:lnTo>
                    <a:pt x="359" y="1672"/>
                  </a:lnTo>
                  <a:lnTo>
                    <a:pt x="334" y="1613"/>
                  </a:lnTo>
                  <a:lnTo>
                    <a:pt x="334" y="1605"/>
                  </a:lnTo>
                  <a:lnTo>
                    <a:pt x="309" y="1538"/>
                  </a:lnTo>
                  <a:lnTo>
                    <a:pt x="276" y="1471"/>
                  </a:lnTo>
                  <a:lnTo>
                    <a:pt x="251" y="1404"/>
                  </a:lnTo>
                  <a:lnTo>
                    <a:pt x="226" y="1338"/>
                  </a:lnTo>
                  <a:lnTo>
                    <a:pt x="201" y="1271"/>
                  </a:lnTo>
                  <a:lnTo>
                    <a:pt x="176" y="1204"/>
                  </a:lnTo>
                  <a:lnTo>
                    <a:pt x="150" y="1137"/>
                  </a:lnTo>
                  <a:lnTo>
                    <a:pt x="134" y="1087"/>
                  </a:lnTo>
                  <a:lnTo>
                    <a:pt x="134" y="1070"/>
                  </a:lnTo>
                  <a:lnTo>
                    <a:pt x="109" y="1003"/>
                  </a:lnTo>
                  <a:lnTo>
                    <a:pt x="92" y="937"/>
                  </a:lnTo>
                  <a:lnTo>
                    <a:pt x="67" y="870"/>
                  </a:lnTo>
                  <a:lnTo>
                    <a:pt x="50" y="795"/>
                  </a:lnTo>
                  <a:lnTo>
                    <a:pt x="34" y="728"/>
                  </a:lnTo>
                  <a:lnTo>
                    <a:pt x="17" y="678"/>
                  </a:lnTo>
                  <a:lnTo>
                    <a:pt x="17" y="661"/>
                  </a:lnTo>
                  <a:lnTo>
                    <a:pt x="8" y="586"/>
                  </a:lnTo>
                  <a:lnTo>
                    <a:pt x="0" y="519"/>
                  </a:lnTo>
                  <a:lnTo>
                    <a:pt x="0" y="519"/>
                  </a:lnTo>
                  <a:lnTo>
                    <a:pt x="0" y="335"/>
                  </a:lnTo>
                  <a:lnTo>
                    <a:pt x="0" y="293"/>
                  </a:lnTo>
                  <a:lnTo>
                    <a:pt x="0" y="218"/>
                  </a:lnTo>
                  <a:lnTo>
                    <a:pt x="0" y="76"/>
                  </a:lnTo>
                  <a:lnTo>
                    <a:pt x="5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34"/>
            <p:cNvSpPr/>
            <p:nvPr/>
          </p:nvSpPr>
          <p:spPr>
            <a:xfrm>
              <a:off x="8776089" y="2350399"/>
              <a:ext cx="52780" cy="92390"/>
            </a:xfrm>
            <a:custGeom>
              <a:avLst/>
              <a:gdLst/>
              <a:ahLst/>
              <a:cxnLst/>
              <a:rect l="l" t="t" r="r" b="b"/>
              <a:pathLst>
                <a:path w="1070" h="1873" extrusionOk="0">
                  <a:moveTo>
                    <a:pt x="301" y="26"/>
                  </a:moveTo>
                  <a:lnTo>
                    <a:pt x="326" y="59"/>
                  </a:lnTo>
                  <a:lnTo>
                    <a:pt x="401" y="151"/>
                  </a:lnTo>
                  <a:lnTo>
                    <a:pt x="401" y="151"/>
                  </a:lnTo>
                  <a:lnTo>
                    <a:pt x="501" y="360"/>
                  </a:lnTo>
                  <a:lnTo>
                    <a:pt x="593" y="569"/>
                  </a:lnTo>
                  <a:lnTo>
                    <a:pt x="685" y="778"/>
                  </a:lnTo>
                  <a:lnTo>
                    <a:pt x="785" y="987"/>
                  </a:lnTo>
                  <a:lnTo>
                    <a:pt x="785" y="987"/>
                  </a:lnTo>
                  <a:lnTo>
                    <a:pt x="877" y="1196"/>
                  </a:lnTo>
                  <a:lnTo>
                    <a:pt x="977" y="1404"/>
                  </a:lnTo>
                  <a:lnTo>
                    <a:pt x="1069" y="1605"/>
                  </a:lnTo>
                  <a:lnTo>
                    <a:pt x="1069" y="1613"/>
                  </a:lnTo>
                  <a:lnTo>
                    <a:pt x="977" y="1872"/>
                  </a:lnTo>
                  <a:lnTo>
                    <a:pt x="718" y="1780"/>
                  </a:lnTo>
                  <a:lnTo>
                    <a:pt x="718" y="1772"/>
                  </a:lnTo>
                  <a:lnTo>
                    <a:pt x="618" y="1572"/>
                  </a:lnTo>
                  <a:lnTo>
                    <a:pt x="518" y="1363"/>
                  </a:lnTo>
                  <a:lnTo>
                    <a:pt x="409" y="1154"/>
                  </a:lnTo>
                  <a:lnTo>
                    <a:pt x="409" y="1154"/>
                  </a:lnTo>
                  <a:lnTo>
                    <a:pt x="317" y="945"/>
                  </a:lnTo>
                  <a:lnTo>
                    <a:pt x="217" y="736"/>
                  </a:lnTo>
                  <a:lnTo>
                    <a:pt x="117" y="527"/>
                  </a:lnTo>
                  <a:lnTo>
                    <a:pt x="17" y="318"/>
                  </a:lnTo>
                  <a:lnTo>
                    <a:pt x="17" y="318"/>
                  </a:lnTo>
                  <a:lnTo>
                    <a:pt x="0" y="201"/>
                  </a:lnTo>
                  <a:lnTo>
                    <a:pt x="0" y="160"/>
                  </a:lnTo>
                  <a:lnTo>
                    <a:pt x="50" y="51"/>
                  </a:lnTo>
                  <a:lnTo>
                    <a:pt x="17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34"/>
            <p:cNvSpPr/>
            <p:nvPr/>
          </p:nvSpPr>
          <p:spPr>
            <a:xfrm>
              <a:off x="8856000" y="2922006"/>
              <a:ext cx="41682" cy="115821"/>
            </a:xfrm>
            <a:custGeom>
              <a:avLst/>
              <a:gdLst/>
              <a:ahLst/>
              <a:cxnLst/>
              <a:rect l="l" t="t" r="r" b="b"/>
              <a:pathLst>
                <a:path w="845" h="2348" extrusionOk="0">
                  <a:moveTo>
                    <a:pt x="343" y="0"/>
                  </a:moveTo>
                  <a:lnTo>
                    <a:pt x="410" y="75"/>
                  </a:lnTo>
                  <a:lnTo>
                    <a:pt x="477" y="117"/>
                  </a:lnTo>
                  <a:lnTo>
                    <a:pt x="494" y="142"/>
                  </a:lnTo>
                  <a:lnTo>
                    <a:pt x="519" y="201"/>
                  </a:lnTo>
                  <a:lnTo>
                    <a:pt x="519" y="201"/>
                  </a:lnTo>
                  <a:lnTo>
                    <a:pt x="552" y="267"/>
                  </a:lnTo>
                  <a:lnTo>
                    <a:pt x="560" y="276"/>
                  </a:lnTo>
                  <a:lnTo>
                    <a:pt x="560" y="326"/>
                  </a:lnTo>
                  <a:lnTo>
                    <a:pt x="560" y="393"/>
                  </a:lnTo>
                  <a:lnTo>
                    <a:pt x="560" y="451"/>
                  </a:lnTo>
                  <a:lnTo>
                    <a:pt x="560" y="518"/>
                  </a:lnTo>
                  <a:lnTo>
                    <a:pt x="560" y="576"/>
                  </a:lnTo>
                  <a:lnTo>
                    <a:pt x="569" y="643"/>
                  </a:lnTo>
                  <a:lnTo>
                    <a:pt x="569" y="685"/>
                  </a:lnTo>
                  <a:lnTo>
                    <a:pt x="569" y="702"/>
                  </a:lnTo>
                  <a:lnTo>
                    <a:pt x="577" y="769"/>
                  </a:lnTo>
                  <a:lnTo>
                    <a:pt x="586" y="827"/>
                  </a:lnTo>
                  <a:lnTo>
                    <a:pt x="586" y="894"/>
                  </a:lnTo>
                  <a:lnTo>
                    <a:pt x="602" y="952"/>
                  </a:lnTo>
                  <a:lnTo>
                    <a:pt x="611" y="1019"/>
                  </a:lnTo>
                  <a:lnTo>
                    <a:pt x="619" y="1078"/>
                  </a:lnTo>
                  <a:lnTo>
                    <a:pt x="627" y="1145"/>
                  </a:lnTo>
                  <a:lnTo>
                    <a:pt x="644" y="1203"/>
                  </a:lnTo>
                  <a:lnTo>
                    <a:pt x="652" y="1270"/>
                  </a:lnTo>
                  <a:lnTo>
                    <a:pt x="652" y="1270"/>
                  </a:lnTo>
                  <a:lnTo>
                    <a:pt x="669" y="1328"/>
                  </a:lnTo>
                  <a:lnTo>
                    <a:pt x="677" y="1387"/>
                  </a:lnTo>
                  <a:lnTo>
                    <a:pt x="694" y="1454"/>
                  </a:lnTo>
                  <a:lnTo>
                    <a:pt x="711" y="1512"/>
                  </a:lnTo>
                  <a:lnTo>
                    <a:pt x="728" y="1579"/>
                  </a:lnTo>
                  <a:lnTo>
                    <a:pt x="736" y="1637"/>
                  </a:lnTo>
                  <a:lnTo>
                    <a:pt x="761" y="1704"/>
                  </a:lnTo>
                  <a:lnTo>
                    <a:pt x="778" y="1763"/>
                  </a:lnTo>
                  <a:lnTo>
                    <a:pt x="794" y="1830"/>
                  </a:lnTo>
                  <a:lnTo>
                    <a:pt x="811" y="1888"/>
                  </a:lnTo>
                  <a:lnTo>
                    <a:pt x="828" y="1955"/>
                  </a:lnTo>
                  <a:lnTo>
                    <a:pt x="844" y="2005"/>
                  </a:lnTo>
                  <a:lnTo>
                    <a:pt x="844" y="2013"/>
                  </a:lnTo>
                  <a:lnTo>
                    <a:pt x="677" y="2347"/>
                  </a:lnTo>
                  <a:lnTo>
                    <a:pt x="343" y="2180"/>
                  </a:lnTo>
                  <a:lnTo>
                    <a:pt x="343" y="2164"/>
                  </a:lnTo>
                  <a:lnTo>
                    <a:pt x="327" y="2114"/>
                  </a:lnTo>
                  <a:lnTo>
                    <a:pt x="301" y="2047"/>
                  </a:lnTo>
                  <a:lnTo>
                    <a:pt x="285" y="1980"/>
                  </a:lnTo>
                  <a:lnTo>
                    <a:pt x="260" y="1913"/>
                  </a:lnTo>
                  <a:lnTo>
                    <a:pt x="243" y="1846"/>
                  </a:lnTo>
                  <a:lnTo>
                    <a:pt x="218" y="1779"/>
                  </a:lnTo>
                  <a:lnTo>
                    <a:pt x="201" y="1713"/>
                  </a:lnTo>
                  <a:lnTo>
                    <a:pt x="176" y="1646"/>
                  </a:lnTo>
                  <a:lnTo>
                    <a:pt x="159" y="1579"/>
                  </a:lnTo>
                  <a:lnTo>
                    <a:pt x="143" y="1512"/>
                  </a:lnTo>
                  <a:lnTo>
                    <a:pt x="126" y="1445"/>
                  </a:lnTo>
                  <a:lnTo>
                    <a:pt x="109" y="1387"/>
                  </a:lnTo>
                  <a:lnTo>
                    <a:pt x="109" y="1387"/>
                  </a:lnTo>
                  <a:lnTo>
                    <a:pt x="93" y="1320"/>
                  </a:lnTo>
                  <a:lnTo>
                    <a:pt x="76" y="1253"/>
                  </a:lnTo>
                  <a:lnTo>
                    <a:pt x="68" y="1178"/>
                  </a:lnTo>
                  <a:lnTo>
                    <a:pt x="51" y="1111"/>
                  </a:lnTo>
                  <a:lnTo>
                    <a:pt x="34" y="1044"/>
                  </a:lnTo>
                  <a:lnTo>
                    <a:pt x="51" y="986"/>
                  </a:lnTo>
                  <a:lnTo>
                    <a:pt x="34" y="911"/>
                  </a:lnTo>
                  <a:lnTo>
                    <a:pt x="26" y="844"/>
                  </a:lnTo>
                  <a:lnTo>
                    <a:pt x="17" y="777"/>
                  </a:lnTo>
                  <a:lnTo>
                    <a:pt x="17" y="752"/>
                  </a:lnTo>
                  <a:lnTo>
                    <a:pt x="9" y="702"/>
                  </a:lnTo>
                  <a:lnTo>
                    <a:pt x="9" y="635"/>
                  </a:lnTo>
                  <a:lnTo>
                    <a:pt x="1" y="568"/>
                  </a:lnTo>
                  <a:lnTo>
                    <a:pt x="1" y="493"/>
                  </a:lnTo>
                  <a:lnTo>
                    <a:pt x="1" y="426"/>
                  </a:lnTo>
                  <a:lnTo>
                    <a:pt x="1" y="351"/>
                  </a:lnTo>
                  <a:lnTo>
                    <a:pt x="1" y="301"/>
                  </a:lnTo>
                  <a:lnTo>
                    <a:pt x="9" y="284"/>
                  </a:lnTo>
                  <a:lnTo>
                    <a:pt x="34" y="209"/>
                  </a:lnTo>
                  <a:lnTo>
                    <a:pt x="34" y="201"/>
                  </a:lnTo>
                  <a:lnTo>
                    <a:pt x="59" y="142"/>
                  </a:lnTo>
                  <a:lnTo>
                    <a:pt x="76" y="117"/>
                  </a:lnTo>
                  <a:lnTo>
                    <a:pt x="143" y="67"/>
                  </a:lnTo>
                  <a:lnTo>
                    <a:pt x="2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34"/>
            <p:cNvSpPr/>
            <p:nvPr/>
          </p:nvSpPr>
          <p:spPr>
            <a:xfrm>
              <a:off x="8638860" y="2591512"/>
              <a:ext cx="63484" cy="107583"/>
            </a:xfrm>
            <a:custGeom>
              <a:avLst/>
              <a:gdLst/>
              <a:ahLst/>
              <a:cxnLst/>
              <a:rect l="l" t="t" r="r" b="b"/>
              <a:pathLst>
                <a:path w="1287" h="2181" extrusionOk="0">
                  <a:moveTo>
                    <a:pt x="134" y="17"/>
                  </a:moveTo>
                  <a:lnTo>
                    <a:pt x="176" y="25"/>
                  </a:lnTo>
                  <a:lnTo>
                    <a:pt x="226" y="25"/>
                  </a:lnTo>
                  <a:lnTo>
                    <a:pt x="284" y="25"/>
                  </a:lnTo>
                  <a:lnTo>
                    <a:pt x="326" y="25"/>
                  </a:lnTo>
                  <a:lnTo>
                    <a:pt x="334" y="25"/>
                  </a:lnTo>
                  <a:lnTo>
                    <a:pt x="368" y="50"/>
                  </a:lnTo>
                  <a:lnTo>
                    <a:pt x="393" y="67"/>
                  </a:lnTo>
                  <a:lnTo>
                    <a:pt x="426" y="92"/>
                  </a:lnTo>
                  <a:lnTo>
                    <a:pt x="426" y="92"/>
                  </a:lnTo>
                  <a:lnTo>
                    <a:pt x="451" y="117"/>
                  </a:lnTo>
                  <a:lnTo>
                    <a:pt x="485" y="142"/>
                  </a:lnTo>
                  <a:lnTo>
                    <a:pt x="510" y="167"/>
                  </a:lnTo>
                  <a:lnTo>
                    <a:pt x="518" y="175"/>
                  </a:lnTo>
                  <a:lnTo>
                    <a:pt x="535" y="192"/>
                  </a:lnTo>
                  <a:lnTo>
                    <a:pt x="552" y="226"/>
                  </a:lnTo>
                  <a:lnTo>
                    <a:pt x="577" y="251"/>
                  </a:lnTo>
                  <a:lnTo>
                    <a:pt x="593" y="284"/>
                  </a:lnTo>
                  <a:lnTo>
                    <a:pt x="627" y="343"/>
                  </a:lnTo>
                  <a:lnTo>
                    <a:pt x="660" y="409"/>
                  </a:lnTo>
                  <a:lnTo>
                    <a:pt x="702" y="476"/>
                  </a:lnTo>
                  <a:lnTo>
                    <a:pt x="727" y="535"/>
                  </a:lnTo>
                  <a:lnTo>
                    <a:pt x="752" y="568"/>
                  </a:lnTo>
                  <a:lnTo>
                    <a:pt x="760" y="602"/>
                  </a:lnTo>
                  <a:lnTo>
                    <a:pt x="794" y="668"/>
                  </a:lnTo>
                  <a:lnTo>
                    <a:pt x="827" y="727"/>
                  </a:lnTo>
                  <a:lnTo>
                    <a:pt x="852" y="794"/>
                  </a:lnTo>
                  <a:lnTo>
                    <a:pt x="886" y="861"/>
                  </a:lnTo>
                  <a:lnTo>
                    <a:pt x="911" y="927"/>
                  </a:lnTo>
                  <a:lnTo>
                    <a:pt x="936" y="986"/>
                  </a:lnTo>
                  <a:lnTo>
                    <a:pt x="961" y="1053"/>
                  </a:lnTo>
                  <a:lnTo>
                    <a:pt x="986" y="1120"/>
                  </a:lnTo>
                  <a:lnTo>
                    <a:pt x="1003" y="1145"/>
                  </a:lnTo>
                  <a:lnTo>
                    <a:pt x="1044" y="1253"/>
                  </a:lnTo>
                  <a:lnTo>
                    <a:pt x="1095" y="1378"/>
                  </a:lnTo>
                  <a:lnTo>
                    <a:pt x="1136" y="1504"/>
                  </a:lnTo>
                  <a:lnTo>
                    <a:pt x="1186" y="1629"/>
                  </a:lnTo>
                  <a:lnTo>
                    <a:pt x="1237" y="1754"/>
                  </a:lnTo>
                  <a:lnTo>
                    <a:pt x="1262" y="1813"/>
                  </a:lnTo>
                  <a:lnTo>
                    <a:pt x="1287" y="1863"/>
                  </a:lnTo>
                  <a:lnTo>
                    <a:pt x="1287" y="1871"/>
                  </a:lnTo>
                  <a:lnTo>
                    <a:pt x="1170" y="2180"/>
                  </a:lnTo>
                  <a:lnTo>
                    <a:pt x="861" y="2064"/>
                  </a:lnTo>
                  <a:lnTo>
                    <a:pt x="861" y="2055"/>
                  </a:lnTo>
                  <a:lnTo>
                    <a:pt x="836" y="2005"/>
                  </a:lnTo>
                  <a:lnTo>
                    <a:pt x="810" y="1947"/>
                  </a:lnTo>
                  <a:lnTo>
                    <a:pt x="752" y="1821"/>
                  </a:lnTo>
                  <a:lnTo>
                    <a:pt x="694" y="1696"/>
                  </a:lnTo>
                  <a:lnTo>
                    <a:pt x="635" y="1571"/>
                  </a:lnTo>
                  <a:lnTo>
                    <a:pt x="577" y="1445"/>
                  </a:lnTo>
                  <a:lnTo>
                    <a:pt x="526" y="1353"/>
                  </a:lnTo>
                  <a:lnTo>
                    <a:pt x="518" y="1328"/>
                  </a:lnTo>
                  <a:lnTo>
                    <a:pt x="485" y="1270"/>
                  </a:lnTo>
                  <a:lnTo>
                    <a:pt x="460" y="1203"/>
                  </a:lnTo>
                  <a:lnTo>
                    <a:pt x="426" y="1145"/>
                  </a:lnTo>
                  <a:lnTo>
                    <a:pt x="401" y="1086"/>
                  </a:lnTo>
                  <a:lnTo>
                    <a:pt x="368" y="1028"/>
                  </a:lnTo>
                  <a:lnTo>
                    <a:pt x="343" y="969"/>
                  </a:lnTo>
                  <a:lnTo>
                    <a:pt x="309" y="911"/>
                  </a:lnTo>
                  <a:lnTo>
                    <a:pt x="276" y="852"/>
                  </a:lnTo>
                  <a:lnTo>
                    <a:pt x="259" y="827"/>
                  </a:lnTo>
                  <a:lnTo>
                    <a:pt x="242" y="802"/>
                  </a:lnTo>
                  <a:lnTo>
                    <a:pt x="217" y="744"/>
                  </a:lnTo>
                  <a:lnTo>
                    <a:pt x="184" y="685"/>
                  </a:lnTo>
                  <a:lnTo>
                    <a:pt x="151" y="635"/>
                  </a:lnTo>
                  <a:lnTo>
                    <a:pt x="117" y="576"/>
                  </a:lnTo>
                  <a:lnTo>
                    <a:pt x="100" y="551"/>
                  </a:lnTo>
                  <a:lnTo>
                    <a:pt x="84" y="526"/>
                  </a:lnTo>
                  <a:lnTo>
                    <a:pt x="67" y="501"/>
                  </a:lnTo>
                  <a:lnTo>
                    <a:pt x="50" y="485"/>
                  </a:lnTo>
                  <a:lnTo>
                    <a:pt x="50" y="468"/>
                  </a:lnTo>
                  <a:lnTo>
                    <a:pt x="42" y="443"/>
                  </a:lnTo>
                  <a:lnTo>
                    <a:pt x="34" y="409"/>
                  </a:lnTo>
                  <a:lnTo>
                    <a:pt x="25" y="376"/>
                  </a:lnTo>
                  <a:lnTo>
                    <a:pt x="25" y="376"/>
                  </a:lnTo>
                  <a:lnTo>
                    <a:pt x="17" y="343"/>
                  </a:lnTo>
                  <a:lnTo>
                    <a:pt x="9" y="318"/>
                  </a:lnTo>
                  <a:lnTo>
                    <a:pt x="0" y="284"/>
                  </a:lnTo>
                  <a:lnTo>
                    <a:pt x="0" y="276"/>
                  </a:lnTo>
                  <a:lnTo>
                    <a:pt x="17" y="234"/>
                  </a:lnTo>
                  <a:lnTo>
                    <a:pt x="25" y="184"/>
                  </a:lnTo>
                  <a:lnTo>
                    <a:pt x="34" y="134"/>
                  </a:lnTo>
                  <a:lnTo>
                    <a:pt x="34" y="92"/>
                  </a:lnTo>
                  <a:lnTo>
                    <a:pt x="4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34"/>
            <p:cNvSpPr/>
            <p:nvPr/>
          </p:nvSpPr>
          <p:spPr>
            <a:xfrm>
              <a:off x="8557667" y="2320359"/>
              <a:ext cx="47453" cy="69650"/>
            </a:xfrm>
            <a:custGeom>
              <a:avLst/>
              <a:gdLst/>
              <a:ahLst/>
              <a:cxnLst/>
              <a:rect l="l" t="t" r="r" b="b"/>
              <a:pathLst>
                <a:path w="962" h="1412" extrusionOk="0">
                  <a:moveTo>
                    <a:pt x="117" y="34"/>
                  </a:moveTo>
                  <a:lnTo>
                    <a:pt x="117" y="34"/>
                  </a:lnTo>
                  <a:lnTo>
                    <a:pt x="268" y="142"/>
                  </a:lnTo>
                  <a:lnTo>
                    <a:pt x="276" y="142"/>
                  </a:lnTo>
                  <a:lnTo>
                    <a:pt x="393" y="226"/>
                  </a:lnTo>
                  <a:lnTo>
                    <a:pt x="418" y="251"/>
                  </a:lnTo>
                  <a:lnTo>
                    <a:pt x="443" y="276"/>
                  </a:lnTo>
                  <a:lnTo>
                    <a:pt x="477" y="309"/>
                  </a:lnTo>
                  <a:lnTo>
                    <a:pt x="485" y="318"/>
                  </a:lnTo>
                  <a:lnTo>
                    <a:pt x="527" y="384"/>
                  </a:lnTo>
                  <a:lnTo>
                    <a:pt x="552" y="409"/>
                  </a:lnTo>
                  <a:lnTo>
                    <a:pt x="577" y="451"/>
                  </a:lnTo>
                  <a:lnTo>
                    <a:pt x="619" y="526"/>
                  </a:lnTo>
                  <a:lnTo>
                    <a:pt x="619" y="526"/>
                  </a:lnTo>
                  <a:lnTo>
                    <a:pt x="660" y="602"/>
                  </a:lnTo>
                  <a:lnTo>
                    <a:pt x="702" y="677"/>
                  </a:lnTo>
                  <a:lnTo>
                    <a:pt x="752" y="744"/>
                  </a:lnTo>
                  <a:lnTo>
                    <a:pt x="777" y="794"/>
                  </a:lnTo>
                  <a:lnTo>
                    <a:pt x="794" y="819"/>
                  </a:lnTo>
                  <a:lnTo>
                    <a:pt x="836" y="894"/>
                  </a:lnTo>
                  <a:lnTo>
                    <a:pt x="878" y="969"/>
                  </a:lnTo>
                  <a:lnTo>
                    <a:pt x="919" y="1044"/>
                  </a:lnTo>
                  <a:lnTo>
                    <a:pt x="961" y="1120"/>
                  </a:lnTo>
                  <a:lnTo>
                    <a:pt x="961" y="1120"/>
                  </a:lnTo>
                  <a:lnTo>
                    <a:pt x="903" y="1412"/>
                  </a:lnTo>
                  <a:lnTo>
                    <a:pt x="619" y="1362"/>
                  </a:lnTo>
                  <a:lnTo>
                    <a:pt x="619" y="1353"/>
                  </a:lnTo>
                  <a:lnTo>
                    <a:pt x="568" y="1287"/>
                  </a:lnTo>
                  <a:lnTo>
                    <a:pt x="510" y="1220"/>
                  </a:lnTo>
                  <a:lnTo>
                    <a:pt x="452" y="1145"/>
                  </a:lnTo>
                  <a:lnTo>
                    <a:pt x="401" y="1078"/>
                  </a:lnTo>
                  <a:lnTo>
                    <a:pt x="376" y="1044"/>
                  </a:lnTo>
                  <a:lnTo>
                    <a:pt x="351" y="1003"/>
                  </a:lnTo>
                  <a:lnTo>
                    <a:pt x="301" y="927"/>
                  </a:lnTo>
                  <a:lnTo>
                    <a:pt x="251" y="861"/>
                  </a:lnTo>
                  <a:lnTo>
                    <a:pt x="201" y="785"/>
                  </a:lnTo>
                  <a:lnTo>
                    <a:pt x="201" y="785"/>
                  </a:lnTo>
                  <a:lnTo>
                    <a:pt x="159" y="710"/>
                  </a:lnTo>
                  <a:lnTo>
                    <a:pt x="126" y="660"/>
                  </a:lnTo>
                  <a:lnTo>
                    <a:pt x="109" y="635"/>
                  </a:lnTo>
                  <a:lnTo>
                    <a:pt x="76" y="568"/>
                  </a:lnTo>
                  <a:lnTo>
                    <a:pt x="76" y="551"/>
                  </a:lnTo>
                  <a:lnTo>
                    <a:pt x="59" y="501"/>
                  </a:lnTo>
                  <a:lnTo>
                    <a:pt x="51" y="468"/>
                  </a:lnTo>
                  <a:lnTo>
                    <a:pt x="42" y="435"/>
                  </a:lnTo>
                  <a:lnTo>
                    <a:pt x="25" y="284"/>
                  </a:lnTo>
                  <a:lnTo>
                    <a:pt x="25" y="276"/>
                  </a:lnTo>
                  <a:lnTo>
                    <a:pt x="0" y="92"/>
                  </a:lnTo>
                  <a:lnTo>
                    <a:pt x="0" y="92"/>
                  </a:lnTo>
                  <a:lnTo>
                    <a:pt x="25"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34"/>
            <p:cNvSpPr/>
            <p:nvPr/>
          </p:nvSpPr>
          <p:spPr>
            <a:xfrm>
              <a:off x="8342155" y="2525167"/>
              <a:ext cx="103884" cy="141767"/>
            </a:xfrm>
            <a:custGeom>
              <a:avLst/>
              <a:gdLst/>
              <a:ahLst/>
              <a:cxnLst/>
              <a:rect l="l" t="t" r="r" b="b"/>
              <a:pathLst>
                <a:path w="2106" h="2874" extrusionOk="0">
                  <a:moveTo>
                    <a:pt x="385" y="17"/>
                  </a:moveTo>
                  <a:lnTo>
                    <a:pt x="468" y="84"/>
                  </a:lnTo>
                  <a:lnTo>
                    <a:pt x="518" y="125"/>
                  </a:lnTo>
                  <a:lnTo>
                    <a:pt x="535" y="159"/>
                  </a:lnTo>
                  <a:lnTo>
                    <a:pt x="577" y="242"/>
                  </a:lnTo>
                  <a:lnTo>
                    <a:pt x="627" y="334"/>
                  </a:lnTo>
                  <a:lnTo>
                    <a:pt x="677" y="418"/>
                  </a:lnTo>
                  <a:lnTo>
                    <a:pt x="727" y="501"/>
                  </a:lnTo>
                  <a:lnTo>
                    <a:pt x="769" y="585"/>
                  </a:lnTo>
                  <a:lnTo>
                    <a:pt x="819" y="660"/>
                  </a:lnTo>
                  <a:lnTo>
                    <a:pt x="877" y="744"/>
                  </a:lnTo>
                  <a:lnTo>
                    <a:pt x="928" y="827"/>
                  </a:lnTo>
                  <a:lnTo>
                    <a:pt x="978" y="911"/>
                  </a:lnTo>
                  <a:lnTo>
                    <a:pt x="1028" y="994"/>
                  </a:lnTo>
                  <a:lnTo>
                    <a:pt x="1086" y="1069"/>
                  </a:lnTo>
                  <a:lnTo>
                    <a:pt x="1136" y="1153"/>
                  </a:lnTo>
                  <a:lnTo>
                    <a:pt x="1187" y="1228"/>
                  </a:lnTo>
                  <a:lnTo>
                    <a:pt x="1245" y="1312"/>
                  </a:lnTo>
                  <a:lnTo>
                    <a:pt x="1303" y="1395"/>
                  </a:lnTo>
                  <a:lnTo>
                    <a:pt x="1354" y="1470"/>
                  </a:lnTo>
                  <a:lnTo>
                    <a:pt x="1370" y="1495"/>
                  </a:lnTo>
                  <a:lnTo>
                    <a:pt x="1412" y="1554"/>
                  </a:lnTo>
                  <a:lnTo>
                    <a:pt x="1471" y="1637"/>
                  </a:lnTo>
                  <a:lnTo>
                    <a:pt x="1529" y="1713"/>
                  </a:lnTo>
                  <a:lnTo>
                    <a:pt x="1579" y="1796"/>
                  </a:lnTo>
                  <a:lnTo>
                    <a:pt x="1638" y="1871"/>
                  </a:lnTo>
                  <a:lnTo>
                    <a:pt x="1696" y="1955"/>
                  </a:lnTo>
                  <a:lnTo>
                    <a:pt x="1755" y="2030"/>
                  </a:lnTo>
                  <a:lnTo>
                    <a:pt x="1872" y="2189"/>
                  </a:lnTo>
                  <a:lnTo>
                    <a:pt x="1989" y="2348"/>
                  </a:lnTo>
                  <a:lnTo>
                    <a:pt x="2097" y="2498"/>
                  </a:lnTo>
                  <a:lnTo>
                    <a:pt x="2105" y="2506"/>
                  </a:lnTo>
                  <a:lnTo>
                    <a:pt x="2055" y="2874"/>
                  </a:lnTo>
                  <a:lnTo>
                    <a:pt x="1688" y="2824"/>
                  </a:lnTo>
                  <a:lnTo>
                    <a:pt x="1679" y="2815"/>
                  </a:lnTo>
                  <a:lnTo>
                    <a:pt x="1562" y="2665"/>
                  </a:lnTo>
                  <a:lnTo>
                    <a:pt x="1445" y="2515"/>
                  </a:lnTo>
                  <a:lnTo>
                    <a:pt x="1320" y="2356"/>
                  </a:lnTo>
                  <a:lnTo>
                    <a:pt x="1262" y="2272"/>
                  </a:lnTo>
                  <a:lnTo>
                    <a:pt x="1203" y="2197"/>
                  </a:lnTo>
                  <a:lnTo>
                    <a:pt x="1136" y="2114"/>
                  </a:lnTo>
                  <a:lnTo>
                    <a:pt x="1078" y="2030"/>
                  </a:lnTo>
                  <a:lnTo>
                    <a:pt x="1019" y="1955"/>
                  </a:lnTo>
                  <a:lnTo>
                    <a:pt x="961" y="1871"/>
                  </a:lnTo>
                  <a:lnTo>
                    <a:pt x="919" y="1813"/>
                  </a:lnTo>
                  <a:lnTo>
                    <a:pt x="902" y="1788"/>
                  </a:lnTo>
                  <a:lnTo>
                    <a:pt x="844" y="1704"/>
                  </a:lnTo>
                  <a:lnTo>
                    <a:pt x="786" y="1629"/>
                  </a:lnTo>
                  <a:lnTo>
                    <a:pt x="727" y="1546"/>
                  </a:lnTo>
                  <a:lnTo>
                    <a:pt x="677" y="1462"/>
                  </a:lnTo>
                  <a:lnTo>
                    <a:pt x="618" y="1378"/>
                  </a:lnTo>
                  <a:lnTo>
                    <a:pt x="560" y="1295"/>
                  </a:lnTo>
                  <a:lnTo>
                    <a:pt x="510" y="1211"/>
                  </a:lnTo>
                  <a:lnTo>
                    <a:pt x="451" y="1120"/>
                  </a:lnTo>
                  <a:lnTo>
                    <a:pt x="401" y="1036"/>
                  </a:lnTo>
                  <a:lnTo>
                    <a:pt x="343" y="952"/>
                  </a:lnTo>
                  <a:lnTo>
                    <a:pt x="293" y="869"/>
                  </a:lnTo>
                  <a:lnTo>
                    <a:pt x="243" y="777"/>
                  </a:lnTo>
                  <a:lnTo>
                    <a:pt x="192" y="693"/>
                  </a:lnTo>
                  <a:lnTo>
                    <a:pt x="142" y="602"/>
                  </a:lnTo>
                  <a:lnTo>
                    <a:pt x="92" y="518"/>
                  </a:lnTo>
                  <a:lnTo>
                    <a:pt x="42" y="426"/>
                  </a:lnTo>
                  <a:lnTo>
                    <a:pt x="25" y="393"/>
                  </a:lnTo>
                  <a:lnTo>
                    <a:pt x="9" y="326"/>
                  </a:lnTo>
                  <a:lnTo>
                    <a:pt x="0" y="217"/>
                  </a:lnTo>
                  <a:lnTo>
                    <a:pt x="0" y="184"/>
                  </a:lnTo>
                  <a:lnTo>
                    <a:pt x="92" y="59"/>
                  </a:lnTo>
                  <a:lnTo>
                    <a:pt x="209" y="0"/>
                  </a:lnTo>
                  <a:lnTo>
                    <a:pt x="36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34"/>
            <p:cNvSpPr/>
            <p:nvPr/>
          </p:nvSpPr>
          <p:spPr>
            <a:xfrm>
              <a:off x="8593528" y="2821033"/>
              <a:ext cx="84103" cy="117054"/>
            </a:xfrm>
            <a:custGeom>
              <a:avLst/>
              <a:gdLst/>
              <a:ahLst/>
              <a:cxnLst/>
              <a:rect l="l" t="t" r="r" b="b"/>
              <a:pathLst>
                <a:path w="1705" h="2373" extrusionOk="0">
                  <a:moveTo>
                    <a:pt x="368" y="50"/>
                  </a:moveTo>
                  <a:lnTo>
                    <a:pt x="435" y="101"/>
                  </a:lnTo>
                  <a:lnTo>
                    <a:pt x="443" y="101"/>
                  </a:lnTo>
                  <a:lnTo>
                    <a:pt x="476" y="159"/>
                  </a:lnTo>
                  <a:lnTo>
                    <a:pt x="510" y="226"/>
                  </a:lnTo>
                  <a:lnTo>
                    <a:pt x="543" y="293"/>
                  </a:lnTo>
                  <a:lnTo>
                    <a:pt x="585" y="359"/>
                  </a:lnTo>
                  <a:lnTo>
                    <a:pt x="618" y="426"/>
                  </a:lnTo>
                  <a:lnTo>
                    <a:pt x="660" y="493"/>
                  </a:lnTo>
                  <a:lnTo>
                    <a:pt x="702" y="560"/>
                  </a:lnTo>
                  <a:lnTo>
                    <a:pt x="735" y="618"/>
                  </a:lnTo>
                  <a:lnTo>
                    <a:pt x="777" y="685"/>
                  </a:lnTo>
                  <a:lnTo>
                    <a:pt x="819" y="752"/>
                  </a:lnTo>
                  <a:lnTo>
                    <a:pt x="861" y="819"/>
                  </a:lnTo>
                  <a:lnTo>
                    <a:pt x="902" y="886"/>
                  </a:lnTo>
                  <a:lnTo>
                    <a:pt x="944" y="944"/>
                  </a:lnTo>
                  <a:lnTo>
                    <a:pt x="994" y="1011"/>
                  </a:lnTo>
                  <a:lnTo>
                    <a:pt x="1036" y="1078"/>
                  </a:lnTo>
                  <a:lnTo>
                    <a:pt x="1078" y="1145"/>
                  </a:lnTo>
                  <a:lnTo>
                    <a:pt x="1120" y="1203"/>
                  </a:lnTo>
                  <a:lnTo>
                    <a:pt x="1170" y="1270"/>
                  </a:lnTo>
                  <a:lnTo>
                    <a:pt x="1253" y="1404"/>
                  </a:lnTo>
                  <a:lnTo>
                    <a:pt x="1345" y="1529"/>
                  </a:lnTo>
                  <a:lnTo>
                    <a:pt x="1437" y="1663"/>
                  </a:lnTo>
                  <a:lnTo>
                    <a:pt x="1529" y="1788"/>
                  </a:lnTo>
                  <a:lnTo>
                    <a:pt x="1613" y="1922"/>
                  </a:lnTo>
                  <a:lnTo>
                    <a:pt x="1654" y="1980"/>
                  </a:lnTo>
                  <a:lnTo>
                    <a:pt x="1696" y="2039"/>
                  </a:lnTo>
                  <a:lnTo>
                    <a:pt x="1704" y="2047"/>
                  </a:lnTo>
                  <a:lnTo>
                    <a:pt x="1638" y="2373"/>
                  </a:lnTo>
                  <a:lnTo>
                    <a:pt x="1312" y="2314"/>
                  </a:lnTo>
                  <a:lnTo>
                    <a:pt x="1312" y="2306"/>
                  </a:lnTo>
                  <a:lnTo>
                    <a:pt x="1270" y="2256"/>
                  </a:lnTo>
                  <a:lnTo>
                    <a:pt x="1228" y="2189"/>
                  </a:lnTo>
                  <a:lnTo>
                    <a:pt x="1136" y="2064"/>
                  </a:lnTo>
                  <a:lnTo>
                    <a:pt x="1044" y="1938"/>
                  </a:lnTo>
                  <a:lnTo>
                    <a:pt x="953" y="1813"/>
                  </a:lnTo>
                  <a:lnTo>
                    <a:pt x="861" y="1679"/>
                  </a:lnTo>
                  <a:lnTo>
                    <a:pt x="769" y="1554"/>
                  </a:lnTo>
                  <a:lnTo>
                    <a:pt x="719" y="1487"/>
                  </a:lnTo>
                  <a:lnTo>
                    <a:pt x="677" y="1420"/>
                  </a:lnTo>
                  <a:lnTo>
                    <a:pt x="627" y="1354"/>
                  </a:lnTo>
                  <a:lnTo>
                    <a:pt x="585" y="1287"/>
                  </a:lnTo>
                  <a:lnTo>
                    <a:pt x="543" y="1220"/>
                  </a:lnTo>
                  <a:lnTo>
                    <a:pt x="493" y="1153"/>
                  </a:lnTo>
                  <a:lnTo>
                    <a:pt x="451" y="1086"/>
                  </a:lnTo>
                  <a:lnTo>
                    <a:pt x="410" y="1019"/>
                  </a:lnTo>
                  <a:lnTo>
                    <a:pt x="359" y="953"/>
                  </a:lnTo>
                  <a:lnTo>
                    <a:pt x="318" y="886"/>
                  </a:lnTo>
                  <a:lnTo>
                    <a:pt x="276" y="811"/>
                  </a:lnTo>
                  <a:lnTo>
                    <a:pt x="234" y="744"/>
                  </a:lnTo>
                  <a:lnTo>
                    <a:pt x="192" y="677"/>
                  </a:lnTo>
                  <a:lnTo>
                    <a:pt x="151" y="602"/>
                  </a:lnTo>
                  <a:lnTo>
                    <a:pt x="109" y="535"/>
                  </a:lnTo>
                  <a:lnTo>
                    <a:pt x="75" y="460"/>
                  </a:lnTo>
                  <a:lnTo>
                    <a:pt x="34" y="393"/>
                  </a:lnTo>
                  <a:lnTo>
                    <a:pt x="0" y="326"/>
                  </a:lnTo>
                  <a:lnTo>
                    <a:pt x="0" y="318"/>
                  </a:lnTo>
                  <a:lnTo>
                    <a:pt x="0" y="226"/>
                  </a:lnTo>
                  <a:lnTo>
                    <a:pt x="0" y="159"/>
                  </a:lnTo>
                  <a:lnTo>
                    <a:pt x="42" y="126"/>
                  </a:lnTo>
                  <a:lnTo>
                    <a:pt x="284" y="9"/>
                  </a:lnTo>
                  <a:lnTo>
                    <a:pt x="33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34"/>
            <p:cNvSpPr/>
            <p:nvPr/>
          </p:nvSpPr>
          <p:spPr>
            <a:xfrm>
              <a:off x="8620313" y="3138308"/>
              <a:ext cx="82032" cy="143888"/>
            </a:xfrm>
            <a:custGeom>
              <a:avLst/>
              <a:gdLst/>
              <a:ahLst/>
              <a:cxnLst/>
              <a:rect l="l" t="t" r="r" b="b"/>
              <a:pathLst>
                <a:path w="1663" h="2917" extrusionOk="0">
                  <a:moveTo>
                    <a:pt x="126" y="34"/>
                  </a:moveTo>
                  <a:lnTo>
                    <a:pt x="192" y="118"/>
                  </a:lnTo>
                  <a:lnTo>
                    <a:pt x="268" y="185"/>
                  </a:lnTo>
                  <a:lnTo>
                    <a:pt x="284" y="193"/>
                  </a:lnTo>
                  <a:lnTo>
                    <a:pt x="326" y="268"/>
                  </a:lnTo>
                  <a:lnTo>
                    <a:pt x="376" y="352"/>
                  </a:lnTo>
                  <a:lnTo>
                    <a:pt x="426" y="435"/>
                  </a:lnTo>
                  <a:lnTo>
                    <a:pt x="443" y="469"/>
                  </a:lnTo>
                  <a:lnTo>
                    <a:pt x="468" y="519"/>
                  </a:lnTo>
                  <a:lnTo>
                    <a:pt x="510" y="611"/>
                  </a:lnTo>
                  <a:lnTo>
                    <a:pt x="543" y="694"/>
                  </a:lnTo>
                  <a:lnTo>
                    <a:pt x="585" y="786"/>
                  </a:lnTo>
                  <a:lnTo>
                    <a:pt x="627" y="870"/>
                  </a:lnTo>
                  <a:lnTo>
                    <a:pt x="669" y="953"/>
                  </a:lnTo>
                  <a:lnTo>
                    <a:pt x="710" y="1037"/>
                  </a:lnTo>
                  <a:lnTo>
                    <a:pt x="752" y="1120"/>
                  </a:lnTo>
                  <a:lnTo>
                    <a:pt x="794" y="1204"/>
                  </a:lnTo>
                  <a:lnTo>
                    <a:pt x="836" y="1296"/>
                  </a:lnTo>
                  <a:lnTo>
                    <a:pt x="886" y="1379"/>
                  </a:lnTo>
                  <a:lnTo>
                    <a:pt x="928" y="1463"/>
                  </a:lnTo>
                  <a:lnTo>
                    <a:pt x="969" y="1546"/>
                  </a:lnTo>
                  <a:lnTo>
                    <a:pt x="1019" y="1630"/>
                  </a:lnTo>
                  <a:lnTo>
                    <a:pt x="1061" y="1705"/>
                  </a:lnTo>
                  <a:lnTo>
                    <a:pt x="1095" y="1764"/>
                  </a:lnTo>
                  <a:lnTo>
                    <a:pt x="1111" y="1789"/>
                  </a:lnTo>
                  <a:lnTo>
                    <a:pt x="1161" y="1872"/>
                  </a:lnTo>
                  <a:lnTo>
                    <a:pt x="1203" y="1956"/>
                  </a:lnTo>
                  <a:lnTo>
                    <a:pt x="1253" y="2039"/>
                  </a:lnTo>
                  <a:lnTo>
                    <a:pt x="1303" y="2123"/>
                  </a:lnTo>
                  <a:lnTo>
                    <a:pt x="1354" y="2206"/>
                  </a:lnTo>
                  <a:lnTo>
                    <a:pt x="1404" y="2290"/>
                  </a:lnTo>
                  <a:lnTo>
                    <a:pt x="1454" y="2365"/>
                  </a:lnTo>
                  <a:lnTo>
                    <a:pt x="1504" y="2449"/>
                  </a:lnTo>
                  <a:lnTo>
                    <a:pt x="1554" y="2532"/>
                  </a:lnTo>
                  <a:lnTo>
                    <a:pt x="1613" y="2616"/>
                  </a:lnTo>
                  <a:lnTo>
                    <a:pt x="1654" y="2683"/>
                  </a:lnTo>
                  <a:lnTo>
                    <a:pt x="1663" y="2699"/>
                  </a:lnTo>
                  <a:lnTo>
                    <a:pt x="1621" y="2916"/>
                  </a:lnTo>
                  <a:lnTo>
                    <a:pt x="1395" y="2875"/>
                  </a:lnTo>
                  <a:lnTo>
                    <a:pt x="1387" y="2866"/>
                  </a:lnTo>
                  <a:lnTo>
                    <a:pt x="1337" y="2791"/>
                  </a:lnTo>
                  <a:lnTo>
                    <a:pt x="1287" y="2708"/>
                  </a:lnTo>
                  <a:lnTo>
                    <a:pt x="1228" y="2632"/>
                  </a:lnTo>
                  <a:lnTo>
                    <a:pt x="1178" y="2549"/>
                  </a:lnTo>
                  <a:lnTo>
                    <a:pt x="1120" y="2465"/>
                  </a:lnTo>
                  <a:lnTo>
                    <a:pt x="1070" y="2382"/>
                  </a:lnTo>
                  <a:lnTo>
                    <a:pt x="1019" y="2298"/>
                  </a:lnTo>
                  <a:lnTo>
                    <a:pt x="961" y="2215"/>
                  </a:lnTo>
                  <a:lnTo>
                    <a:pt x="911" y="2131"/>
                  </a:lnTo>
                  <a:lnTo>
                    <a:pt x="861" y="2056"/>
                  </a:lnTo>
                  <a:lnTo>
                    <a:pt x="811" y="1972"/>
                  </a:lnTo>
                  <a:lnTo>
                    <a:pt x="794" y="1939"/>
                  </a:lnTo>
                  <a:lnTo>
                    <a:pt x="760" y="1889"/>
                  </a:lnTo>
                  <a:lnTo>
                    <a:pt x="710" y="1805"/>
                  </a:lnTo>
                  <a:lnTo>
                    <a:pt x="660" y="1722"/>
                  </a:lnTo>
                  <a:lnTo>
                    <a:pt x="618" y="1638"/>
                  </a:lnTo>
                  <a:lnTo>
                    <a:pt x="568" y="1546"/>
                  </a:lnTo>
                  <a:lnTo>
                    <a:pt x="518" y="1463"/>
                  </a:lnTo>
                  <a:lnTo>
                    <a:pt x="476" y="1379"/>
                  </a:lnTo>
                  <a:lnTo>
                    <a:pt x="426" y="1296"/>
                  </a:lnTo>
                  <a:lnTo>
                    <a:pt x="376" y="1212"/>
                  </a:lnTo>
                  <a:lnTo>
                    <a:pt x="334" y="1120"/>
                  </a:lnTo>
                  <a:lnTo>
                    <a:pt x="293" y="1037"/>
                  </a:lnTo>
                  <a:lnTo>
                    <a:pt x="242" y="945"/>
                  </a:lnTo>
                  <a:lnTo>
                    <a:pt x="201" y="861"/>
                  </a:lnTo>
                  <a:lnTo>
                    <a:pt x="159" y="769"/>
                  </a:lnTo>
                  <a:lnTo>
                    <a:pt x="117" y="686"/>
                  </a:lnTo>
                  <a:lnTo>
                    <a:pt x="92" y="627"/>
                  </a:lnTo>
                  <a:lnTo>
                    <a:pt x="84" y="594"/>
                  </a:lnTo>
                  <a:lnTo>
                    <a:pt x="50" y="494"/>
                  </a:lnTo>
                  <a:lnTo>
                    <a:pt x="25" y="402"/>
                  </a:lnTo>
                  <a:lnTo>
                    <a:pt x="0" y="318"/>
                  </a:lnTo>
                  <a:lnTo>
                    <a:pt x="0" y="193"/>
                  </a:lnTo>
                  <a:lnTo>
                    <a:pt x="0" y="93"/>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34"/>
            <p:cNvSpPr/>
            <p:nvPr/>
          </p:nvSpPr>
          <p:spPr>
            <a:xfrm>
              <a:off x="8724147" y="3528587"/>
              <a:ext cx="74633" cy="119964"/>
            </a:xfrm>
            <a:custGeom>
              <a:avLst/>
              <a:gdLst/>
              <a:ahLst/>
              <a:cxnLst/>
              <a:rect l="l" t="t" r="r" b="b"/>
              <a:pathLst>
                <a:path w="1513" h="2432" extrusionOk="0">
                  <a:moveTo>
                    <a:pt x="552" y="59"/>
                  </a:moveTo>
                  <a:lnTo>
                    <a:pt x="585" y="125"/>
                  </a:lnTo>
                  <a:lnTo>
                    <a:pt x="644" y="259"/>
                  </a:lnTo>
                  <a:lnTo>
                    <a:pt x="702" y="401"/>
                  </a:lnTo>
                  <a:lnTo>
                    <a:pt x="769" y="543"/>
                  </a:lnTo>
                  <a:lnTo>
                    <a:pt x="886" y="819"/>
                  </a:lnTo>
                  <a:lnTo>
                    <a:pt x="944" y="953"/>
                  </a:lnTo>
                  <a:lnTo>
                    <a:pt x="1003" y="1095"/>
                  </a:lnTo>
                  <a:lnTo>
                    <a:pt x="1061" y="1228"/>
                  </a:lnTo>
                  <a:lnTo>
                    <a:pt x="1128" y="1362"/>
                  </a:lnTo>
                  <a:lnTo>
                    <a:pt x="1187" y="1496"/>
                  </a:lnTo>
                  <a:lnTo>
                    <a:pt x="1212" y="1562"/>
                  </a:lnTo>
                  <a:lnTo>
                    <a:pt x="1245" y="1629"/>
                  </a:lnTo>
                  <a:lnTo>
                    <a:pt x="1279" y="1696"/>
                  </a:lnTo>
                  <a:lnTo>
                    <a:pt x="1312" y="1763"/>
                  </a:lnTo>
                  <a:lnTo>
                    <a:pt x="1345" y="1830"/>
                  </a:lnTo>
                  <a:lnTo>
                    <a:pt x="1370" y="1897"/>
                  </a:lnTo>
                  <a:lnTo>
                    <a:pt x="1404" y="1963"/>
                  </a:lnTo>
                  <a:lnTo>
                    <a:pt x="1437" y="2030"/>
                  </a:lnTo>
                  <a:lnTo>
                    <a:pt x="1471" y="2097"/>
                  </a:lnTo>
                  <a:lnTo>
                    <a:pt x="1513" y="2164"/>
                  </a:lnTo>
                  <a:lnTo>
                    <a:pt x="1437" y="2431"/>
                  </a:lnTo>
                  <a:lnTo>
                    <a:pt x="1170" y="2356"/>
                  </a:lnTo>
                  <a:lnTo>
                    <a:pt x="1128" y="2298"/>
                  </a:lnTo>
                  <a:lnTo>
                    <a:pt x="1086" y="2231"/>
                  </a:lnTo>
                  <a:lnTo>
                    <a:pt x="1045" y="2164"/>
                  </a:lnTo>
                  <a:lnTo>
                    <a:pt x="1011" y="2097"/>
                  </a:lnTo>
                  <a:lnTo>
                    <a:pt x="970" y="2039"/>
                  </a:lnTo>
                  <a:lnTo>
                    <a:pt x="928" y="1972"/>
                  </a:lnTo>
                  <a:lnTo>
                    <a:pt x="894" y="1905"/>
                  </a:lnTo>
                  <a:lnTo>
                    <a:pt x="853" y="1838"/>
                  </a:lnTo>
                  <a:lnTo>
                    <a:pt x="819" y="1771"/>
                  </a:lnTo>
                  <a:lnTo>
                    <a:pt x="777" y="1704"/>
                  </a:lnTo>
                  <a:lnTo>
                    <a:pt x="702" y="1579"/>
                  </a:lnTo>
                  <a:lnTo>
                    <a:pt x="627" y="1445"/>
                  </a:lnTo>
                  <a:lnTo>
                    <a:pt x="560" y="1312"/>
                  </a:lnTo>
                  <a:lnTo>
                    <a:pt x="485" y="1178"/>
                  </a:lnTo>
                  <a:lnTo>
                    <a:pt x="410" y="1053"/>
                  </a:lnTo>
                  <a:lnTo>
                    <a:pt x="268" y="785"/>
                  </a:lnTo>
                  <a:lnTo>
                    <a:pt x="193" y="660"/>
                  </a:lnTo>
                  <a:lnTo>
                    <a:pt x="126" y="526"/>
                  </a:lnTo>
                  <a:lnTo>
                    <a:pt x="51" y="401"/>
                  </a:lnTo>
                  <a:lnTo>
                    <a:pt x="17" y="343"/>
                  </a:lnTo>
                  <a:lnTo>
                    <a:pt x="0" y="259"/>
                  </a:lnTo>
                  <a:lnTo>
                    <a:pt x="51" y="234"/>
                  </a:lnTo>
                  <a:lnTo>
                    <a:pt x="443" y="25"/>
                  </a:lnTo>
                  <a:lnTo>
                    <a:pt x="4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34"/>
            <p:cNvSpPr/>
            <p:nvPr/>
          </p:nvSpPr>
          <p:spPr>
            <a:xfrm>
              <a:off x="8431142" y="3135052"/>
              <a:ext cx="60229" cy="82426"/>
            </a:xfrm>
            <a:custGeom>
              <a:avLst/>
              <a:gdLst/>
              <a:ahLst/>
              <a:cxnLst/>
              <a:rect l="l" t="t" r="r" b="b"/>
              <a:pathLst>
                <a:path w="1221" h="1671" extrusionOk="0">
                  <a:moveTo>
                    <a:pt x="235" y="25"/>
                  </a:moveTo>
                  <a:lnTo>
                    <a:pt x="260" y="25"/>
                  </a:lnTo>
                  <a:lnTo>
                    <a:pt x="285" y="59"/>
                  </a:lnTo>
                  <a:lnTo>
                    <a:pt x="318" y="100"/>
                  </a:lnTo>
                  <a:lnTo>
                    <a:pt x="360" y="142"/>
                  </a:lnTo>
                  <a:lnTo>
                    <a:pt x="360" y="150"/>
                  </a:lnTo>
                  <a:lnTo>
                    <a:pt x="385" y="192"/>
                  </a:lnTo>
                  <a:lnTo>
                    <a:pt x="410" y="234"/>
                  </a:lnTo>
                  <a:lnTo>
                    <a:pt x="435" y="284"/>
                  </a:lnTo>
                  <a:lnTo>
                    <a:pt x="469" y="334"/>
                  </a:lnTo>
                  <a:lnTo>
                    <a:pt x="494" y="376"/>
                  </a:lnTo>
                  <a:lnTo>
                    <a:pt x="519" y="426"/>
                  </a:lnTo>
                  <a:lnTo>
                    <a:pt x="552" y="468"/>
                  </a:lnTo>
                  <a:lnTo>
                    <a:pt x="577" y="518"/>
                  </a:lnTo>
                  <a:lnTo>
                    <a:pt x="611" y="560"/>
                  </a:lnTo>
                  <a:lnTo>
                    <a:pt x="636" y="610"/>
                  </a:lnTo>
                  <a:lnTo>
                    <a:pt x="669" y="652"/>
                  </a:lnTo>
                  <a:lnTo>
                    <a:pt x="702" y="702"/>
                  </a:lnTo>
                  <a:lnTo>
                    <a:pt x="728" y="744"/>
                  </a:lnTo>
                  <a:lnTo>
                    <a:pt x="761" y="785"/>
                  </a:lnTo>
                  <a:lnTo>
                    <a:pt x="794" y="835"/>
                  </a:lnTo>
                  <a:lnTo>
                    <a:pt x="828" y="877"/>
                  </a:lnTo>
                  <a:lnTo>
                    <a:pt x="828" y="877"/>
                  </a:lnTo>
                  <a:lnTo>
                    <a:pt x="853" y="919"/>
                  </a:lnTo>
                  <a:lnTo>
                    <a:pt x="886" y="961"/>
                  </a:lnTo>
                  <a:lnTo>
                    <a:pt x="920" y="1003"/>
                  </a:lnTo>
                  <a:lnTo>
                    <a:pt x="953" y="1053"/>
                  </a:lnTo>
                  <a:lnTo>
                    <a:pt x="986" y="1094"/>
                  </a:lnTo>
                  <a:lnTo>
                    <a:pt x="1020" y="1136"/>
                  </a:lnTo>
                  <a:lnTo>
                    <a:pt x="1087" y="1228"/>
                  </a:lnTo>
                  <a:lnTo>
                    <a:pt x="1154" y="1312"/>
                  </a:lnTo>
                  <a:lnTo>
                    <a:pt x="1220" y="1395"/>
                  </a:lnTo>
                  <a:lnTo>
                    <a:pt x="1220" y="1404"/>
                  </a:lnTo>
                  <a:lnTo>
                    <a:pt x="1195" y="1671"/>
                  </a:lnTo>
                  <a:lnTo>
                    <a:pt x="928" y="1637"/>
                  </a:lnTo>
                  <a:lnTo>
                    <a:pt x="920" y="1629"/>
                  </a:lnTo>
                  <a:lnTo>
                    <a:pt x="853" y="1546"/>
                  </a:lnTo>
                  <a:lnTo>
                    <a:pt x="786" y="1454"/>
                  </a:lnTo>
                  <a:lnTo>
                    <a:pt x="719" y="1370"/>
                  </a:lnTo>
                  <a:lnTo>
                    <a:pt x="677" y="1320"/>
                  </a:lnTo>
                  <a:lnTo>
                    <a:pt x="644" y="1278"/>
                  </a:lnTo>
                  <a:lnTo>
                    <a:pt x="611" y="1228"/>
                  </a:lnTo>
                  <a:lnTo>
                    <a:pt x="577" y="1186"/>
                  </a:lnTo>
                  <a:lnTo>
                    <a:pt x="552" y="1136"/>
                  </a:lnTo>
                  <a:lnTo>
                    <a:pt x="519" y="1094"/>
                  </a:lnTo>
                  <a:lnTo>
                    <a:pt x="519" y="1094"/>
                  </a:lnTo>
                  <a:lnTo>
                    <a:pt x="485" y="1044"/>
                  </a:lnTo>
                  <a:lnTo>
                    <a:pt x="452" y="994"/>
                  </a:lnTo>
                  <a:lnTo>
                    <a:pt x="427" y="952"/>
                  </a:lnTo>
                  <a:lnTo>
                    <a:pt x="393" y="902"/>
                  </a:lnTo>
                  <a:lnTo>
                    <a:pt x="360" y="852"/>
                  </a:lnTo>
                  <a:lnTo>
                    <a:pt x="335" y="810"/>
                  </a:lnTo>
                  <a:lnTo>
                    <a:pt x="301" y="760"/>
                  </a:lnTo>
                  <a:lnTo>
                    <a:pt x="268" y="710"/>
                  </a:lnTo>
                  <a:lnTo>
                    <a:pt x="243" y="660"/>
                  </a:lnTo>
                  <a:lnTo>
                    <a:pt x="210" y="618"/>
                  </a:lnTo>
                  <a:lnTo>
                    <a:pt x="185" y="568"/>
                  </a:lnTo>
                  <a:lnTo>
                    <a:pt x="151" y="518"/>
                  </a:lnTo>
                  <a:lnTo>
                    <a:pt x="126" y="468"/>
                  </a:lnTo>
                  <a:lnTo>
                    <a:pt x="101" y="418"/>
                  </a:lnTo>
                  <a:lnTo>
                    <a:pt x="68" y="368"/>
                  </a:lnTo>
                  <a:lnTo>
                    <a:pt x="42" y="326"/>
                  </a:lnTo>
                  <a:lnTo>
                    <a:pt x="42" y="317"/>
                  </a:lnTo>
                  <a:lnTo>
                    <a:pt x="26" y="259"/>
                  </a:lnTo>
                  <a:lnTo>
                    <a:pt x="9" y="201"/>
                  </a:lnTo>
                  <a:lnTo>
                    <a:pt x="1" y="167"/>
                  </a:lnTo>
                  <a:lnTo>
                    <a:pt x="9" y="142"/>
                  </a:lnTo>
                  <a:lnTo>
                    <a:pt x="34" y="59"/>
                  </a:lnTo>
                  <a:lnTo>
                    <a:pt x="151"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34"/>
            <p:cNvSpPr/>
            <p:nvPr/>
          </p:nvSpPr>
          <p:spPr>
            <a:xfrm>
              <a:off x="8418810" y="2762481"/>
              <a:ext cx="74633" cy="93180"/>
            </a:xfrm>
            <a:custGeom>
              <a:avLst/>
              <a:gdLst/>
              <a:ahLst/>
              <a:cxnLst/>
              <a:rect l="l" t="t" r="r" b="b"/>
              <a:pathLst>
                <a:path w="1513" h="1889" extrusionOk="0">
                  <a:moveTo>
                    <a:pt x="100" y="43"/>
                  </a:moveTo>
                  <a:lnTo>
                    <a:pt x="259" y="85"/>
                  </a:lnTo>
                  <a:lnTo>
                    <a:pt x="267" y="85"/>
                  </a:lnTo>
                  <a:lnTo>
                    <a:pt x="376" y="160"/>
                  </a:lnTo>
                  <a:lnTo>
                    <a:pt x="426" y="193"/>
                  </a:lnTo>
                  <a:lnTo>
                    <a:pt x="468" y="252"/>
                  </a:lnTo>
                  <a:lnTo>
                    <a:pt x="551" y="360"/>
                  </a:lnTo>
                  <a:lnTo>
                    <a:pt x="635" y="460"/>
                  </a:lnTo>
                  <a:lnTo>
                    <a:pt x="719" y="569"/>
                  </a:lnTo>
                  <a:lnTo>
                    <a:pt x="802" y="669"/>
                  </a:lnTo>
                  <a:lnTo>
                    <a:pt x="886" y="778"/>
                  </a:lnTo>
                  <a:lnTo>
                    <a:pt x="961" y="878"/>
                  </a:lnTo>
                  <a:lnTo>
                    <a:pt x="1044" y="987"/>
                  </a:lnTo>
                  <a:lnTo>
                    <a:pt x="1053" y="1003"/>
                  </a:lnTo>
                  <a:lnTo>
                    <a:pt x="1120" y="1095"/>
                  </a:lnTo>
                  <a:lnTo>
                    <a:pt x="1203" y="1196"/>
                  </a:lnTo>
                  <a:lnTo>
                    <a:pt x="1278" y="1304"/>
                  </a:lnTo>
                  <a:lnTo>
                    <a:pt x="1353" y="1413"/>
                  </a:lnTo>
                  <a:lnTo>
                    <a:pt x="1429" y="1521"/>
                  </a:lnTo>
                  <a:lnTo>
                    <a:pt x="1504" y="1630"/>
                  </a:lnTo>
                  <a:lnTo>
                    <a:pt x="1512" y="1638"/>
                  </a:lnTo>
                  <a:lnTo>
                    <a:pt x="1470" y="1889"/>
                  </a:lnTo>
                  <a:lnTo>
                    <a:pt x="1211" y="1847"/>
                  </a:lnTo>
                  <a:lnTo>
                    <a:pt x="1203" y="1839"/>
                  </a:lnTo>
                  <a:lnTo>
                    <a:pt x="1136" y="1747"/>
                  </a:lnTo>
                  <a:lnTo>
                    <a:pt x="1053" y="1638"/>
                  </a:lnTo>
                  <a:lnTo>
                    <a:pt x="969" y="1538"/>
                  </a:lnTo>
                  <a:lnTo>
                    <a:pt x="894" y="1430"/>
                  </a:lnTo>
                  <a:lnTo>
                    <a:pt x="810" y="1329"/>
                  </a:lnTo>
                  <a:lnTo>
                    <a:pt x="744" y="1237"/>
                  </a:lnTo>
                  <a:lnTo>
                    <a:pt x="727" y="1221"/>
                  </a:lnTo>
                  <a:lnTo>
                    <a:pt x="643" y="1120"/>
                  </a:lnTo>
                  <a:lnTo>
                    <a:pt x="568" y="1012"/>
                  </a:lnTo>
                  <a:lnTo>
                    <a:pt x="485" y="912"/>
                  </a:lnTo>
                  <a:lnTo>
                    <a:pt x="401" y="803"/>
                  </a:lnTo>
                  <a:lnTo>
                    <a:pt x="318" y="703"/>
                  </a:lnTo>
                  <a:lnTo>
                    <a:pt x="234" y="594"/>
                  </a:lnTo>
                  <a:lnTo>
                    <a:pt x="142" y="494"/>
                  </a:lnTo>
                  <a:lnTo>
                    <a:pt x="100" y="435"/>
                  </a:lnTo>
                  <a:lnTo>
                    <a:pt x="75" y="377"/>
                  </a:lnTo>
                  <a:lnTo>
                    <a:pt x="17" y="260"/>
                  </a:lnTo>
                  <a:lnTo>
                    <a:pt x="17" y="252"/>
                  </a:lnTo>
                  <a:lnTo>
                    <a:pt x="0" y="93"/>
                  </a:lnTo>
                  <a:lnTo>
                    <a:pt x="8"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34"/>
            <p:cNvSpPr/>
            <p:nvPr/>
          </p:nvSpPr>
          <p:spPr>
            <a:xfrm>
              <a:off x="8092016" y="2541642"/>
              <a:ext cx="73794" cy="109260"/>
            </a:xfrm>
            <a:custGeom>
              <a:avLst/>
              <a:gdLst/>
              <a:ahLst/>
              <a:cxnLst/>
              <a:rect l="l" t="t" r="r" b="b"/>
              <a:pathLst>
                <a:path w="1496" h="2215" extrusionOk="0">
                  <a:moveTo>
                    <a:pt x="243" y="59"/>
                  </a:moveTo>
                  <a:lnTo>
                    <a:pt x="284" y="84"/>
                  </a:lnTo>
                  <a:lnTo>
                    <a:pt x="326" y="109"/>
                  </a:lnTo>
                  <a:lnTo>
                    <a:pt x="368" y="134"/>
                  </a:lnTo>
                  <a:lnTo>
                    <a:pt x="385" y="134"/>
                  </a:lnTo>
                  <a:lnTo>
                    <a:pt x="401" y="159"/>
                  </a:lnTo>
                  <a:lnTo>
                    <a:pt x="418" y="192"/>
                  </a:lnTo>
                  <a:lnTo>
                    <a:pt x="443" y="217"/>
                  </a:lnTo>
                  <a:lnTo>
                    <a:pt x="468" y="242"/>
                  </a:lnTo>
                  <a:lnTo>
                    <a:pt x="477" y="251"/>
                  </a:lnTo>
                  <a:lnTo>
                    <a:pt x="477" y="276"/>
                  </a:lnTo>
                  <a:lnTo>
                    <a:pt x="493" y="309"/>
                  </a:lnTo>
                  <a:lnTo>
                    <a:pt x="502" y="343"/>
                  </a:lnTo>
                  <a:lnTo>
                    <a:pt x="510" y="368"/>
                  </a:lnTo>
                  <a:lnTo>
                    <a:pt x="518" y="401"/>
                  </a:lnTo>
                  <a:lnTo>
                    <a:pt x="535" y="435"/>
                  </a:lnTo>
                  <a:lnTo>
                    <a:pt x="543" y="460"/>
                  </a:lnTo>
                  <a:lnTo>
                    <a:pt x="552" y="493"/>
                  </a:lnTo>
                  <a:lnTo>
                    <a:pt x="568" y="518"/>
                  </a:lnTo>
                  <a:lnTo>
                    <a:pt x="577" y="552"/>
                  </a:lnTo>
                  <a:lnTo>
                    <a:pt x="593" y="585"/>
                  </a:lnTo>
                  <a:lnTo>
                    <a:pt x="610" y="610"/>
                  </a:lnTo>
                  <a:lnTo>
                    <a:pt x="619" y="643"/>
                  </a:lnTo>
                  <a:lnTo>
                    <a:pt x="635" y="677"/>
                  </a:lnTo>
                  <a:lnTo>
                    <a:pt x="652" y="702"/>
                  </a:lnTo>
                  <a:lnTo>
                    <a:pt x="669" y="735"/>
                  </a:lnTo>
                  <a:lnTo>
                    <a:pt x="677" y="760"/>
                  </a:lnTo>
                  <a:lnTo>
                    <a:pt x="694" y="794"/>
                  </a:lnTo>
                  <a:lnTo>
                    <a:pt x="710" y="819"/>
                  </a:lnTo>
                  <a:lnTo>
                    <a:pt x="727" y="852"/>
                  </a:lnTo>
                  <a:lnTo>
                    <a:pt x="744" y="877"/>
                  </a:lnTo>
                  <a:lnTo>
                    <a:pt x="761" y="911"/>
                  </a:lnTo>
                  <a:lnTo>
                    <a:pt x="777" y="936"/>
                  </a:lnTo>
                  <a:lnTo>
                    <a:pt x="802" y="969"/>
                  </a:lnTo>
                  <a:lnTo>
                    <a:pt x="819" y="994"/>
                  </a:lnTo>
                  <a:lnTo>
                    <a:pt x="836" y="1028"/>
                  </a:lnTo>
                  <a:lnTo>
                    <a:pt x="852" y="1053"/>
                  </a:lnTo>
                  <a:lnTo>
                    <a:pt x="894" y="1111"/>
                  </a:lnTo>
                  <a:lnTo>
                    <a:pt x="936" y="1170"/>
                  </a:lnTo>
                  <a:lnTo>
                    <a:pt x="961" y="1212"/>
                  </a:lnTo>
                  <a:lnTo>
                    <a:pt x="969" y="1228"/>
                  </a:lnTo>
                  <a:lnTo>
                    <a:pt x="1011" y="1287"/>
                  </a:lnTo>
                  <a:lnTo>
                    <a:pt x="1053" y="1345"/>
                  </a:lnTo>
                  <a:lnTo>
                    <a:pt x="1095" y="1395"/>
                  </a:lnTo>
                  <a:lnTo>
                    <a:pt x="1145" y="1454"/>
                  </a:lnTo>
                  <a:lnTo>
                    <a:pt x="1187" y="1512"/>
                  </a:lnTo>
                  <a:lnTo>
                    <a:pt x="1228" y="1571"/>
                  </a:lnTo>
                  <a:lnTo>
                    <a:pt x="1270" y="1621"/>
                  </a:lnTo>
                  <a:lnTo>
                    <a:pt x="1320" y="1679"/>
                  </a:lnTo>
                  <a:lnTo>
                    <a:pt x="1362" y="1730"/>
                  </a:lnTo>
                  <a:lnTo>
                    <a:pt x="1412" y="1788"/>
                  </a:lnTo>
                  <a:lnTo>
                    <a:pt x="1496" y="1888"/>
                  </a:lnTo>
                  <a:lnTo>
                    <a:pt x="1496" y="1905"/>
                  </a:lnTo>
                  <a:lnTo>
                    <a:pt x="1479" y="2214"/>
                  </a:lnTo>
                  <a:lnTo>
                    <a:pt x="1162" y="2189"/>
                  </a:lnTo>
                  <a:lnTo>
                    <a:pt x="1153" y="2181"/>
                  </a:lnTo>
                  <a:lnTo>
                    <a:pt x="1070" y="2080"/>
                  </a:lnTo>
                  <a:lnTo>
                    <a:pt x="1020" y="2022"/>
                  </a:lnTo>
                  <a:lnTo>
                    <a:pt x="969" y="1972"/>
                  </a:lnTo>
                  <a:lnTo>
                    <a:pt x="919" y="1913"/>
                  </a:lnTo>
                  <a:lnTo>
                    <a:pt x="878" y="1855"/>
                  </a:lnTo>
                  <a:lnTo>
                    <a:pt x="827" y="1796"/>
                  </a:lnTo>
                  <a:lnTo>
                    <a:pt x="777" y="1738"/>
                  </a:lnTo>
                  <a:lnTo>
                    <a:pt x="727" y="1679"/>
                  </a:lnTo>
                  <a:lnTo>
                    <a:pt x="685" y="1621"/>
                  </a:lnTo>
                  <a:lnTo>
                    <a:pt x="635" y="1562"/>
                  </a:lnTo>
                  <a:lnTo>
                    <a:pt x="593" y="1504"/>
                  </a:lnTo>
                  <a:lnTo>
                    <a:pt x="577" y="1487"/>
                  </a:lnTo>
                  <a:lnTo>
                    <a:pt x="543" y="1445"/>
                  </a:lnTo>
                  <a:lnTo>
                    <a:pt x="502" y="1387"/>
                  </a:lnTo>
                  <a:lnTo>
                    <a:pt x="460" y="1320"/>
                  </a:lnTo>
                  <a:lnTo>
                    <a:pt x="435" y="1287"/>
                  </a:lnTo>
                  <a:lnTo>
                    <a:pt x="418" y="1253"/>
                  </a:lnTo>
                  <a:lnTo>
                    <a:pt x="393" y="1228"/>
                  </a:lnTo>
                  <a:lnTo>
                    <a:pt x="376" y="1195"/>
                  </a:lnTo>
                  <a:lnTo>
                    <a:pt x="351" y="1161"/>
                  </a:lnTo>
                  <a:lnTo>
                    <a:pt x="334" y="1128"/>
                  </a:lnTo>
                  <a:lnTo>
                    <a:pt x="309" y="1095"/>
                  </a:lnTo>
                  <a:lnTo>
                    <a:pt x="293" y="1061"/>
                  </a:lnTo>
                  <a:lnTo>
                    <a:pt x="276" y="1028"/>
                  </a:lnTo>
                  <a:lnTo>
                    <a:pt x="259" y="994"/>
                  </a:lnTo>
                  <a:lnTo>
                    <a:pt x="234" y="961"/>
                  </a:lnTo>
                  <a:lnTo>
                    <a:pt x="218" y="928"/>
                  </a:lnTo>
                  <a:lnTo>
                    <a:pt x="201" y="886"/>
                  </a:lnTo>
                  <a:lnTo>
                    <a:pt x="184" y="861"/>
                  </a:lnTo>
                  <a:lnTo>
                    <a:pt x="167" y="827"/>
                  </a:lnTo>
                  <a:lnTo>
                    <a:pt x="151" y="794"/>
                  </a:lnTo>
                  <a:lnTo>
                    <a:pt x="134" y="752"/>
                  </a:lnTo>
                  <a:lnTo>
                    <a:pt x="117" y="719"/>
                  </a:lnTo>
                  <a:lnTo>
                    <a:pt x="109" y="685"/>
                  </a:lnTo>
                  <a:lnTo>
                    <a:pt x="92" y="652"/>
                  </a:lnTo>
                  <a:lnTo>
                    <a:pt x="76" y="610"/>
                  </a:lnTo>
                  <a:lnTo>
                    <a:pt x="59" y="577"/>
                  </a:lnTo>
                  <a:lnTo>
                    <a:pt x="50" y="535"/>
                  </a:lnTo>
                  <a:lnTo>
                    <a:pt x="34" y="501"/>
                  </a:lnTo>
                  <a:lnTo>
                    <a:pt x="25" y="460"/>
                  </a:lnTo>
                  <a:lnTo>
                    <a:pt x="9" y="426"/>
                  </a:lnTo>
                  <a:lnTo>
                    <a:pt x="0" y="393"/>
                  </a:lnTo>
                  <a:lnTo>
                    <a:pt x="0" y="385"/>
                  </a:lnTo>
                  <a:lnTo>
                    <a:pt x="0" y="343"/>
                  </a:lnTo>
                  <a:lnTo>
                    <a:pt x="9" y="301"/>
                  </a:lnTo>
                  <a:lnTo>
                    <a:pt x="17" y="259"/>
                  </a:lnTo>
                  <a:lnTo>
                    <a:pt x="17" y="226"/>
                  </a:lnTo>
                  <a:lnTo>
                    <a:pt x="25" y="217"/>
                  </a:lnTo>
                  <a:lnTo>
                    <a:pt x="50" y="167"/>
                  </a:lnTo>
                  <a:lnTo>
                    <a:pt x="84" y="126"/>
                  </a:lnTo>
                  <a:lnTo>
                    <a:pt x="109" y="84"/>
                  </a:lnTo>
                  <a:lnTo>
                    <a:pt x="159"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34"/>
            <p:cNvSpPr/>
            <p:nvPr/>
          </p:nvSpPr>
          <p:spPr>
            <a:xfrm>
              <a:off x="8254352" y="2856894"/>
              <a:ext cx="32605" cy="44543"/>
            </a:xfrm>
            <a:custGeom>
              <a:avLst/>
              <a:gdLst/>
              <a:ahLst/>
              <a:cxnLst/>
              <a:rect l="l" t="t" r="r" b="b"/>
              <a:pathLst>
                <a:path w="661" h="903" extrusionOk="0">
                  <a:moveTo>
                    <a:pt x="109" y="17"/>
                  </a:moveTo>
                  <a:lnTo>
                    <a:pt x="109" y="17"/>
                  </a:lnTo>
                  <a:lnTo>
                    <a:pt x="210" y="84"/>
                  </a:lnTo>
                  <a:lnTo>
                    <a:pt x="243" y="109"/>
                  </a:lnTo>
                  <a:lnTo>
                    <a:pt x="277" y="125"/>
                  </a:lnTo>
                  <a:lnTo>
                    <a:pt x="327" y="167"/>
                  </a:lnTo>
                  <a:lnTo>
                    <a:pt x="335" y="176"/>
                  </a:lnTo>
                  <a:lnTo>
                    <a:pt x="385" y="251"/>
                  </a:lnTo>
                  <a:lnTo>
                    <a:pt x="419" y="292"/>
                  </a:lnTo>
                  <a:lnTo>
                    <a:pt x="427" y="309"/>
                  </a:lnTo>
                  <a:lnTo>
                    <a:pt x="469" y="376"/>
                  </a:lnTo>
                  <a:lnTo>
                    <a:pt x="519" y="451"/>
                  </a:lnTo>
                  <a:lnTo>
                    <a:pt x="527" y="460"/>
                  </a:lnTo>
                  <a:lnTo>
                    <a:pt x="586" y="551"/>
                  </a:lnTo>
                  <a:lnTo>
                    <a:pt x="661" y="677"/>
                  </a:lnTo>
                  <a:lnTo>
                    <a:pt x="661" y="677"/>
                  </a:lnTo>
                  <a:lnTo>
                    <a:pt x="619" y="902"/>
                  </a:lnTo>
                  <a:lnTo>
                    <a:pt x="402" y="861"/>
                  </a:lnTo>
                  <a:lnTo>
                    <a:pt x="402" y="861"/>
                  </a:lnTo>
                  <a:lnTo>
                    <a:pt x="310" y="735"/>
                  </a:lnTo>
                  <a:lnTo>
                    <a:pt x="243" y="660"/>
                  </a:lnTo>
                  <a:lnTo>
                    <a:pt x="235" y="643"/>
                  </a:lnTo>
                  <a:lnTo>
                    <a:pt x="185" y="576"/>
                  </a:lnTo>
                  <a:lnTo>
                    <a:pt x="134" y="510"/>
                  </a:lnTo>
                  <a:lnTo>
                    <a:pt x="118" y="485"/>
                  </a:lnTo>
                  <a:lnTo>
                    <a:pt x="93" y="443"/>
                  </a:lnTo>
                  <a:lnTo>
                    <a:pt x="43" y="359"/>
                  </a:lnTo>
                  <a:lnTo>
                    <a:pt x="34" y="351"/>
                  </a:lnTo>
                  <a:lnTo>
                    <a:pt x="18" y="284"/>
                  </a:lnTo>
                  <a:lnTo>
                    <a:pt x="18" y="251"/>
                  </a:lnTo>
                  <a:lnTo>
                    <a:pt x="18" y="201"/>
                  </a:lnTo>
                  <a:lnTo>
                    <a:pt x="1" y="92"/>
                  </a:lnTo>
                  <a:lnTo>
                    <a:pt x="1" y="92"/>
                  </a:lnTo>
                  <a:lnTo>
                    <a:pt x="18"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34"/>
            <p:cNvSpPr/>
            <p:nvPr/>
          </p:nvSpPr>
          <p:spPr>
            <a:xfrm>
              <a:off x="7946943" y="2723759"/>
              <a:ext cx="108422" cy="140189"/>
            </a:xfrm>
            <a:custGeom>
              <a:avLst/>
              <a:gdLst/>
              <a:ahLst/>
              <a:cxnLst/>
              <a:rect l="l" t="t" r="r" b="b"/>
              <a:pathLst>
                <a:path w="2198" h="2842" extrusionOk="0">
                  <a:moveTo>
                    <a:pt x="118" y="17"/>
                  </a:moveTo>
                  <a:lnTo>
                    <a:pt x="168" y="42"/>
                  </a:lnTo>
                  <a:lnTo>
                    <a:pt x="226" y="76"/>
                  </a:lnTo>
                  <a:lnTo>
                    <a:pt x="285" y="93"/>
                  </a:lnTo>
                  <a:lnTo>
                    <a:pt x="285" y="93"/>
                  </a:lnTo>
                  <a:lnTo>
                    <a:pt x="327" y="134"/>
                  </a:lnTo>
                  <a:lnTo>
                    <a:pt x="360" y="168"/>
                  </a:lnTo>
                  <a:lnTo>
                    <a:pt x="402" y="201"/>
                  </a:lnTo>
                  <a:lnTo>
                    <a:pt x="435" y="243"/>
                  </a:lnTo>
                  <a:lnTo>
                    <a:pt x="452" y="251"/>
                  </a:lnTo>
                  <a:lnTo>
                    <a:pt x="469" y="285"/>
                  </a:lnTo>
                  <a:lnTo>
                    <a:pt x="527" y="368"/>
                  </a:lnTo>
                  <a:lnTo>
                    <a:pt x="577" y="452"/>
                  </a:lnTo>
                  <a:lnTo>
                    <a:pt x="636" y="535"/>
                  </a:lnTo>
                  <a:lnTo>
                    <a:pt x="694" y="627"/>
                  </a:lnTo>
                  <a:lnTo>
                    <a:pt x="761" y="711"/>
                  </a:lnTo>
                  <a:lnTo>
                    <a:pt x="819" y="794"/>
                  </a:lnTo>
                  <a:lnTo>
                    <a:pt x="878" y="878"/>
                  </a:lnTo>
                  <a:lnTo>
                    <a:pt x="936" y="961"/>
                  </a:lnTo>
                  <a:lnTo>
                    <a:pt x="1003" y="1045"/>
                  </a:lnTo>
                  <a:lnTo>
                    <a:pt x="1062" y="1129"/>
                  </a:lnTo>
                  <a:lnTo>
                    <a:pt x="1129" y="1212"/>
                  </a:lnTo>
                  <a:lnTo>
                    <a:pt x="1187" y="1296"/>
                  </a:lnTo>
                  <a:lnTo>
                    <a:pt x="1312" y="1463"/>
                  </a:lnTo>
                  <a:lnTo>
                    <a:pt x="1429" y="1613"/>
                  </a:lnTo>
                  <a:lnTo>
                    <a:pt x="1446" y="1630"/>
                  </a:lnTo>
                  <a:lnTo>
                    <a:pt x="1571" y="1797"/>
                  </a:lnTo>
                  <a:lnTo>
                    <a:pt x="1638" y="1880"/>
                  </a:lnTo>
                  <a:lnTo>
                    <a:pt x="1697" y="1972"/>
                  </a:lnTo>
                  <a:lnTo>
                    <a:pt x="1763" y="2056"/>
                  </a:lnTo>
                  <a:lnTo>
                    <a:pt x="1822" y="2139"/>
                  </a:lnTo>
                  <a:lnTo>
                    <a:pt x="1889" y="2223"/>
                  </a:lnTo>
                  <a:lnTo>
                    <a:pt x="1947" y="2306"/>
                  </a:lnTo>
                  <a:lnTo>
                    <a:pt x="2014" y="2398"/>
                  </a:lnTo>
                  <a:lnTo>
                    <a:pt x="2073" y="2482"/>
                  </a:lnTo>
                  <a:lnTo>
                    <a:pt x="2131" y="2565"/>
                  </a:lnTo>
                  <a:lnTo>
                    <a:pt x="2181" y="2641"/>
                  </a:lnTo>
                  <a:lnTo>
                    <a:pt x="2198" y="2657"/>
                  </a:lnTo>
                  <a:lnTo>
                    <a:pt x="2164" y="2841"/>
                  </a:lnTo>
                  <a:lnTo>
                    <a:pt x="1972" y="2816"/>
                  </a:lnTo>
                  <a:lnTo>
                    <a:pt x="1964" y="2799"/>
                  </a:lnTo>
                  <a:lnTo>
                    <a:pt x="1914" y="2732"/>
                  </a:lnTo>
                  <a:lnTo>
                    <a:pt x="1847" y="2649"/>
                  </a:lnTo>
                  <a:lnTo>
                    <a:pt x="1780" y="2565"/>
                  </a:lnTo>
                  <a:lnTo>
                    <a:pt x="1722" y="2490"/>
                  </a:lnTo>
                  <a:lnTo>
                    <a:pt x="1655" y="2407"/>
                  </a:lnTo>
                  <a:lnTo>
                    <a:pt x="1588" y="2323"/>
                  </a:lnTo>
                  <a:lnTo>
                    <a:pt x="1521" y="2248"/>
                  </a:lnTo>
                  <a:lnTo>
                    <a:pt x="1454" y="2164"/>
                  </a:lnTo>
                  <a:lnTo>
                    <a:pt x="1379" y="2081"/>
                  </a:lnTo>
                  <a:lnTo>
                    <a:pt x="1312" y="2006"/>
                  </a:lnTo>
                  <a:lnTo>
                    <a:pt x="1179" y="1847"/>
                  </a:lnTo>
                  <a:lnTo>
                    <a:pt x="1162" y="1822"/>
                  </a:lnTo>
                  <a:lnTo>
                    <a:pt x="1037" y="1688"/>
                  </a:lnTo>
                  <a:lnTo>
                    <a:pt x="903" y="1530"/>
                  </a:lnTo>
                  <a:lnTo>
                    <a:pt x="836" y="1446"/>
                  </a:lnTo>
                  <a:lnTo>
                    <a:pt x="769" y="1362"/>
                  </a:lnTo>
                  <a:lnTo>
                    <a:pt x="702" y="1279"/>
                  </a:lnTo>
                  <a:lnTo>
                    <a:pt x="627" y="1204"/>
                  </a:lnTo>
                  <a:lnTo>
                    <a:pt x="560" y="1120"/>
                  </a:lnTo>
                  <a:lnTo>
                    <a:pt x="494" y="1037"/>
                  </a:lnTo>
                  <a:lnTo>
                    <a:pt x="427" y="953"/>
                  </a:lnTo>
                  <a:lnTo>
                    <a:pt x="368" y="870"/>
                  </a:lnTo>
                  <a:lnTo>
                    <a:pt x="301" y="786"/>
                  </a:lnTo>
                  <a:lnTo>
                    <a:pt x="235" y="702"/>
                  </a:lnTo>
                  <a:lnTo>
                    <a:pt x="168" y="619"/>
                  </a:lnTo>
                  <a:lnTo>
                    <a:pt x="109" y="527"/>
                  </a:lnTo>
                  <a:lnTo>
                    <a:pt x="84" y="502"/>
                  </a:lnTo>
                  <a:lnTo>
                    <a:pt x="76" y="485"/>
                  </a:lnTo>
                  <a:lnTo>
                    <a:pt x="59" y="435"/>
                  </a:lnTo>
                  <a:lnTo>
                    <a:pt x="42" y="377"/>
                  </a:lnTo>
                  <a:lnTo>
                    <a:pt x="17" y="327"/>
                  </a:lnTo>
                  <a:lnTo>
                    <a:pt x="1" y="276"/>
                  </a:lnTo>
                  <a:lnTo>
                    <a:pt x="1" y="276"/>
                  </a:lnTo>
                  <a:lnTo>
                    <a:pt x="1" y="210"/>
                  </a:lnTo>
                  <a:lnTo>
                    <a:pt x="1" y="151"/>
                  </a:lnTo>
                  <a:lnTo>
                    <a:pt x="1" y="93"/>
                  </a:lnTo>
                  <a:lnTo>
                    <a:pt x="26"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34"/>
            <p:cNvSpPr/>
            <p:nvPr/>
          </p:nvSpPr>
          <p:spPr>
            <a:xfrm>
              <a:off x="8176070" y="2981298"/>
              <a:ext cx="53224" cy="73399"/>
            </a:xfrm>
            <a:custGeom>
              <a:avLst/>
              <a:gdLst/>
              <a:ahLst/>
              <a:cxnLst/>
              <a:rect l="l" t="t" r="r" b="b"/>
              <a:pathLst>
                <a:path w="1079" h="1488" extrusionOk="0">
                  <a:moveTo>
                    <a:pt x="343" y="9"/>
                  </a:moveTo>
                  <a:lnTo>
                    <a:pt x="385" y="34"/>
                  </a:lnTo>
                  <a:lnTo>
                    <a:pt x="402" y="59"/>
                  </a:lnTo>
                  <a:lnTo>
                    <a:pt x="418" y="68"/>
                  </a:lnTo>
                  <a:lnTo>
                    <a:pt x="443" y="101"/>
                  </a:lnTo>
                  <a:lnTo>
                    <a:pt x="460" y="126"/>
                  </a:lnTo>
                  <a:lnTo>
                    <a:pt x="468" y="143"/>
                  </a:lnTo>
                  <a:lnTo>
                    <a:pt x="493" y="176"/>
                  </a:lnTo>
                  <a:lnTo>
                    <a:pt x="510" y="218"/>
                  </a:lnTo>
                  <a:lnTo>
                    <a:pt x="535" y="252"/>
                  </a:lnTo>
                  <a:lnTo>
                    <a:pt x="552" y="293"/>
                  </a:lnTo>
                  <a:lnTo>
                    <a:pt x="577" y="335"/>
                  </a:lnTo>
                  <a:lnTo>
                    <a:pt x="594" y="369"/>
                  </a:lnTo>
                  <a:lnTo>
                    <a:pt x="619" y="410"/>
                  </a:lnTo>
                  <a:lnTo>
                    <a:pt x="661" y="486"/>
                  </a:lnTo>
                  <a:lnTo>
                    <a:pt x="702" y="561"/>
                  </a:lnTo>
                  <a:lnTo>
                    <a:pt x="752" y="636"/>
                  </a:lnTo>
                  <a:lnTo>
                    <a:pt x="794" y="711"/>
                  </a:lnTo>
                  <a:lnTo>
                    <a:pt x="803" y="719"/>
                  </a:lnTo>
                  <a:lnTo>
                    <a:pt x="844" y="786"/>
                  </a:lnTo>
                  <a:lnTo>
                    <a:pt x="894" y="861"/>
                  </a:lnTo>
                  <a:lnTo>
                    <a:pt x="986" y="1012"/>
                  </a:lnTo>
                  <a:lnTo>
                    <a:pt x="1078" y="1162"/>
                  </a:lnTo>
                  <a:lnTo>
                    <a:pt x="1078" y="1171"/>
                  </a:lnTo>
                  <a:lnTo>
                    <a:pt x="1011" y="1488"/>
                  </a:lnTo>
                  <a:lnTo>
                    <a:pt x="694" y="1421"/>
                  </a:lnTo>
                  <a:lnTo>
                    <a:pt x="694" y="1413"/>
                  </a:lnTo>
                  <a:lnTo>
                    <a:pt x="594" y="1271"/>
                  </a:lnTo>
                  <a:lnTo>
                    <a:pt x="485" y="1120"/>
                  </a:lnTo>
                  <a:lnTo>
                    <a:pt x="435" y="1045"/>
                  </a:lnTo>
                  <a:lnTo>
                    <a:pt x="393" y="978"/>
                  </a:lnTo>
                  <a:lnTo>
                    <a:pt x="385" y="970"/>
                  </a:lnTo>
                  <a:lnTo>
                    <a:pt x="335" y="895"/>
                  </a:lnTo>
                  <a:lnTo>
                    <a:pt x="285" y="811"/>
                  </a:lnTo>
                  <a:lnTo>
                    <a:pt x="234" y="736"/>
                  </a:lnTo>
                  <a:lnTo>
                    <a:pt x="184" y="653"/>
                  </a:lnTo>
                  <a:lnTo>
                    <a:pt x="159" y="611"/>
                  </a:lnTo>
                  <a:lnTo>
                    <a:pt x="143" y="577"/>
                  </a:lnTo>
                  <a:lnTo>
                    <a:pt x="118" y="536"/>
                  </a:lnTo>
                  <a:lnTo>
                    <a:pt x="92" y="494"/>
                  </a:lnTo>
                  <a:lnTo>
                    <a:pt x="67" y="452"/>
                  </a:lnTo>
                  <a:lnTo>
                    <a:pt x="51" y="410"/>
                  </a:lnTo>
                  <a:lnTo>
                    <a:pt x="26" y="369"/>
                  </a:lnTo>
                  <a:lnTo>
                    <a:pt x="17" y="344"/>
                  </a:lnTo>
                  <a:lnTo>
                    <a:pt x="9" y="318"/>
                  </a:lnTo>
                  <a:lnTo>
                    <a:pt x="1" y="268"/>
                  </a:lnTo>
                  <a:lnTo>
                    <a:pt x="1" y="252"/>
                  </a:lnTo>
                  <a:lnTo>
                    <a:pt x="1" y="218"/>
                  </a:lnTo>
                  <a:lnTo>
                    <a:pt x="1" y="168"/>
                  </a:lnTo>
                  <a:lnTo>
                    <a:pt x="1" y="168"/>
                  </a:lnTo>
                  <a:lnTo>
                    <a:pt x="101" y="76"/>
                  </a:lnTo>
                  <a:lnTo>
                    <a:pt x="218" y="18"/>
                  </a:lnTo>
                  <a:lnTo>
                    <a:pt x="3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34"/>
            <p:cNvSpPr/>
            <p:nvPr/>
          </p:nvSpPr>
          <p:spPr>
            <a:xfrm>
              <a:off x="8357398" y="3271442"/>
              <a:ext cx="98112" cy="109655"/>
            </a:xfrm>
            <a:custGeom>
              <a:avLst/>
              <a:gdLst/>
              <a:ahLst/>
              <a:cxnLst/>
              <a:rect l="l" t="t" r="r" b="b"/>
              <a:pathLst>
                <a:path w="1989" h="2223" extrusionOk="0">
                  <a:moveTo>
                    <a:pt x="92" y="0"/>
                  </a:moveTo>
                  <a:lnTo>
                    <a:pt x="293" y="34"/>
                  </a:lnTo>
                  <a:lnTo>
                    <a:pt x="309" y="42"/>
                  </a:lnTo>
                  <a:lnTo>
                    <a:pt x="468" y="126"/>
                  </a:lnTo>
                  <a:lnTo>
                    <a:pt x="468" y="126"/>
                  </a:lnTo>
                  <a:lnTo>
                    <a:pt x="702" y="368"/>
                  </a:lnTo>
                  <a:lnTo>
                    <a:pt x="819" y="493"/>
                  </a:lnTo>
                  <a:lnTo>
                    <a:pt x="936" y="618"/>
                  </a:lnTo>
                  <a:lnTo>
                    <a:pt x="1020" y="710"/>
                  </a:lnTo>
                  <a:lnTo>
                    <a:pt x="1053" y="744"/>
                  </a:lnTo>
                  <a:lnTo>
                    <a:pt x="1111" y="811"/>
                  </a:lnTo>
                  <a:lnTo>
                    <a:pt x="1162" y="869"/>
                  </a:lnTo>
                  <a:lnTo>
                    <a:pt x="1220" y="936"/>
                  </a:lnTo>
                  <a:lnTo>
                    <a:pt x="1279" y="1003"/>
                  </a:lnTo>
                  <a:lnTo>
                    <a:pt x="1337" y="1070"/>
                  </a:lnTo>
                  <a:lnTo>
                    <a:pt x="1387" y="1136"/>
                  </a:lnTo>
                  <a:lnTo>
                    <a:pt x="1446" y="1203"/>
                  </a:lnTo>
                  <a:lnTo>
                    <a:pt x="1504" y="1270"/>
                  </a:lnTo>
                  <a:lnTo>
                    <a:pt x="1554" y="1337"/>
                  </a:lnTo>
                  <a:lnTo>
                    <a:pt x="1588" y="1379"/>
                  </a:lnTo>
                  <a:lnTo>
                    <a:pt x="1604" y="1404"/>
                  </a:lnTo>
                  <a:lnTo>
                    <a:pt x="1654" y="1479"/>
                  </a:lnTo>
                  <a:lnTo>
                    <a:pt x="1705" y="1546"/>
                  </a:lnTo>
                  <a:lnTo>
                    <a:pt x="1755" y="1621"/>
                  </a:lnTo>
                  <a:lnTo>
                    <a:pt x="1805" y="1696"/>
                  </a:lnTo>
                  <a:lnTo>
                    <a:pt x="1838" y="1746"/>
                  </a:lnTo>
                  <a:lnTo>
                    <a:pt x="1847" y="1771"/>
                  </a:lnTo>
                  <a:lnTo>
                    <a:pt x="1897" y="1846"/>
                  </a:lnTo>
                  <a:lnTo>
                    <a:pt x="1938" y="1922"/>
                  </a:lnTo>
                  <a:lnTo>
                    <a:pt x="1989" y="1997"/>
                  </a:lnTo>
                  <a:lnTo>
                    <a:pt x="1955" y="2222"/>
                  </a:lnTo>
                  <a:lnTo>
                    <a:pt x="1730" y="2181"/>
                  </a:lnTo>
                  <a:lnTo>
                    <a:pt x="1671" y="2114"/>
                  </a:lnTo>
                  <a:lnTo>
                    <a:pt x="1613" y="2055"/>
                  </a:lnTo>
                  <a:lnTo>
                    <a:pt x="1554" y="1988"/>
                  </a:lnTo>
                  <a:lnTo>
                    <a:pt x="1537" y="1972"/>
                  </a:lnTo>
                  <a:lnTo>
                    <a:pt x="1504" y="1930"/>
                  </a:lnTo>
                  <a:lnTo>
                    <a:pt x="1446" y="1872"/>
                  </a:lnTo>
                  <a:lnTo>
                    <a:pt x="1387" y="1805"/>
                  </a:lnTo>
                  <a:lnTo>
                    <a:pt x="1329" y="1746"/>
                  </a:lnTo>
                  <a:lnTo>
                    <a:pt x="1270" y="1688"/>
                  </a:lnTo>
                  <a:lnTo>
                    <a:pt x="1245" y="1663"/>
                  </a:lnTo>
                  <a:lnTo>
                    <a:pt x="1212" y="1629"/>
                  </a:lnTo>
                  <a:lnTo>
                    <a:pt x="1153" y="1562"/>
                  </a:lnTo>
                  <a:lnTo>
                    <a:pt x="1095" y="1504"/>
                  </a:lnTo>
                  <a:lnTo>
                    <a:pt x="1045" y="1437"/>
                  </a:lnTo>
                  <a:lnTo>
                    <a:pt x="986" y="1379"/>
                  </a:lnTo>
                  <a:lnTo>
                    <a:pt x="928" y="1320"/>
                  </a:lnTo>
                  <a:lnTo>
                    <a:pt x="869" y="1262"/>
                  </a:lnTo>
                  <a:lnTo>
                    <a:pt x="811" y="1195"/>
                  </a:lnTo>
                  <a:lnTo>
                    <a:pt x="752" y="1136"/>
                  </a:lnTo>
                  <a:lnTo>
                    <a:pt x="694" y="1078"/>
                  </a:lnTo>
                  <a:lnTo>
                    <a:pt x="660" y="1044"/>
                  </a:lnTo>
                  <a:lnTo>
                    <a:pt x="577" y="953"/>
                  </a:lnTo>
                  <a:lnTo>
                    <a:pt x="460" y="836"/>
                  </a:lnTo>
                  <a:lnTo>
                    <a:pt x="343" y="719"/>
                  </a:lnTo>
                  <a:lnTo>
                    <a:pt x="109" y="476"/>
                  </a:lnTo>
                  <a:lnTo>
                    <a:pt x="109" y="476"/>
                  </a:lnTo>
                  <a:lnTo>
                    <a:pt x="25" y="309"/>
                  </a:lnTo>
                  <a:lnTo>
                    <a:pt x="17" y="293"/>
                  </a:lnTo>
                  <a:lnTo>
                    <a:pt x="0" y="92"/>
                  </a:lnTo>
                  <a:lnTo>
                    <a:pt x="0"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34"/>
            <p:cNvSpPr/>
            <p:nvPr/>
          </p:nvSpPr>
          <p:spPr>
            <a:xfrm>
              <a:off x="8328936" y="3451488"/>
              <a:ext cx="95251" cy="115032"/>
            </a:xfrm>
            <a:custGeom>
              <a:avLst/>
              <a:gdLst/>
              <a:ahLst/>
              <a:cxnLst/>
              <a:rect l="l" t="t" r="r" b="b"/>
              <a:pathLst>
                <a:path w="1931" h="2332" extrusionOk="0">
                  <a:moveTo>
                    <a:pt x="143" y="43"/>
                  </a:moveTo>
                  <a:lnTo>
                    <a:pt x="185" y="68"/>
                  </a:lnTo>
                  <a:lnTo>
                    <a:pt x="226" y="93"/>
                  </a:lnTo>
                  <a:lnTo>
                    <a:pt x="268" y="110"/>
                  </a:lnTo>
                  <a:lnTo>
                    <a:pt x="268" y="118"/>
                  </a:lnTo>
                  <a:lnTo>
                    <a:pt x="293" y="151"/>
                  </a:lnTo>
                  <a:lnTo>
                    <a:pt x="318" y="185"/>
                  </a:lnTo>
                  <a:lnTo>
                    <a:pt x="343" y="218"/>
                  </a:lnTo>
                  <a:lnTo>
                    <a:pt x="368" y="252"/>
                  </a:lnTo>
                  <a:lnTo>
                    <a:pt x="394" y="293"/>
                  </a:lnTo>
                  <a:lnTo>
                    <a:pt x="410" y="327"/>
                  </a:lnTo>
                  <a:lnTo>
                    <a:pt x="435" y="360"/>
                  </a:lnTo>
                  <a:lnTo>
                    <a:pt x="460" y="394"/>
                  </a:lnTo>
                  <a:lnTo>
                    <a:pt x="485" y="427"/>
                  </a:lnTo>
                  <a:lnTo>
                    <a:pt x="502" y="452"/>
                  </a:lnTo>
                  <a:lnTo>
                    <a:pt x="511" y="460"/>
                  </a:lnTo>
                  <a:lnTo>
                    <a:pt x="536" y="494"/>
                  </a:lnTo>
                  <a:lnTo>
                    <a:pt x="561" y="527"/>
                  </a:lnTo>
                  <a:lnTo>
                    <a:pt x="586" y="561"/>
                  </a:lnTo>
                  <a:lnTo>
                    <a:pt x="611" y="594"/>
                  </a:lnTo>
                  <a:lnTo>
                    <a:pt x="636" y="628"/>
                  </a:lnTo>
                  <a:lnTo>
                    <a:pt x="661" y="661"/>
                  </a:lnTo>
                  <a:lnTo>
                    <a:pt x="661" y="661"/>
                  </a:lnTo>
                  <a:lnTo>
                    <a:pt x="686" y="694"/>
                  </a:lnTo>
                  <a:lnTo>
                    <a:pt x="703" y="728"/>
                  </a:lnTo>
                  <a:lnTo>
                    <a:pt x="728" y="761"/>
                  </a:lnTo>
                  <a:lnTo>
                    <a:pt x="753" y="795"/>
                  </a:lnTo>
                  <a:lnTo>
                    <a:pt x="778" y="828"/>
                  </a:lnTo>
                  <a:lnTo>
                    <a:pt x="811" y="853"/>
                  </a:lnTo>
                  <a:lnTo>
                    <a:pt x="811" y="853"/>
                  </a:lnTo>
                  <a:lnTo>
                    <a:pt x="828" y="886"/>
                  </a:lnTo>
                  <a:lnTo>
                    <a:pt x="853" y="920"/>
                  </a:lnTo>
                  <a:lnTo>
                    <a:pt x="878" y="953"/>
                  </a:lnTo>
                  <a:lnTo>
                    <a:pt x="903" y="987"/>
                  </a:lnTo>
                  <a:lnTo>
                    <a:pt x="928" y="1020"/>
                  </a:lnTo>
                  <a:lnTo>
                    <a:pt x="953" y="1045"/>
                  </a:lnTo>
                  <a:lnTo>
                    <a:pt x="978" y="1079"/>
                  </a:lnTo>
                  <a:lnTo>
                    <a:pt x="1003" y="1112"/>
                  </a:lnTo>
                  <a:lnTo>
                    <a:pt x="1037" y="1145"/>
                  </a:lnTo>
                  <a:lnTo>
                    <a:pt x="1062" y="1179"/>
                  </a:lnTo>
                  <a:lnTo>
                    <a:pt x="1070" y="1196"/>
                  </a:lnTo>
                  <a:lnTo>
                    <a:pt x="1087" y="1204"/>
                  </a:lnTo>
                  <a:lnTo>
                    <a:pt x="1112" y="1237"/>
                  </a:lnTo>
                  <a:lnTo>
                    <a:pt x="1137" y="1271"/>
                  </a:lnTo>
                  <a:lnTo>
                    <a:pt x="1196" y="1329"/>
                  </a:lnTo>
                  <a:lnTo>
                    <a:pt x="1246" y="1396"/>
                  </a:lnTo>
                  <a:lnTo>
                    <a:pt x="1304" y="1455"/>
                  </a:lnTo>
                  <a:lnTo>
                    <a:pt x="1363" y="1521"/>
                  </a:lnTo>
                  <a:lnTo>
                    <a:pt x="1421" y="1580"/>
                  </a:lnTo>
                  <a:lnTo>
                    <a:pt x="1429" y="1588"/>
                  </a:lnTo>
                  <a:lnTo>
                    <a:pt x="1480" y="1638"/>
                  </a:lnTo>
                  <a:lnTo>
                    <a:pt x="1538" y="1697"/>
                  </a:lnTo>
                  <a:lnTo>
                    <a:pt x="1597" y="1755"/>
                  </a:lnTo>
                  <a:lnTo>
                    <a:pt x="1655" y="1814"/>
                  </a:lnTo>
                  <a:lnTo>
                    <a:pt x="1713" y="1872"/>
                  </a:lnTo>
                  <a:lnTo>
                    <a:pt x="1780" y="1931"/>
                  </a:lnTo>
                  <a:lnTo>
                    <a:pt x="1839" y="1989"/>
                  </a:lnTo>
                  <a:lnTo>
                    <a:pt x="1906" y="2039"/>
                  </a:lnTo>
                  <a:lnTo>
                    <a:pt x="1931" y="2307"/>
                  </a:lnTo>
                  <a:lnTo>
                    <a:pt x="1663" y="2332"/>
                  </a:lnTo>
                  <a:lnTo>
                    <a:pt x="1597" y="2273"/>
                  </a:lnTo>
                  <a:lnTo>
                    <a:pt x="1530" y="2223"/>
                  </a:lnTo>
                  <a:lnTo>
                    <a:pt x="1455" y="2165"/>
                  </a:lnTo>
                  <a:lnTo>
                    <a:pt x="1388" y="2106"/>
                  </a:lnTo>
                  <a:lnTo>
                    <a:pt x="1321" y="2048"/>
                  </a:lnTo>
                  <a:lnTo>
                    <a:pt x="1254" y="1989"/>
                  </a:lnTo>
                  <a:lnTo>
                    <a:pt x="1187" y="1931"/>
                  </a:lnTo>
                  <a:lnTo>
                    <a:pt x="1137" y="1889"/>
                  </a:lnTo>
                  <a:lnTo>
                    <a:pt x="1129" y="1872"/>
                  </a:lnTo>
                  <a:lnTo>
                    <a:pt x="1062" y="1814"/>
                  </a:lnTo>
                  <a:lnTo>
                    <a:pt x="995" y="1747"/>
                  </a:lnTo>
                  <a:lnTo>
                    <a:pt x="937" y="1688"/>
                  </a:lnTo>
                  <a:lnTo>
                    <a:pt x="878" y="1622"/>
                  </a:lnTo>
                  <a:lnTo>
                    <a:pt x="811" y="1563"/>
                  </a:lnTo>
                  <a:lnTo>
                    <a:pt x="786" y="1530"/>
                  </a:lnTo>
                  <a:lnTo>
                    <a:pt x="753" y="1496"/>
                  </a:lnTo>
                  <a:lnTo>
                    <a:pt x="736" y="1480"/>
                  </a:lnTo>
                  <a:lnTo>
                    <a:pt x="728" y="1463"/>
                  </a:lnTo>
                  <a:lnTo>
                    <a:pt x="694" y="1429"/>
                  </a:lnTo>
                  <a:lnTo>
                    <a:pt x="669" y="1396"/>
                  </a:lnTo>
                  <a:lnTo>
                    <a:pt x="636" y="1363"/>
                  </a:lnTo>
                  <a:lnTo>
                    <a:pt x="611" y="1329"/>
                  </a:lnTo>
                  <a:lnTo>
                    <a:pt x="577" y="1287"/>
                  </a:lnTo>
                  <a:lnTo>
                    <a:pt x="552" y="1254"/>
                  </a:lnTo>
                  <a:lnTo>
                    <a:pt x="527" y="1221"/>
                  </a:lnTo>
                  <a:lnTo>
                    <a:pt x="502" y="1187"/>
                  </a:lnTo>
                  <a:lnTo>
                    <a:pt x="469" y="1154"/>
                  </a:lnTo>
                  <a:lnTo>
                    <a:pt x="452" y="1120"/>
                  </a:lnTo>
                  <a:lnTo>
                    <a:pt x="452" y="1112"/>
                  </a:lnTo>
                  <a:lnTo>
                    <a:pt x="427" y="1079"/>
                  </a:lnTo>
                  <a:lnTo>
                    <a:pt x="402" y="1045"/>
                  </a:lnTo>
                  <a:lnTo>
                    <a:pt x="377" y="1003"/>
                  </a:lnTo>
                  <a:lnTo>
                    <a:pt x="352" y="970"/>
                  </a:lnTo>
                  <a:lnTo>
                    <a:pt x="327" y="928"/>
                  </a:lnTo>
                  <a:lnTo>
                    <a:pt x="302" y="895"/>
                  </a:lnTo>
                  <a:lnTo>
                    <a:pt x="302" y="895"/>
                  </a:lnTo>
                  <a:lnTo>
                    <a:pt x="285" y="853"/>
                  </a:lnTo>
                  <a:lnTo>
                    <a:pt x="260" y="820"/>
                  </a:lnTo>
                  <a:lnTo>
                    <a:pt x="235" y="778"/>
                  </a:lnTo>
                  <a:lnTo>
                    <a:pt x="218" y="736"/>
                  </a:lnTo>
                  <a:lnTo>
                    <a:pt x="193" y="703"/>
                  </a:lnTo>
                  <a:lnTo>
                    <a:pt x="176" y="661"/>
                  </a:lnTo>
                  <a:lnTo>
                    <a:pt x="168" y="644"/>
                  </a:lnTo>
                  <a:lnTo>
                    <a:pt x="151" y="619"/>
                  </a:lnTo>
                  <a:lnTo>
                    <a:pt x="135" y="577"/>
                  </a:lnTo>
                  <a:lnTo>
                    <a:pt x="118" y="536"/>
                  </a:lnTo>
                  <a:lnTo>
                    <a:pt x="93" y="494"/>
                  </a:lnTo>
                  <a:lnTo>
                    <a:pt x="76" y="460"/>
                  </a:lnTo>
                  <a:lnTo>
                    <a:pt x="59" y="419"/>
                  </a:lnTo>
                  <a:lnTo>
                    <a:pt x="59" y="419"/>
                  </a:lnTo>
                  <a:lnTo>
                    <a:pt x="43" y="377"/>
                  </a:lnTo>
                  <a:lnTo>
                    <a:pt x="26" y="335"/>
                  </a:lnTo>
                  <a:lnTo>
                    <a:pt x="9" y="293"/>
                  </a:lnTo>
                  <a:lnTo>
                    <a:pt x="1" y="252"/>
                  </a:lnTo>
                  <a:lnTo>
                    <a:pt x="1" y="243"/>
                  </a:lnTo>
                  <a:lnTo>
                    <a:pt x="9" y="193"/>
                  </a:lnTo>
                  <a:lnTo>
                    <a:pt x="18" y="143"/>
                  </a:lnTo>
                  <a:lnTo>
                    <a:pt x="26" y="93"/>
                  </a:lnTo>
                  <a:lnTo>
                    <a:pt x="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34"/>
            <p:cNvSpPr/>
            <p:nvPr/>
          </p:nvSpPr>
          <p:spPr>
            <a:xfrm>
              <a:off x="8142675" y="3497264"/>
              <a:ext cx="137278" cy="153754"/>
            </a:xfrm>
            <a:custGeom>
              <a:avLst/>
              <a:gdLst/>
              <a:ahLst/>
              <a:cxnLst/>
              <a:rect l="l" t="t" r="r" b="b"/>
              <a:pathLst>
                <a:path w="2783" h="3117" extrusionOk="0">
                  <a:moveTo>
                    <a:pt x="335" y="0"/>
                  </a:moveTo>
                  <a:lnTo>
                    <a:pt x="360" y="25"/>
                  </a:lnTo>
                  <a:lnTo>
                    <a:pt x="385" y="75"/>
                  </a:lnTo>
                  <a:lnTo>
                    <a:pt x="419" y="126"/>
                  </a:lnTo>
                  <a:lnTo>
                    <a:pt x="452" y="167"/>
                  </a:lnTo>
                  <a:lnTo>
                    <a:pt x="494" y="217"/>
                  </a:lnTo>
                  <a:lnTo>
                    <a:pt x="527" y="259"/>
                  </a:lnTo>
                  <a:lnTo>
                    <a:pt x="561" y="309"/>
                  </a:lnTo>
                  <a:lnTo>
                    <a:pt x="594" y="351"/>
                  </a:lnTo>
                  <a:lnTo>
                    <a:pt x="627" y="393"/>
                  </a:lnTo>
                  <a:lnTo>
                    <a:pt x="627" y="393"/>
                  </a:lnTo>
                  <a:lnTo>
                    <a:pt x="661" y="443"/>
                  </a:lnTo>
                  <a:lnTo>
                    <a:pt x="703" y="485"/>
                  </a:lnTo>
                  <a:lnTo>
                    <a:pt x="736" y="535"/>
                  </a:lnTo>
                  <a:lnTo>
                    <a:pt x="769" y="577"/>
                  </a:lnTo>
                  <a:lnTo>
                    <a:pt x="811" y="618"/>
                  </a:lnTo>
                  <a:lnTo>
                    <a:pt x="845" y="669"/>
                  </a:lnTo>
                  <a:lnTo>
                    <a:pt x="886" y="710"/>
                  </a:lnTo>
                  <a:lnTo>
                    <a:pt x="920" y="752"/>
                  </a:lnTo>
                  <a:lnTo>
                    <a:pt x="962" y="794"/>
                  </a:lnTo>
                  <a:lnTo>
                    <a:pt x="995" y="844"/>
                  </a:lnTo>
                  <a:lnTo>
                    <a:pt x="1020" y="869"/>
                  </a:lnTo>
                  <a:lnTo>
                    <a:pt x="1037" y="886"/>
                  </a:lnTo>
                  <a:lnTo>
                    <a:pt x="1079" y="928"/>
                  </a:lnTo>
                  <a:lnTo>
                    <a:pt x="1112" y="969"/>
                  </a:lnTo>
                  <a:lnTo>
                    <a:pt x="1154" y="1011"/>
                  </a:lnTo>
                  <a:lnTo>
                    <a:pt x="1187" y="1061"/>
                  </a:lnTo>
                  <a:lnTo>
                    <a:pt x="1229" y="1103"/>
                  </a:lnTo>
                  <a:lnTo>
                    <a:pt x="1271" y="1145"/>
                  </a:lnTo>
                  <a:lnTo>
                    <a:pt x="1312" y="1187"/>
                  </a:lnTo>
                  <a:lnTo>
                    <a:pt x="1346" y="1228"/>
                  </a:lnTo>
                  <a:lnTo>
                    <a:pt x="1429" y="1312"/>
                  </a:lnTo>
                  <a:lnTo>
                    <a:pt x="1471" y="1354"/>
                  </a:lnTo>
                  <a:lnTo>
                    <a:pt x="1513" y="1395"/>
                  </a:lnTo>
                  <a:lnTo>
                    <a:pt x="1588" y="1487"/>
                  </a:lnTo>
                  <a:lnTo>
                    <a:pt x="1672" y="1571"/>
                  </a:lnTo>
                  <a:lnTo>
                    <a:pt x="1705" y="1604"/>
                  </a:lnTo>
                  <a:lnTo>
                    <a:pt x="1755" y="1654"/>
                  </a:lnTo>
                  <a:lnTo>
                    <a:pt x="1830" y="1738"/>
                  </a:lnTo>
                  <a:lnTo>
                    <a:pt x="1914" y="1821"/>
                  </a:lnTo>
                  <a:lnTo>
                    <a:pt x="1939" y="1846"/>
                  </a:lnTo>
                  <a:lnTo>
                    <a:pt x="1997" y="1913"/>
                  </a:lnTo>
                  <a:lnTo>
                    <a:pt x="2073" y="2005"/>
                  </a:lnTo>
                  <a:lnTo>
                    <a:pt x="2148" y="2089"/>
                  </a:lnTo>
                  <a:lnTo>
                    <a:pt x="2190" y="2131"/>
                  </a:lnTo>
                  <a:lnTo>
                    <a:pt x="2231" y="2181"/>
                  </a:lnTo>
                  <a:lnTo>
                    <a:pt x="2307" y="2273"/>
                  </a:lnTo>
                  <a:lnTo>
                    <a:pt x="2382" y="2364"/>
                  </a:lnTo>
                  <a:lnTo>
                    <a:pt x="2457" y="2448"/>
                  </a:lnTo>
                  <a:lnTo>
                    <a:pt x="2457" y="2448"/>
                  </a:lnTo>
                  <a:lnTo>
                    <a:pt x="2607" y="2632"/>
                  </a:lnTo>
                  <a:lnTo>
                    <a:pt x="2766" y="2807"/>
                  </a:lnTo>
                  <a:lnTo>
                    <a:pt x="2783" y="3116"/>
                  </a:lnTo>
                  <a:lnTo>
                    <a:pt x="2465" y="3108"/>
                  </a:lnTo>
                  <a:lnTo>
                    <a:pt x="2290" y="2966"/>
                  </a:lnTo>
                  <a:lnTo>
                    <a:pt x="2106" y="2807"/>
                  </a:lnTo>
                  <a:lnTo>
                    <a:pt x="2106" y="2807"/>
                  </a:lnTo>
                  <a:lnTo>
                    <a:pt x="2023" y="2732"/>
                  </a:lnTo>
                  <a:lnTo>
                    <a:pt x="1931" y="2657"/>
                  </a:lnTo>
                  <a:lnTo>
                    <a:pt x="1839" y="2582"/>
                  </a:lnTo>
                  <a:lnTo>
                    <a:pt x="1789" y="2540"/>
                  </a:lnTo>
                  <a:lnTo>
                    <a:pt x="1747" y="2498"/>
                  </a:lnTo>
                  <a:lnTo>
                    <a:pt x="1655" y="2415"/>
                  </a:lnTo>
                  <a:lnTo>
                    <a:pt x="1571" y="2339"/>
                  </a:lnTo>
                  <a:lnTo>
                    <a:pt x="1505" y="2273"/>
                  </a:lnTo>
                  <a:lnTo>
                    <a:pt x="1480" y="2247"/>
                  </a:lnTo>
                  <a:lnTo>
                    <a:pt x="1396" y="2164"/>
                  </a:lnTo>
                  <a:lnTo>
                    <a:pt x="1312" y="2072"/>
                  </a:lnTo>
                  <a:lnTo>
                    <a:pt x="1262" y="2022"/>
                  </a:lnTo>
                  <a:lnTo>
                    <a:pt x="1229" y="1989"/>
                  </a:lnTo>
                  <a:lnTo>
                    <a:pt x="1154" y="1888"/>
                  </a:lnTo>
                  <a:lnTo>
                    <a:pt x="1070" y="1796"/>
                  </a:lnTo>
                  <a:lnTo>
                    <a:pt x="1028" y="1746"/>
                  </a:lnTo>
                  <a:lnTo>
                    <a:pt x="995" y="1704"/>
                  </a:lnTo>
                  <a:lnTo>
                    <a:pt x="920" y="1613"/>
                  </a:lnTo>
                  <a:lnTo>
                    <a:pt x="878" y="1562"/>
                  </a:lnTo>
                  <a:lnTo>
                    <a:pt x="845" y="1512"/>
                  </a:lnTo>
                  <a:lnTo>
                    <a:pt x="803" y="1462"/>
                  </a:lnTo>
                  <a:lnTo>
                    <a:pt x="769" y="1412"/>
                  </a:lnTo>
                  <a:lnTo>
                    <a:pt x="728" y="1370"/>
                  </a:lnTo>
                  <a:lnTo>
                    <a:pt x="694" y="1320"/>
                  </a:lnTo>
                  <a:lnTo>
                    <a:pt x="661" y="1270"/>
                  </a:lnTo>
                  <a:lnTo>
                    <a:pt x="619" y="1220"/>
                  </a:lnTo>
                  <a:lnTo>
                    <a:pt x="611" y="1203"/>
                  </a:lnTo>
                  <a:lnTo>
                    <a:pt x="586" y="1170"/>
                  </a:lnTo>
                  <a:lnTo>
                    <a:pt x="552" y="1120"/>
                  </a:lnTo>
                  <a:lnTo>
                    <a:pt x="519" y="1070"/>
                  </a:lnTo>
                  <a:lnTo>
                    <a:pt x="485" y="1019"/>
                  </a:lnTo>
                  <a:lnTo>
                    <a:pt x="452" y="969"/>
                  </a:lnTo>
                  <a:lnTo>
                    <a:pt x="410" y="911"/>
                  </a:lnTo>
                  <a:lnTo>
                    <a:pt x="377" y="861"/>
                  </a:lnTo>
                  <a:lnTo>
                    <a:pt x="343" y="811"/>
                  </a:lnTo>
                  <a:lnTo>
                    <a:pt x="318" y="760"/>
                  </a:lnTo>
                  <a:lnTo>
                    <a:pt x="285" y="702"/>
                  </a:lnTo>
                  <a:lnTo>
                    <a:pt x="252" y="652"/>
                  </a:lnTo>
                  <a:lnTo>
                    <a:pt x="252" y="652"/>
                  </a:lnTo>
                  <a:lnTo>
                    <a:pt x="226" y="602"/>
                  </a:lnTo>
                  <a:lnTo>
                    <a:pt x="193" y="552"/>
                  </a:lnTo>
                  <a:lnTo>
                    <a:pt x="160" y="493"/>
                  </a:lnTo>
                  <a:lnTo>
                    <a:pt x="135" y="443"/>
                  </a:lnTo>
                  <a:lnTo>
                    <a:pt x="101" y="393"/>
                  </a:lnTo>
                  <a:lnTo>
                    <a:pt x="76" y="334"/>
                  </a:lnTo>
                  <a:lnTo>
                    <a:pt x="51" y="284"/>
                  </a:lnTo>
                  <a:lnTo>
                    <a:pt x="18" y="226"/>
                  </a:lnTo>
                  <a:lnTo>
                    <a:pt x="1" y="192"/>
                  </a:lnTo>
                  <a:lnTo>
                    <a:pt x="26" y="159"/>
                  </a:lnTo>
                  <a:lnTo>
                    <a:pt x="293"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34"/>
            <p:cNvSpPr/>
            <p:nvPr/>
          </p:nvSpPr>
          <p:spPr>
            <a:xfrm>
              <a:off x="8159200" y="3213335"/>
              <a:ext cx="77099" cy="80404"/>
            </a:xfrm>
            <a:custGeom>
              <a:avLst/>
              <a:gdLst/>
              <a:ahLst/>
              <a:cxnLst/>
              <a:rect l="l" t="t" r="r" b="b"/>
              <a:pathLst>
                <a:path w="1563" h="1630" extrusionOk="0">
                  <a:moveTo>
                    <a:pt x="84" y="0"/>
                  </a:moveTo>
                  <a:lnTo>
                    <a:pt x="159" y="9"/>
                  </a:lnTo>
                  <a:lnTo>
                    <a:pt x="159" y="9"/>
                  </a:lnTo>
                  <a:lnTo>
                    <a:pt x="234" y="17"/>
                  </a:lnTo>
                  <a:lnTo>
                    <a:pt x="259" y="17"/>
                  </a:lnTo>
                  <a:lnTo>
                    <a:pt x="292" y="59"/>
                  </a:lnTo>
                  <a:lnTo>
                    <a:pt x="343" y="101"/>
                  </a:lnTo>
                  <a:lnTo>
                    <a:pt x="393" y="142"/>
                  </a:lnTo>
                  <a:lnTo>
                    <a:pt x="434" y="184"/>
                  </a:lnTo>
                  <a:lnTo>
                    <a:pt x="485" y="234"/>
                  </a:lnTo>
                  <a:lnTo>
                    <a:pt x="535" y="276"/>
                  </a:lnTo>
                  <a:lnTo>
                    <a:pt x="576" y="318"/>
                  </a:lnTo>
                  <a:lnTo>
                    <a:pt x="585" y="318"/>
                  </a:lnTo>
                  <a:lnTo>
                    <a:pt x="618" y="360"/>
                  </a:lnTo>
                  <a:lnTo>
                    <a:pt x="668" y="410"/>
                  </a:lnTo>
                  <a:lnTo>
                    <a:pt x="710" y="451"/>
                  </a:lnTo>
                  <a:lnTo>
                    <a:pt x="802" y="543"/>
                  </a:lnTo>
                  <a:lnTo>
                    <a:pt x="886" y="644"/>
                  </a:lnTo>
                  <a:lnTo>
                    <a:pt x="977" y="735"/>
                  </a:lnTo>
                  <a:lnTo>
                    <a:pt x="1028" y="786"/>
                  </a:lnTo>
                  <a:lnTo>
                    <a:pt x="1061" y="827"/>
                  </a:lnTo>
                  <a:lnTo>
                    <a:pt x="1145" y="928"/>
                  </a:lnTo>
                  <a:lnTo>
                    <a:pt x="1228" y="1020"/>
                  </a:lnTo>
                  <a:lnTo>
                    <a:pt x="1312" y="1120"/>
                  </a:lnTo>
                  <a:lnTo>
                    <a:pt x="1395" y="1212"/>
                  </a:lnTo>
                  <a:lnTo>
                    <a:pt x="1562" y="1404"/>
                  </a:lnTo>
                  <a:lnTo>
                    <a:pt x="1562" y="1412"/>
                  </a:lnTo>
                  <a:lnTo>
                    <a:pt x="1554" y="1629"/>
                  </a:lnTo>
                  <a:lnTo>
                    <a:pt x="1337" y="1613"/>
                  </a:lnTo>
                  <a:lnTo>
                    <a:pt x="1328" y="1604"/>
                  </a:lnTo>
                  <a:lnTo>
                    <a:pt x="1161" y="1429"/>
                  </a:lnTo>
                  <a:lnTo>
                    <a:pt x="1078" y="1337"/>
                  </a:lnTo>
                  <a:lnTo>
                    <a:pt x="986" y="1237"/>
                  </a:lnTo>
                  <a:lnTo>
                    <a:pt x="902" y="1145"/>
                  </a:lnTo>
                  <a:lnTo>
                    <a:pt x="810" y="1061"/>
                  </a:lnTo>
                  <a:lnTo>
                    <a:pt x="777" y="1020"/>
                  </a:lnTo>
                  <a:lnTo>
                    <a:pt x="727" y="969"/>
                  </a:lnTo>
                  <a:lnTo>
                    <a:pt x="643" y="877"/>
                  </a:lnTo>
                  <a:lnTo>
                    <a:pt x="551" y="786"/>
                  </a:lnTo>
                  <a:lnTo>
                    <a:pt x="460" y="694"/>
                  </a:lnTo>
                  <a:lnTo>
                    <a:pt x="418" y="652"/>
                  </a:lnTo>
                  <a:lnTo>
                    <a:pt x="376" y="610"/>
                  </a:lnTo>
                  <a:lnTo>
                    <a:pt x="334" y="568"/>
                  </a:lnTo>
                  <a:lnTo>
                    <a:pt x="334" y="568"/>
                  </a:lnTo>
                  <a:lnTo>
                    <a:pt x="292" y="527"/>
                  </a:lnTo>
                  <a:lnTo>
                    <a:pt x="251" y="485"/>
                  </a:lnTo>
                  <a:lnTo>
                    <a:pt x="201" y="435"/>
                  </a:lnTo>
                  <a:lnTo>
                    <a:pt x="159" y="393"/>
                  </a:lnTo>
                  <a:lnTo>
                    <a:pt x="109" y="351"/>
                  </a:lnTo>
                  <a:lnTo>
                    <a:pt x="67" y="309"/>
                  </a:lnTo>
                  <a:lnTo>
                    <a:pt x="33" y="276"/>
                  </a:lnTo>
                  <a:lnTo>
                    <a:pt x="33" y="251"/>
                  </a:lnTo>
                  <a:lnTo>
                    <a:pt x="17" y="184"/>
                  </a:lnTo>
                  <a:lnTo>
                    <a:pt x="17" y="184"/>
                  </a:lnTo>
                  <a:lnTo>
                    <a:pt x="0" y="109"/>
                  </a:lnTo>
                  <a:lnTo>
                    <a:pt x="0" y="109"/>
                  </a:lnTo>
                  <a:lnTo>
                    <a:pt x="0" y="17"/>
                  </a:lnTo>
                  <a:lnTo>
                    <a:pt x="92" y="17"/>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4"/>
            <p:cNvSpPr/>
            <p:nvPr/>
          </p:nvSpPr>
          <p:spPr>
            <a:xfrm>
              <a:off x="7862051" y="2825966"/>
              <a:ext cx="86619" cy="103094"/>
            </a:xfrm>
            <a:custGeom>
              <a:avLst/>
              <a:gdLst/>
              <a:ahLst/>
              <a:cxnLst/>
              <a:rect l="l" t="t" r="r" b="b"/>
              <a:pathLst>
                <a:path w="1756" h="2090" extrusionOk="0">
                  <a:moveTo>
                    <a:pt x="101" y="26"/>
                  </a:moveTo>
                  <a:lnTo>
                    <a:pt x="176" y="67"/>
                  </a:lnTo>
                  <a:lnTo>
                    <a:pt x="260" y="92"/>
                  </a:lnTo>
                  <a:lnTo>
                    <a:pt x="268" y="101"/>
                  </a:lnTo>
                  <a:lnTo>
                    <a:pt x="327" y="151"/>
                  </a:lnTo>
                  <a:lnTo>
                    <a:pt x="385" y="201"/>
                  </a:lnTo>
                  <a:lnTo>
                    <a:pt x="418" y="226"/>
                  </a:lnTo>
                  <a:lnTo>
                    <a:pt x="435" y="259"/>
                  </a:lnTo>
                  <a:lnTo>
                    <a:pt x="477" y="318"/>
                  </a:lnTo>
                  <a:lnTo>
                    <a:pt x="527" y="376"/>
                  </a:lnTo>
                  <a:lnTo>
                    <a:pt x="569" y="443"/>
                  </a:lnTo>
                  <a:lnTo>
                    <a:pt x="611" y="502"/>
                  </a:lnTo>
                  <a:lnTo>
                    <a:pt x="652" y="560"/>
                  </a:lnTo>
                  <a:lnTo>
                    <a:pt x="703" y="619"/>
                  </a:lnTo>
                  <a:lnTo>
                    <a:pt x="744" y="677"/>
                  </a:lnTo>
                  <a:lnTo>
                    <a:pt x="794" y="744"/>
                  </a:lnTo>
                  <a:lnTo>
                    <a:pt x="845" y="803"/>
                  </a:lnTo>
                  <a:lnTo>
                    <a:pt x="886" y="861"/>
                  </a:lnTo>
                  <a:lnTo>
                    <a:pt x="936" y="919"/>
                  </a:lnTo>
                  <a:lnTo>
                    <a:pt x="987" y="978"/>
                  </a:lnTo>
                  <a:lnTo>
                    <a:pt x="1037" y="1036"/>
                  </a:lnTo>
                  <a:lnTo>
                    <a:pt x="1087" y="1095"/>
                  </a:lnTo>
                  <a:lnTo>
                    <a:pt x="1129" y="1153"/>
                  </a:lnTo>
                  <a:lnTo>
                    <a:pt x="1137" y="1162"/>
                  </a:lnTo>
                  <a:lnTo>
                    <a:pt x="1229" y="1262"/>
                  </a:lnTo>
                  <a:lnTo>
                    <a:pt x="1337" y="1379"/>
                  </a:lnTo>
                  <a:lnTo>
                    <a:pt x="1438" y="1496"/>
                  </a:lnTo>
                  <a:lnTo>
                    <a:pt x="1546" y="1613"/>
                  </a:lnTo>
                  <a:lnTo>
                    <a:pt x="1647" y="1730"/>
                  </a:lnTo>
                  <a:lnTo>
                    <a:pt x="1747" y="1830"/>
                  </a:lnTo>
                  <a:lnTo>
                    <a:pt x="1755" y="1838"/>
                  </a:lnTo>
                  <a:lnTo>
                    <a:pt x="1738" y="2089"/>
                  </a:lnTo>
                  <a:lnTo>
                    <a:pt x="1496" y="2081"/>
                  </a:lnTo>
                  <a:lnTo>
                    <a:pt x="1488" y="2072"/>
                  </a:lnTo>
                  <a:lnTo>
                    <a:pt x="1388" y="1964"/>
                  </a:lnTo>
                  <a:lnTo>
                    <a:pt x="1279" y="1855"/>
                  </a:lnTo>
                  <a:lnTo>
                    <a:pt x="1179" y="1738"/>
                  </a:lnTo>
                  <a:lnTo>
                    <a:pt x="1070" y="1630"/>
                  </a:lnTo>
                  <a:lnTo>
                    <a:pt x="970" y="1521"/>
                  </a:lnTo>
                  <a:lnTo>
                    <a:pt x="870" y="1412"/>
                  </a:lnTo>
                  <a:lnTo>
                    <a:pt x="861" y="1404"/>
                  </a:lnTo>
                  <a:lnTo>
                    <a:pt x="803" y="1346"/>
                  </a:lnTo>
                  <a:lnTo>
                    <a:pt x="753" y="1287"/>
                  </a:lnTo>
                  <a:lnTo>
                    <a:pt x="703" y="1237"/>
                  </a:lnTo>
                  <a:lnTo>
                    <a:pt x="652" y="1178"/>
                  </a:lnTo>
                  <a:lnTo>
                    <a:pt x="594" y="1112"/>
                  </a:lnTo>
                  <a:lnTo>
                    <a:pt x="544" y="1061"/>
                  </a:lnTo>
                  <a:lnTo>
                    <a:pt x="494" y="995"/>
                  </a:lnTo>
                  <a:lnTo>
                    <a:pt x="444" y="936"/>
                  </a:lnTo>
                  <a:lnTo>
                    <a:pt x="393" y="878"/>
                  </a:lnTo>
                  <a:lnTo>
                    <a:pt x="343" y="819"/>
                  </a:lnTo>
                  <a:lnTo>
                    <a:pt x="293" y="761"/>
                  </a:lnTo>
                  <a:lnTo>
                    <a:pt x="243" y="694"/>
                  </a:lnTo>
                  <a:lnTo>
                    <a:pt x="193" y="635"/>
                  </a:lnTo>
                  <a:lnTo>
                    <a:pt x="143" y="569"/>
                  </a:lnTo>
                  <a:lnTo>
                    <a:pt x="101" y="510"/>
                  </a:lnTo>
                  <a:lnTo>
                    <a:pt x="68" y="468"/>
                  </a:lnTo>
                  <a:lnTo>
                    <a:pt x="59" y="435"/>
                  </a:lnTo>
                  <a:lnTo>
                    <a:pt x="34" y="360"/>
                  </a:lnTo>
                  <a:lnTo>
                    <a:pt x="1" y="285"/>
                  </a:lnTo>
                  <a:lnTo>
                    <a:pt x="1" y="268"/>
                  </a:lnTo>
                  <a:lnTo>
                    <a:pt x="9" y="184"/>
                  </a:lnTo>
                  <a:lnTo>
                    <a:pt x="9" y="92"/>
                  </a:lnTo>
                  <a:lnTo>
                    <a:pt x="34"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4"/>
            <p:cNvSpPr/>
            <p:nvPr/>
          </p:nvSpPr>
          <p:spPr>
            <a:xfrm>
              <a:off x="8054527" y="3074478"/>
              <a:ext cx="47009" cy="53619"/>
            </a:xfrm>
            <a:custGeom>
              <a:avLst/>
              <a:gdLst/>
              <a:ahLst/>
              <a:cxnLst/>
              <a:rect l="l" t="t" r="r" b="b"/>
              <a:pathLst>
                <a:path w="953" h="1087" extrusionOk="0">
                  <a:moveTo>
                    <a:pt x="318" y="17"/>
                  </a:moveTo>
                  <a:lnTo>
                    <a:pt x="359" y="33"/>
                  </a:lnTo>
                  <a:lnTo>
                    <a:pt x="393" y="50"/>
                  </a:lnTo>
                  <a:lnTo>
                    <a:pt x="426" y="67"/>
                  </a:lnTo>
                  <a:lnTo>
                    <a:pt x="451" y="100"/>
                  </a:lnTo>
                  <a:lnTo>
                    <a:pt x="493" y="159"/>
                  </a:lnTo>
                  <a:lnTo>
                    <a:pt x="543" y="217"/>
                  </a:lnTo>
                  <a:lnTo>
                    <a:pt x="585" y="276"/>
                  </a:lnTo>
                  <a:lnTo>
                    <a:pt x="627" y="343"/>
                  </a:lnTo>
                  <a:lnTo>
                    <a:pt x="668" y="401"/>
                  </a:lnTo>
                  <a:lnTo>
                    <a:pt x="710" y="459"/>
                  </a:lnTo>
                  <a:lnTo>
                    <a:pt x="744" y="493"/>
                  </a:lnTo>
                  <a:lnTo>
                    <a:pt x="752" y="518"/>
                  </a:lnTo>
                  <a:lnTo>
                    <a:pt x="794" y="576"/>
                  </a:lnTo>
                  <a:lnTo>
                    <a:pt x="877" y="702"/>
                  </a:lnTo>
                  <a:lnTo>
                    <a:pt x="952" y="819"/>
                  </a:lnTo>
                  <a:lnTo>
                    <a:pt x="952" y="819"/>
                  </a:lnTo>
                  <a:lnTo>
                    <a:pt x="919" y="1086"/>
                  </a:lnTo>
                  <a:lnTo>
                    <a:pt x="660" y="1053"/>
                  </a:lnTo>
                  <a:lnTo>
                    <a:pt x="660" y="1053"/>
                  </a:lnTo>
                  <a:lnTo>
                    <a:pt x="560" y="944"/>
                  </a:lnTo>
                  <a:lnTo>
                    <a:pt x="460" y="844"/>
                  </a:lnTo>
                  <a:lnTo>
                    <a:pt x="418" y="794"/>
                  </a:lnTo>
                  <a:lnTo>
                    <a:pt x="393" y="769"/>
                  </a:lnTo>
                  <a:lnTo>
                    <a:pt x="368" y="744"/>
                  </a:lnTo>
                  <a:lnTo>
                    <a:pt x="318" y="693"/>
                  </a:lnTo>
                  <a:lnTo>
                    <a:pt x="267" y="635"/>
                  </a:lnTo>
                  <a:lnTo>
                    <a:pt x="217" y="585"/>
                  </a:lnTo>
                  <a:lnTo>
                    <a:pt x="167" y="535"/>
                  </a:lnTo>
                  <a:lnTo>
                    <a:pt x="117" y="485"/>
                  </a:lnTo>
                  <a:lnTo>
                    <a:pt x="67" y="443"/>
                  </a:lnTo>
                  <a:lnTo>
                    <a:pt x="42" y="409"/>
                  </a:lnTo>
                  <a:lnTo>
                    <a:pt x="34" y="384"/>
                  </a:lnTo>
                  <a:lnTo>
                    <a:pt x="17" y="343"/>
                  </a:lnTo>
                  <a:lnTo>
                    <a:pt x="8" y="309"/>
                  </a:lnTo>
                  <a:lnTo>
                    <a:pt x="0" y="276"/>
                  </a:lnTo>
                  <a:lnTo>
                    <a:pt x="17" y="209"/>
                  </a:lnTo>
                  <a:lnTo>
                    <a:pt x="17" y="100"/>
                  </a:lnTo>
                  <a:lnTo>
                    <a:pt x="109" y="8"/>
                  </a:lnTo>
                  <a:lnTo>
                    <a:pt x="217" y="8"/>
                  </a:lnTo>
                  <a:lnTo>
                    <a:pt x="284"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34"/>
            <p:cNvSpPr/>
            <p:nvPr/>
          </p:nvSpPr>
          <p:spPr>
            <a:xfrm>
              <a:off x="7701342" y="2914953"/>
              <a:ext cx="115426" cy="91946"/>
            </a:xfrm>
            <a:custGeom>
              <a:avLst/>
              <a:gdLst/>
              <a:ahLst/>
              <a:cxnLst/>
              <a:rect l="l" t="t" r="r" b="b"/>
              <a:pathLst>
                <a:path w="2340" h="1864" extrusionOk="0">
                  <a:moveTo>
                    <a:pt x="93" y="1"/>
                  </a:moveTo>
                  <a:lnTo>
                    <a:pt x="251" y="18"/>
                  </a:lnTo>
                  <a:lnTo>
                    <a:pt x="285" y="18"/>
                  </a:lnTo>
                  <a:lnTo>
                    <a:pt x="377" y="26"/>
                  </a:lnTo>
                  <a:lnTo>
                    <a:pt x="460" y="43"/>
                  </a:lnTo>
                  <a:lnTo>
                    <a:pt x="477" y="51"/>
                  </a:lnTo>
                  <a:lnTo>
                    <a:pt x="619" y="143"/>
                  </a:lnTo>
                  <a:lnTo>
                    <a:pt x="661" y="176"/>
                  </a:lnTo>
                  <a:lnTo>
                    <a:pt x="694" y="193"/>
                  </a:lnTo>
                  <a:lnTo>
                    <a:pt x="761" y="243"/>
                  </a:lnTo>
                  <a:lnTo>
                    <a:pt x="828" y="302"/>
                  </a:lnTo>
                  <a:lnTo>
                    <a:pt x="903" y="352"/>
                  </a:lnTo>
                  <a:lnTo>
                    <a:pt x="936" y="377"/>
                  </a:lnTo>
                  <a:lnTo>
                    <a:pt x="970" y="402"/>
                  </a:lnTo>
                  <a:lnTo>
                    <a:pt x="1037" y="460"/>
                  </a:lnTo>
                  <a:lnTo>
                    <a:pt x="1103" y="511"/>
                  </a:lnTo>
                  <a:lnTo>
                    <a:pt x="1179" y="569"/>
                  </a:lnTo>
                  <a:lnTo>
                    <a:pt x="1245" y="619"/>
                  </a:lnTo>
                  <a:lnTo>
                    <a:pt x="1312" y="678"/>
                  </a:lnTo>
                  <a:lnTo>
                    <a:pt x="1379" y="728"/>
                  </a:lnTo>
                  <a:lnTo>
                    <a:pt x="1446" y="786"/>
                  </a:lnTo>
                  <a:lnTo>
                    <a:pt x="1513" y="845"/>
                  </a:lnTo>
                  <a:lnTo>
                    <a:pt x="1580" y="903"/>
                  </a:lnTo>
                  <a:lnTo>
                    <a:pt x="1580" y="903"/>
                  </a:lnTo>
                  <a:lnTo>
                    <a:pt x="1638" y="962"/>
                  </a:lnTo>
                  <a:lnTo>
                    <a:pt x="1705" y="1020"/>
                  </a:lnTo>
                  <a:lnTo>
                    <a:pt x="1772" y="1079"/>
                  </a:lnTo>
                  <a:lnTo>
                    <a:pt x="1839" y="1137"/>
                  </a:lnTo>
                  <a:lnTo>
                    <a:pt x="1897" y="1196"/>
                  </a:lnTo>
                  <a:lnTo>
                    <a:pt x="1964" y="1254"/>
                  </a:lnTo>
                  <a:lnTo>
                    <a:pt x="2031" y="1313"/>
                  </a:lnTo>
                  <a:lnTo>
                    <a:pt x="2089" y="1379"/>
                  </a:lnTo>
                  <a:lnTo>
                    <a:pt x="2156" y="1438"/>
                  </a:lnTo>
                  <a:lnTo>
                    <a:pt x="2215" y="1505"/>
                  </a:lnTo>
                  <a:lnTo>
                    <a:pt x="2281" y="1563"/>
                  </a:lnTo>
                  <a:lnTo>
                    <a:pt x="2331" y="1622"/>
                  </a:lnTo>
                  <a:lnTo>
                    <a:pt x="2340" y="1630"/>
                  </a:lnTo>
                  <a:lnTo>
                    <a:pt x="2340" y="1864"/>
                  </a:lnTo>
                  <a:lnTo>
                    <a:pt x="2106" y="1864"/>
                  </a:lnTo>
                  <a:lnTo>
                    <a:pt x="2098" y="1856"/>
                  </a:lnTo>
                  <a:lnTo>
                    <a:pt x="2039" y="1805"/>
                  </a:lnTo>
                  <a:lnTo>
                    <a:pt x="1981" y="1747"/>
                  </a:lnTo>
                  <a:lnTo>
                    <a:pt x="1914" y="1697"/>
                  </a:lnTo>
                  <a:lnTo>
                    <a:pt x="1847" y="1638"/>
                  </a:lnTo>
                  <a:lnTo>
                    <a:pt x="1780" y="1580"/>
                  </a:lnTo>
                  <a:lnTo>
                    <a:pt x="1713" y="1530"/>
                  </a:lnTo>
                  <a:lnTo>
                    <a:pt x="1646" y="1480"/>
                  </a:lnTo>
                  <a:lnTo>
                    <a:pt x="1580" y="1421"/>
                  </a:lnTo>
                  <a:lnTo>
                    <a:pt x="1513" y="1371"/>
                  </a:lnTo>
                  <a:lnTo>
                    <a:pt x="1446" y="1321"/>
                  </a:lnTo>
                  <a:lnTo>
                    <a:pt x="1379" y="1271"/>
                  </a:lnTo>
                  <a:lnTo>
                    <a:pt x="1321" y="1229"/>
                  </a:lnTo>
                  <a:lnTo>
                    <a:pt x="1321" y="1229"/>
                  </a:lnTo>
                  <a:lnTo>
                    <a:pt x="1254" y="1179"/>
                  </a:lnTo>
                  <a:lnTo>
                    <a:pt x="1187" y="1129"/>
                  </a:lnTo>
                  <a:lnTo>
                    <a:pt x="1120" y="1079"/>
                  </a:lnTo>
                  <a:lnTo>
                    <a:pt x="1045" y="1029"/>
                  </a:lnTo>
                  <a:lnTo>
                    <a:pt x="978" y="978"/>
                  </a:lnTo>
                  <a:lnTo>
                    <a:pt x="911" y="937"/>
                  </a:lnTo>
                  <a:lnTo>
                    <a:pt x="844" y="887"/>
                  </a:lnTo>
                  <a:lnTo>
                    <a:pt x="769" y="836"/>
                  </a:lnTo>
                  <a:lnTo>
                    <a:pt x="702" y="786"/>
                  </a:lnTo>
                  <a:lnTo>
                    <a:pt x="669" y="770"/>
                  </a:lnTo>
                  <a:lnTo>
                    <a:pt x="627" y="744"/>
                  </a:lnTo>
                  <a:lnTo>
                    <a:pt x="560" y="694"/>
                  </a:lnTo>
                  <a:lnTo>
                    <a:pt x="485" y="644"/>
                  </a:lnTo>
                  <a:lnTo>
                    <a:pt x="418" y="594"/>
                  </a:lnTo>
                  <a:lnTo>
                    <a:pt x="393" y="577"/>
                  </a:lnTo>
                  <a:lnTo>
                    <a:pt x="352" y="552"/>
                  </a:lnTo>
                  <a:lnTo>
                    <a:pt x="210" y="444"/>
                  </a:lnTo>
                  <a:lnTo>
                    <a:pt x="201" y="435"/>
                  </a:lnTo>
                  <a:lnTo>
                    <a:pt x="151" y="369"/>
                  </a:lnTo>
                  <a:lnTo>
                    <a:pt x="109" y="285"/>
                  </a:lnTo>
                  <a:lnTo>
                    <a:pt x="101" y="252"/>
                  </a:lnTo>
                  <a:lnTo>
                    <a:pt x="17" y="118"/>
                  </a:lnTo>
                  <a:lnTo>
                    <a:pt x="17" y="110"/>
                  </a:lnTo>
                  <a:lnTo>
                    <a:pt x="1" y="18"/>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34"/>
            <p:cNvSpPr/>
            <p:nvPr/>
          </p:nvSpPr>
          <p:spPr>
            <a:xfrm>
              <a:off x="7911082" y="3172935"/>
              <a:ext cx="115032" cy="103094"/>
            </a:xfrm>
            <a:custGeom>
              <a:avLst/>
              <a:gdLst/>
              <a:ahLst/>
              <a:cxnLst/>
              <a:rect l="l" t="t" r="r" b="b"/>
              <a:pathLst>
                <a:path w="2332" h="2090" extrusionOk="0">
                  <a:moveTo>
                    <a:pt x="93" y="1"/>
                  </a:moveTo>
                  <a:lnTo>
                    <a:pt x="201" y="42"/>
                  </a:lnTo>
                  <a:lnTo>
                    <a:pt x="268" y="76"/>
                  </a:lnTo>
                  <a:lnTo>
                    <a:pt x="394" y="118"/>
                  </a:lnTo>
                  <a:lnTo>
                    <a:pt x="444" y="134"/>
                  </a:lnTo>
                  <a:lnTo>
                    <a:pt x="627" y="201"/>
                  </a:lnTo>
                  <a:lnTo>
                    <a:pt x="627" y="201"/>
                  </a:lnTo>
                  <a:lnTo>
                    <a:pt x="744" y="251"/>
                  </a:lnTo>
                  <a:lnTo>
                    <a:pt x="786" y="285"/>
                  </a:lnTo>
                  <a:lnTo>
                    <a:pt x="845" y="318"/>
                  </a:lnTo>
                  <a:lnTo>
                    <a:pt x="928" y="393"/>
                  </a:lnTo>
                  <a:lnTo>
                    <a:pt x="1012" y="468"/>
                  </a:lnTo>
                  <a:lnTo>
                    <a:pt x="1054" y="510"/>
                  </a:lnTo>
                  <a:lnTo>
                    <a:pt x="1179" y="636"/>
                  </a:lnTo>
                  <a:lnTo>
                    <a:pt x="1221" y="669"/>
                  </a:lnTo>
                  <a:lnTo>
                    <a:pt x="1304" y="761"/>
                  </a:lnTo>
                  <a:lnTo>
                    <a:pt x="1429" y="886"/>
                  </a:lnTo>
                  <a:lnTo>
                    <a:pt x="1546" y="1011"/>
                  </a:lnTo>
                  <a:lnTo>
                    <a:pt x="1672" y="1137"/>
                  </a:lnTo>
                  <a:lnTo>
                    <a:pt x="1697" y="1162"/>
                  </a:lnTo>
                  <a:lnTo>
                    <a:pt x="1797" y="1262"/>
                  </a:lnTo>
                  <a:lnTo>
                    <a:pt x="1922" y="1387"/>
                  </a:lnTo>
                  <a:lnTo>
                    <a:pt x="2048" y="1513"/>
                  </a:lnTo>
                  <a:lnTo>
                    <a:pt x="2173" y="1638"/>
                  </a:lnTo>
                  <a:lnTo>
                    <a:pt x="2290" y="1755"/>
                  </a:lnTo>
                  <a:lnTo>
                    <a:pt x="2298" y="1763"/>
                  </a:lnTo>
                  <a:lnTo>
                    <a:pt x="2332" y="2064"/>
                  </a:lnTo>
                  <a:lnTo>
                    <a:pt x="2031" y="2089"/>
                  </a:lnTo>
                  <a:lnTo>
                    <a:pt x="2023" y="2081"/>
                  </a:lnTo>
                  <a:lnTo>
                    <a:pt x="1881" y="1989"/>
                  </a:lnTo>
                  <a:lnTo>
                    <a:pt x="1730" y="1889"/>
                  </a:lnTo>
                  <a:lnTo>
                    <a:pt x="1588" y="1780"/>
                  </a:lnTo>
                  <a:lnTo>
                    <a:pt x="1438" y="1680"/>
                  </a:lnTo>
                  <a:lnTo>
                    <a:pt x="1321" y="1596"/>
                  </a:lnTo>
                  <a:lnTo>
                    <a:pt x="1296" y="1571"/>
                  </a:lnTo>
                  <a:lnTo>
                    <a:pt x="1145" y="1471"/>
                  </a:lnTo>
                  <a:lnTo>
                    <a:pt x="1003" y="1362"/>
                  </a:lnTo>
                  <a:lnTo>
                    <a:pt x="861" y="1262"/>
                  </a:lnTo>
                  <a:lnTo>
                    <a:pt x="761" y="1187"/>
                  </a:lnTo>
                  <a:lnTo>
                    <a:pt x="719" y="1153"/>
                  </a:lnTo>
                  <a:lnTo>
                    <a:pt x="586" y="1037"/>
                  </a:lnTo>
                  <a:lnTo>
                    <a:pt x="536" y="995"/>
                  </a:lnTo>
                  <a:lnTo>
                    <a:pt x="452" y="920"/>
                  </a:lnTo>
                  <a:lnTo>
                    <a:pt x="368" y="836"/>
                  </a:lnTo>
                  <a:lnTo>
                    <a:pt x="327" y="786"/>
                  </a:lnTo>
                  <a:lnTo>
                    <a:pt x="293" y="744"/>
                  </a:lnTo>
                  <a:lnTo>
                    <a:pt x="235" y="627"/>
                  </a:lnTo>
                  <a:lnTo>
                    <a:pt x="235" y="627"/>
                  </a:lnTo>
                  <a:lnTo>
                    <a:pt x="160" y="452"/>
                  </a:lnTo>
                  <a:lnTo>
                    <a:pt x="135" y="402"/>
                  </a:lnTo>
                  <a:lnTo>
                    <a:pt x="76" y="268"/>
                  </a:lnTo>
                  <a:lnTo>
                    <a:pt x="51" y="209"/>
                  </a:lnTo>
                  <a:lnTo>
                    <a:pt x="1" y="101"/>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4"/>
            <p:cNvSpPr/>
            <p:nvPr/>
          </p:nvSpPr>
          <p:spPr>
            <a:xfrm>
              <a:off x="7881042" y="3393824"/>
              <a:ext cx="89875" cy="75471"/>
            </a:xfrm>
            <a:custGeom>
              <a:avLst/>
              <a:gdLst/>
              <a:ahLst/>
              <a:cxnLst/>
              <a:rect l="l" t="t" r="r" b="b"/>
              <a:pathLst>
                <a:path w="1822" h="1530" extrusionOk="0">
                  <a:moveTo>
                    <a:pt x="251" y="34"/>
                  </a:moveTo>
                  <a:lnTo>
                    <a:pt x="292" y="76"/>
                  </a:lnTo>
                  <a:lnTo>
                    <a:pt x="343" y="117"/>
                  </a:lnTo>
                  <a:lnTo>
                    <a:pt x="393" y="151"/>
                  </a:lnTo>
                  <a:lnTo>
                    <a:pt x="418" y="176"/>
                  </a:lnTo>
                  <a:lnTo>
                    <a:pt x="434" y="193"/>
                  </a:lnTo>
                  <a:lnTo>
                    <a:pt x="485" y="234"/>
                  </a:lnTo>
                  <a:lnTo>
                    <a:pt x="526" y="276"/>
                  </a:lnTo>
                  <a:lnTo>
                    <a:pt x="576" y="318"/>
                  </a:lnTo>
                  <a:lnTo>
                    <a:pt x="618" y="360"/>
                  </a:lnTo>
                  <a:lnTo>
                    <a:pt x="668" y="401"/>
                  </a:lnTo>
                  <a:lnTo>
                    <a:pt x="710" y="443"/>
                  </a:lnTo>
                  <a:lnTo>
                    <a:pt x="760" y="485"/>
                  </a:lnTo>
                  <a:lnTo>
                    <a:pt x="810" y="527"/>
                  </a:lnTo>
                  <a:lnTo>
                    <a:pt x="852" y="560"/>
                  </a:lnTo>
                  <a:lnTo>
                    <a:pt x="902" y="602"/>
                  </a:lnTo>
                  <a:lnTo>
                    <a:pt x="952" y="635"/>
                  </a:lnTo>
                  <a:lnTo>
                    <a:pt x="1003" y="677"/>
                  </a:lnTo>
                  <a:lnTo>
                    <a:pt x="1053" y="719"/>
                  </a:lnTo>
                  <a:lnTo>
                    <a:pt x="1103" y="752"/>
                  </a:lnTo>
                  <a:lnTo>
                    <a:pt x="1153" y="794"/>
                  </a:lnTo>
                  <a:lnTo>
                    <a:pt x="1203" y="827"/>
                  </a:lnTo>
                  <a:lnTo>
                    <a:pt x="1253" y="869"/>
                  </a:lnTo>
                  <a:lnTo>
                    <a:pt x="1303" y="903"/>
                  </a:lnTo>
                  <a:lnTo>
                    <a:pt x="1353" y="936"/>
                  </a:lnTo>
                  <a:lnTo>
                    <a:pt x="1404" y="969"/>
                  </a:lnTo>
                  <a:lnTo>
                    <a:pt x="1454" y="1011"/>
                  </a:lnTo>
                  <a:lnTo>
                    <a:pt x="1504" y="1045"/>
                  </a:lnTo>
                  <a:lnTo>
                    <a:pt x="1562" y="1078"/>
                  </a:lnTo>
                  <a:lnTo>
                    <a:pt x="1612" y="1111"/>
                  </a:lnTo>
                  <a:lnTo>
                    <a:pt x="1663" y="1145"/>
                  </a:lnTo>
                  <a:lnTo>
                    <a:pt x="1771" y="1220"/>
                  </a:lnTo>
                  <a:lnTo>
                    <a:pt x="1821" y="1479"/>
                  </a:lnTo>
                  <a:lnTo>
                    <a:pt x="1562" y="1529"/>
                  </a:lnTo>
                  <a:lnTo>
                    <a:pt x="1454" y="1454"/>
                  </a:lnTo>
                  <a:lnTo>
                    <a:pt x="1404" y="1421"/>
                  </a:lnTo>
                  <a:lnTo>
                    <a:pt x="1353" y="1387"/>
                  </a:lnTo>
                  <a:lnTo>
                    <a:pt x="1295" y="1345"/>
                  </a:lnTo>
                  <a:lnTo>
                    <a:pt x="1245" y="1312"/>
                  </a:lnTo>
                  <a:lnTo>
                    <a:pt x="1195" y="1270"/>
                  </a:lnTo>
                  <a:lnTo>
                    <a:pt x="1136" y="1237"/>
                  </a:lnTo>
                  <a:lnTo>
                    <a:pt x="1086" y="1195"/>
                  </a:lnTo>
                  <a:lnTo>
                    <a:pt x="1036" y="1162"/>
                  </a:lnTo>
                  <a:lnTo>
                    <a:pt x="986" y="1120"/>
                  </a:lnTo>
                  <a:lnTo>
                    <a:pt x="927" y="1078"/>
                  </a:lnTo>
                  <a:lnTo>
                    <a:pt x="877" y="1045"/>
                  </a:lnTo>
                  <a:lnTo>
                    <a:pt x="827" y="1003"/>
                  </a:lnTo>
                  <a:lnTo>
                    <a:pt x="777" y="961"/>
                  </a:lnTo>
                  <a:lnTo>
                    <a:pt x="727" y="919"/>
                  </a:lnTo>
                  <a:lnTo>
                    <a:pt x="677" y="878"/>
                  </a:lnTo>
                  <a:lnTo>
                    <a:pt x="627" y="836"/>
                  </a:lnTo>
                  <a:lnTo>
                    <a:pt x="576" y="794"/>
                  </a:lnTo>
                  <a:lnTo>
                    <a:pt x="526" y="752"/>
                  </a:lnTo>
                  <a:lnTo>
                    <a:pt x="476" y="710"/>
                  </a:lnTo>
                  <a:lnTo>
                    <a:pt x="426" y="669"/>
                  </a:lnTo>
                  <a:lnTo>
                    <a:pt x="376" y="619"/>
                  </a:lnTo>
                  <a:lnTo>
                    <a:pt x="334" y="577"/>
                  </a:lnTo>
                  <a:lnTo>
                    <a:pt x="284" y="535"/>
                  </a:lnTo>
                  <a:lnTo>
                    <a:pt x="234" y="485"/>
                  </a:lnTo>
                  <a:lnTo>
                    <a:pt x="192" y="443"/>
                  </a:lnTo>
                  <a:lnTo>
                    <a:pt x="167" y="418"/>
                  </a:lnTo>
                  <a:lnTo>
                    <a:pt x="150" y="393"/>
                  </a:lnTo>
                  <a:lnTo>
                    <a:pt x="109" y="343"/>
                  </a:lnTo>
                  <a:lnTo>
                    <a:pt x="67" y="293"/>
                  </a:lnTo>
                  <a:lnTo>
                    <a:pt x="25" y="234"/>
                  </a:lnTo>
                  <a:lnTo>
                    <a:pt x="0" y="209"/>
                  </a:lnTo>
                  <a:lnTo>
                    <a:pt x="17" y="159"/>
                  </a:lnTo>
                  <a:lnTo>
                    <a:pt x="167" y="17"/>
                  </a:lnTo>
                  <a:lnTo>
                    <a:pt x="217"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34"/>
            <p:cNvSpPr/>
            <p:nvPr/>
          </p:nvSpPr>
          <p:spPr>
            <a:xfrm>
              <a:off x="8127433" y="3338183"/>
              <a:ext cx="64323" cy="68861"/>
            </a:xfrm>
            <a:custGeom>
              <a:avLst/>
              <a:gdLst/>
              <a:ahLst/>
              <a:cxnLst/>
              <a:rect l="l" t="t" r="r" b="b"/>
              <a:pathLst>
                <a:path w="1304" h="1396" extrusionOk="0">
                  <a:moveTo>
                    <a:pt x="260" y="1"/>
                  </a:moveTo>
                  <a:lnTo>
                    <a:pt x="318" y="17"/>
                  </a:lnTo>
                  <a:lnTo>
                    <a:pt x="368" y="42"/>
                  </a:lnTo>
                  <a:lnTo>
                    <a:pt x="393" y="51"/>
                  </a:lnTo>
                  <a:lnTo>
                    <a:pt x="410" y="67"/>
                  </a:lnTo>
                  <a:lnTo>
                    <a:pt x="452" y="109"/>
                  </a:lnTo>
                  <a:lnTo>
                    <a:pt x="485" y="143"/>
                  </a:lnTo>
                  <a:lnTo>
                    <a:pt x="519" y="184"/>
                  </a:lnTo>
                  <a:lnTo>
                    <a:pt x="552" y="218"/>
                  </a:lnTo>
                  <a:lnTo>
                    <a:pt x="586" y="260"/>
                  </a:lnTo>
                  <a:lnTo>
                    <a:pt x="619" y="301"/>
                  </a:lnTo>
                  <a:lnTo>
                    <a:pt x="652" y="335"/>
                  </a:lnTo>
                  <a:lnTo>
                    <a:pt x="686" y="377"/>
                  </a:lnTo>
                  <a:lnTo>
                    <a:pt x="753" y="452"/>
                  </a:lnTo>
                  <a:lnTo>
                    <a:pt x="819" y="527"/>
                  </a:lnTo>
                  <a:lnTo>
                    <a:pt x="878" y="610"/>
                  </a:lnTo>
                  <a:lnTo>
                    <a:pt x="936" y="677"/>
                  </a:lnTo>
                  <a:lnTo>
                    <a:pt x="945" y="686"/>
                  </a:lnTo>
                  <a:lnTo>
                    <a:pt x="1003" y="769"/>
                  </a:lnTo>
                  <a:lnTo>
                    <a:pt x="1062" y="853"/>
                  </a:lnTo>
                  <a:lnTo>
                    <a:pt x="1129" y="928"/>
                  </a:lnTo>
                  <a:lnTo>
                    <a:pt x="1187" y="1011"/>
                  </a:lnTo>
                  <a:lnTo>
                    <a:pt x="1246" y="1087"/>
                  </a:lnTo>
                  <a:lnTo>
                    <a:pt x="1304" y="1162"/>
                  </a:lnTo>
                  <a:lnTo>
                    <a:pt x="1304" y="1170"/>
                  </a:lnTo>
                  <a:lnTo>
                    <a:pt x="1279" y="1396"/>
                  </a:lnTo>
                  <a:lnTo>
                    <a:pt x="1053" y="1379"/>
                  </a:lnTo>
                  <a:lnTo>
                    <a:pt x="1045" y="1371"/>
                  </a:lnTo>
                  <a:lnTo>
                    <a:pt x="987" y="1304"/>
                  </a:lnTo>
                  <a:lnTo>
                    <a:pt x="920" y="1229"/>
                  </a:lnTo>
                  <a:lnTo>
                    <a:pt x="853" y="1162"/>
                  </a:lnTo>
                  <a:lnTo>
                    <a:pt x="778" y="1087"/>
                  </a:lnTo>
                  <a:lnTo>
                    <a:pt x="711" y="1020"/>
                  </a:lnTo>
                  <a:lnTo>
                    <a:pt x="644" y="953"/>
                  </a:lnTo>
                  <a:lnTo>
                    <a:pt x="627" y="936"/>
                  </a:lnTo>
                  <a:lnTo>
                    <a:pt x="569" y="878"/>
                  </a:lnTo>
                  <a:lnTo>
                    <a:pt x="502" y="811"/>
                  </a:lnTo>
                  <a:lnTo>
                    <a:pt x="427" y="744"/>
                  </a:lnTo>
                  <a:lnTo>
                    <a:pt x="360" y="677"/>
                  </a:lnTo>
                  <a:lnTo>
                    <a:pt x="327" y="644"/>
                  </a:lnTo>
                  <a:lnTo>
                    <a:pt x="285" y="610"/>
                  </a:lnTo>
                  <a:lnTo>
                    <a:pt x="251" y="577"/>
                  </a:lnTo>
                  <a:lnTo>
                    <a:pt x="218" y="544"/>
                  </a:lnTo>
                  <a:lnTo>
                    <a:pt x="185" y="519"/>
                  </a:lnTo>
                  <a:lnTo>
                    <a:pt x="143" y="485"/>
                  </a:lnTo>
                  <a:lnTo>
                    <a:pt x="109" y="452"/>
                  </a:lnTo>
                  <a:lnTo>
                    <a:pt x="68" y="418"/>
                  </a:lnTo>
                  <a:lnTo>
                    <a:pt x="51" y="402"/>
                  </a:lnTo>
                  <a:lnTo>
                    <a:pt x="43" y="385"/>
                  </a:lnTo>
                  <a:lnTo>
                    <a:pt x="26" y="335"/>
                  </a:lnTo>
                  <a:lnTo>
                    <a:pt x="1" y="285"/>
                  </a:lnTo>
                  <a:lnTo>
                    <a:pt x="1" y="285"/>
                  </a:lnTo>
                  <a:lnTo>
                    <a:pt x="51" y="159"/>
                  </a:lnTo>
                  <a:lnTo>
                    <a:pt x="134" y="59"/>
                  </a:lnTo>
                  <a:lnTo>
                    <a:pt x="25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34"/>
            <p:cNvSpPr/>
            <p:nvPr/>
          </p:nvSpPr>
          <p:spPr>
            <a:xfrm>
              <a:off x="7564951" y="3839695"/>
              <a:ext cx="77937" cy="51991"/>
            </a:xfrm>
            <a:custGeom>
              <a:avLst/>
              <a:gdLst/>
              <a:ahLst/>
              <a:cxnLst/>
              <a:rect l="l" t="t" r="r" b="b"/>
              <a:pathLst>
                <a:path w="1580" h="1054" extrusionOk="0">
                  <a:moveTo>
                    <a:pt x="184" y="0"/>
                  </a:moveTo>
                  <a:lnTo>
                    <a:pt x="276" y="26"/>
                  </a:lnTo>
                  <a:lnTo>
                    <a:pt x="368" y="67"/>
                  </a:lnTo>
                  <a:lnTo>
                    <a:pt x="443" y="92"/>
                  </a:lnTo>
                  <a:lnTo>
                    <a:pt x="460" y="101"/>
                  </a:lnTo>
                  <a:lnTo>
                    <a:pt x="552" y="134"/>
                  </a:lnTo>
                  <a:lnTo>
                    <a:pt x="610" y="159"/>
                  </a:lnTo>
                  <a:lnTo>
                    <a:pt x="652" y="176"/>
                  </a:lnTo>
                  <a:lnTo>
                    <a:pt x="694" y="201"/>
                  </a:lnTo>
                  <a:lnTo>
                    <a:pt x="736" y="218"/>
                  </a:lnTo>
                  <a:lnTo>
                    <a:pt x="769" y="234"/>
                  </a:lnTo>
                  <a:lnTo>
                    <a:pt x="777" y="243"/>
                  </a:lnTo>
                  <a:lnTo>
                    <a:pt x="828" y="268"/>
                  </a:lnTo>
                  <a:lnTo>
                    <a:pt x="869" y="293"/>
                  </a:lnTo>
                  <a:lnTo>
                    <a:pt x="911" y="318"/>
                  </a:lnTo>
                  <a:lnTo>
                    <a:pt x="953" y="351"/>
                  </a:lnTo>
                  <a:lnTo>
                    <a:pt x="995" y="376"/>
                  </a:lnTo>
                  <a:lnTo>
                    <a:pt x="1036" y="401"/>
                  </a:lnTo>
                  <a:lnTo>
                    <a:pt x="1070" y="435"/>
                  </a:lnTo>
                  <a:lnTo>
                    <a:pt x="1112" y="460"/>
                  </a:lnTo>
                  <a:lnTo>
                    <a:pt x="1153" y="493"/>
                  </a:lnTo>
                  <a:lnTo>
                    <a:pt x="1195" y="518"/>
                  </a:lnTo>
                  <a:lnTo>
                    <a:pt x="1237" y="552"/>
                  </a:lnTo>
                  <a:lnTo>
                    <a:pt x="1254" y="569"/>
                  </a:lnTo>
                  <a:lnTo>
                    <a:pt x="1279" y="585"/>
                  </a:lnTo>
                  <a:lnTo>
                    <a:pt x="1312" y="610"/>
                  </a:lnTo>
                  <a:lnTo>
                    <a:pt x="1354" y="644"/>
                  </a:lnTo>
                  <a:lnTo>
                    <a:pt x="1396" y="677"/>
                  </a:lnTo>
                  <a:lnTo>
                    <a:pt x="1437" y="711"/>
                  </a:lnTo>
                  <a:lnTo>
                    <a:pt x="1471" y="744"/>
                  </a:lnTo>
                  <a:lnTo>
                    <a:pt x="1513" y="777"/>
                  </a:lnTo>
                  <a:lnTo>
                    <a:pt x="1546" y="811"/>
                  </a:lnTo>
                  <a:lnTo>
                    <a:pt x="1579" y="1036"/>
                  </a:lnTo>
                  <a:lnTo>
                    <a:pt x="1354" y="1053"/>
                  </a:lnTo>
                  <a:lnTo>
                    <a:pt x="1312" y="1028"/>
                  </a:lnTo>
                  <a:lnTo>
                    <a:pt x="1279" y="1003"/>
                  </a:lnTo>
                  <a:lnTo>
                    <a:pt x="1237" y="970"/>
                  </a:lnTo>
                  <a:lnTo>
                    <a:pt x="1195" y="944"/>
                  </a:lnTo>
                  <a:lnTo>
                    <a:pt x="1153" y="919"/>
                  </a:lnTo>
                  <a:lnTo>
                    <a:pt x="1120" y="894"/>
                  </a:lnTo>
                  <a:lnTo>
                    <a:pt x="1078" y="869"/>
                  </a:lnTo>
                  <a:lnTo>
                    <a:pt x="1053" y="853"/>
                  </a:lnTo>
                  <a:lnTo>
                    <a:pt x="1036" y="844"/>
                  </a:lnTo>
                  <a:lnTo>
                    <a:pt x="995" y="819"/>
                  </a:lnTo>
                  <a:lnTo>
                    <a:pt x="953" y="794"/>
                  </a:lnTo>
                  <a:lnTo>
                    <a:pt x="911" y="769"/>
                  </a:lnTo>
                  <a:lnTo>
                    <a:pt x="878" y="744"/>
                  </a:lnTo>
                  <a:lnTo>
                    <a:pt x="836" y="727"/>
                  </a:lnTo>
                  <a:lnTo>
                    <a:pt x="794" y="702"/>
                  </a:lnTo>
                  <a:lnTo>
                    <a:pt x="794" y="702"/>
                  </a:lnTo>
                  <a:lnTo>
                    <a:pt x="752" y="677"/>
                  </a:lnTo>
                  <a:lnTo>
                    <a:pt x="711" y="652"/>
                  </a:lnTo>
                  <a:lnTo>
                    <a:pt x="669" y="627"/>
                  </a:lnTo>
                  <a:lnTo>
                    <a:pt x="627" y="602"/>
                  </a:lnTo>
                  <a:lnTo>
                    <a:pt x="585" y="585"/>
                  </a:lnTo>
                  <a:lnTo>
                    <a:pt x="577" y="577"/>
                  </a:lnTo>
                  <a:lnTo>
                    <a:pt x="544" y="560"/>
                  </a:lnTo>
                  <a:lnTo>
                    <a:pt x="510" y="535"/>
                  </a:lnTo>
                  <a:lnTo>
                    <a:pt x="468" y="510"/>
                  </a:lnTo>
                  <a:lnTo>
                    <a:pt x="435" y="485"/>
                  </a:lnTo>
                  <a:lnTo>
                    <a:pt x="385" y="460"/>
                  </a:lnTo>
                  <a:lnTo>
                    <a:pt x="310" y="401"/>
                  </a:lnTo>
                  <a:lnTo>
                    <a:pt x="285" y="385"/>
                  </a:lnTo>
                  <a:lnTo>
                    <a:pt x="226" y="343"/>
                  </a:lnTo>
                  <a:lnTo>
                    <a:pt x="143" y="293"/>
                  </a:lnTo>
                  <a:lnTo>
                    <a:pt x="67" y="243"/>
                  </a:lnTo>
                  <a:lnTo>
                    <a:pt x="59" y="243"/>
                  </a:lnTo>
                  <a:lnTo>
                    <a:pt x="1" y="5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34"/>
            <p:cNvSpPr/>
            <p:nvPr/>
          </p:nvSpPr>
          <p:spPr>
            <a:xfrm>
              <a:off x="7742974" y="3758108"/>
              <a:ext cx="100184" cy="83265"/>
            </a:xfrm>
            <a:custGeom>
              <a:avLst/>
              <a:gdLst/>
              <a:ahLst/>
              <a:cxnLst/>
              <a:rect l="l" t="t" r="r" b="b"/>
              <a:pathLst>
                <a:path w="2031" h="1688" extrusionOk="0">
                  <a:moveTo>
                    <a:pt x="101" y="0"/>
                  </a:moveTo>
                  <a:lnTo>
                    <a:pt x="168" y="25"/>
                  </a:lnTo>
                  <a:lnTo>
                    <a:pt x="234" y="59"/>
                  </a:lnTo>
                  <a:lnTo>
                    <a:pt x="301" y="76"/>
                  </a:lnTo>
                  <a:lnTo>
                    <a:pt x="310" y="84"/>
                  </a:lnTo>
                  <a:lnTo>
                    <a:pt x="385" y="109"/>
                  </a:lnTo>
                  <a:lnTo>
                    <a:pt x="452" y="126"/>
                  </a:lnTo>
                  <a:lnTo>
                    <a:pt x="460" y="134"/>
                  </a:lnTo>
                  <a:lnTo>
                    <a:pt x="510" y="151"/>
                  </a:lnTo>
                  <a:lnTo>
                    <a:pt x="527" y="159"/>
                  </a:lnTo>
                  <a:lnTo>
                    <a:pt x="569" y="184"/>
                  </a:lnTo>
                  <a:lnTo>
                    <a:pt x="594" y="201"/>
                  </a:lnTo>
                  <a:lnTo>
                    <a:pt x="644" y="251"/>
                  </a:lnTo>
                  <a:lnTo>
                    <a:pt x="702" y="293"/>
                  </a:lnTo>
                  <a:lnTo>
                    <a:pt x="711" y="301"/>
                  </a:lnTo>
                  <a:lnTo>
                    <a:pt x="761" y="335"/>
                  </a:lnTo>
                  <a:lnTo>
                    <a:pt x="811" y="385"/>
                  </a:lnTo>
                  <a:lnTo>
                    <a:pt x="869" y="426"/>
                  </a:lnTo>
                  <a:lnTo>
                    <a:pt x="911" y="468"/>
                  </a:lnTo>
                  <a:lnTo>
                    <a:pt x="919" y="477"/>
                  </a:lnTo>
                  <a:lnTo>
                    <a:pt x="978" y="527"/>
                  </a:lnTo>
                  <a:lnTo>
                    <a:pt x="1028" y="568"/>
                  </a:lnTo>
                  <a:lnTo>
                    <a:pt x="1086" y="619"/>
                  </a:lnTo>
                  <a:lnTo>
                    <a:pt x="1137" y="660"/>
                  </a:lnTo>
                  <a:lnTo>
                    <a:pt x="1195" y="710"/>
                  </a:lnTo>
                  <a:lnTo>
                    <a:pt x="1245" y="752"/>
                  </a:lnTo>
                  <a:lnTo>
                    <a:pt x="1304" y="794"/>
                  </a:lnTo>
                  <a:lnTo>
                    <a:pt x="1354" y="844"/>
                  </a:lnTo>
                  <a:lnTo>
                    <a:pt x="1379" y="852"/>
                  </a:lnTo>
                  <a:lnTo>
                    <a:pt x="1412" y="886"/>
                  </a:lnTo>
                  <a:lnTo>
                    <a:pt x="1471" y="936"/>
                  </a:lnTo>
                  <a:lnTo>
                    <a:pt x="1521" y="978"/>
                  </a:lnTo>
                  <a:lnTo>
                    <a:pt x="1579" y="1020"/>
                  </a:lnTo>
                  <a:lnTo>
                    <a:pt x="1638" y="1070"/>
                  </a:lnTo>
                  <a:lnTo>
                    <a:pt x="1696" y="1111"/>
                  </a:lnTo>
                  <a:lnTo>
                    <a:pt x="1746" y="1153"/>
                  </a:lnTo>
                  <a:lnTo>
                    <a:pt x="1805" y="1203"/>
                  </a:lnTo>
                  <a:lnTo>
                    <a:pt x="1863" y="1245"/>
                  </a:lnTo>
                  <a:lnTo>
                    <a:pt x="1972" y="1329"/>
                  </a:lnTo>
                  <a:lnTo>
                    <a:pt x="1980" y="1337"/>
                  </a:lnTo>
                  <a:lnTo>
                    <a:pt x="2030" y="1629"/>
                  </a:lnTo>
                  <a:lnTo>
                    <a:pt x="1730" y="1688"/>
                  </a:lnTo>
                  <a:lnTo>
                    <a:pt x="1730" y="1680"/>
                  </a:lnTo>
                  <a:lnTo>
                    <a:pt x="1613" y="1604"/>
                  </a:lnTo>
                  <a:lnTo>
                    <a:pt x="1554" y="1563"/>
                  </a:lnTo>
                  <a:lnTo>
                    <a:pt x="1487" y="1521"/>
                  </a:lnTo>
                  <a:lnTo>
                    <a:pt x="1429" y="1479"/>
                  </a:lnTo>
                  <a:lnTo>
                    <a:pt x="1371" y="1437"/>
                  </a:lnTo>
                  <a:lnTo>
                    <a:pt x="1304" y="1395"/>
                  </a:lnTo>
                  <a:lnTo>
                    <a:pt x="1245" y="1354"/>
                  </a:lnTo>
                  <a:lnTo>
                    <a:pt x="1187" y="1312"/>
                  </a:lnTo>
                  <a:lnTo>
                    <a:pt x="1120" y="1270"/>
                  </a:lnTo>
                  <a:lnTo>
                    <a:pt x="1078" y="1245"/>
                  </a:lnTo>
                  <a:lnTo>
                    <a:pt x="1061" y="1228"/>
                  </a:lnTo>
                  <a:lnTo>
                    <a:pt x="1003" y="1187"/>
                  </a:lnTo>
                  <a:lnTo>
                    <a:pt x="944" y="1145"/>
                  </a:lnTo>
                  <a:lnTo>
                    <a:pt x="886" y="1103"/>
                  </a:lnTo>
                  <a:lnTo>
                    <a:pt x="828" y="1053"/>
                  </a:lnTo>
                  <a:lnTo>
                    <a:pt x="769" y="1011"/>
                  </a:lnTo>
                  <a:lnTo>
                    <a:pt x="711" y="961"/>
                  </a:lnTo>
                  <a:lnTo>
                    <a:pt x="652" y="919"/>
                  </a:lnTo>
                  <a:lnTo>
                    <a:pt x="594" y="869"/>
                  </a:lnTo>
                  <a:lnTo>
                    <a:pt x="577" y="861"/>
                  </a:lnTo>
                  <a:lnTo>
                    <a:pt x="535" y="827"/>
                  </a:lnTo>
                  <a:lnTo>
                    <a:pt x="477" y="777"/>
                  </a:lnTo>
                  <a:lnTo>
                    <a:pt x="427" y="727"/>
                  </a:lnTo>
                  <a:lnTo>
                    <a:pt x="376" y="685"/>
                  </a:lnTo>
                  <a:lnTo>
                    <a:pt x="368" y="677"/>
                  </a:lnTo>
                  <a:lnTo>
                    <a:pt x="310" y="627"/>
                  </a:lnTo>
                  <a:lnTo>
                    <a:pt x="259" y="577"/>
                  </a:lnTo>
                  <a:lnTo>
                    <a:pt x="234" y="552"/>
                  </a:lnTo>
                  <a:lnTo>
                    <a:pt x="209" y="518"/>
                  </a:lnTo>
                  <a:lnTo>
                    <a:pt x="201" y="510"/>
                  </a:lnTo>
                  <a:lnTo>
                    <a:pt x="168" y="451"/>
                  </a:lnTo>
                  <a:lnTo>
                    <a:pt x="159" y="443"/>
                  </a:lnTo>
                  <a:lnTo>
                    <a:pt x="134" y="385"/>
                  </a:lnTo>
                  <a:lnTo>
                    <a:pt x="101" y="309"/>
                  </a:lnTo>
                  <a:lnTo>
                    <a:pt x="92" y="293"/>
                  </a:lnTo>
                  <a:lnTo>
                    <a:pt x="67" y="234"/>
                  </a:lnTo>
                  <a:lnTo>
                    <a:pt x="34" y="167"/>
                  </a:lnTo>
                  <a:lnTo>
                    <a:pt x="0" y="101"/>
                  </a:lnTo>
                  <a:lnTo>
                    <a:pt x="0" y="92"/>
                  </a:lnTo>
                  <a:lnTo>
                    <a:pt x="0" y="0"/>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4"/>
            <p:cNvSpPr/>
            <p:nvPr/>
          </p:nvSpPr>
          <p:spPr>
            <a:xfrm>
              <a:off x="7955181" y="3589555"/>
              <a:ext cx="101417" cy="108027"/>
            </a:xfrm>
            <a:custGeom>
              <a:avLst/>
              <a:gdLst/>
              <a:ahLst/>
              <a:cxnLst/>
              <a:rect l="l" t="t" r="r" b="b"/>
              <a:pathLst>
                <a:path w="2056" h="2190" extrusionOk="0">
                  <a:moveTo>
                    <a:pt x="243" y="26"/>
                  </a:moveTo>
                  <a:lnTo>
                    <a:pt x="318" y="34"/>
                  </a:lnTo>
                  <a:lnTo>
                    <a:pt x="335" y="34"/>
                  </a:lnTo>
                  <a:lnTo>
                    <a:pt x="360" y="51"/>
                  </a:lnTo>
                  <a:lnTo>
                    <a:pt x="385" y="84"/>
                  </a:lnTo>
                  <a:lnTo>
                    <a:pt x="418" y="109"/>
                  </a:lnTo>
                  <a:lnTo>
                    <a:pt x="452" y="134"/>
                  </a:lnTo>
                  <a:lnTo>
                    <a:pt x="485" y="159"/>
                  </a:lnTo>
                  <a:lnTo>
                    <a:pt x="485" y="159"/>
                  </a:lnTo>
                  <a:lnTo>
                    <a:pt x="502" y="193"/>
                  </a:lnTo>
                  <a:lnTo>
                    <a:pt x="519" y="226"/>
                  </a:lnTo>
                  <a:lnTo>
                    <a:pt x="544" y="260"/>
                  </a:lnTo>
                  <a:lnTo>
                    <a:pt x="561" y="293"/>
                  </a:lnTo>
                  <a:lnTo>
                    <a:pt x="586" y="326"/>
                  </a:lnTo>
                  <a:lnTo>
                    <a:pt x="611" y="360"/>
                  </a:lnTo>
                  <a:lnTo>
                    <a:pt x="627" y="393"/>
                  </a:lnTo>
                  <a:lnTo>
                    <a:pt x="652" y="427"/>
                  </a:lnTo>
                  <a:lnTo>
                    <a:pt x="677" y="460"/>
                  </a:lnTo>
                  <a:lnTo>
                    <a:pt x="694" y="485"/>
                  </a:lnTo>
                  <a:lnTo>
                    <a:pt x="719" y="519"/>
                  </a:lnTo>
                  <a:lnTo>
                    <a:pt x="744" y="552"/>
                  </a:lnTo>
                  <a:lnTo>
                    <a:pt x="769" y="585"/>
                  </a:lnTo>
                  <a:lnTo>
                    <a:pt x="794" y="610"/>
                  </a:lnTo>
                  <a:lnTo>
                    <a:pt x="819" y="644"/>
                  </a:lnTo>
                  <a:lnTo>
                    <a:pt x="845" y="677"/>
                  </a:lnTo>
                  <a:lnTo>
                    <a:pt x="870" y="702"/>
                  </a:lnTo>
                  <a:lnTo>
                    <a:pt x="895" y="736"/>
                  </a:lnTo>
                  <a:lnTo>
                    <a:pt x="920" y="769"/>
                  </a:lnTo>
                  <a:lnTo>
                    <a:pt x="945" y="794"/>
                  </a:lnTo>
                  <a:lnTo>
                    <a:pt x="970" y="828"/>
                  </a:lnTo>
                  <a:lnTo>
                    <a:pt x="995" y="861"/>
                  </a:lnTo>
                  <a:lnTo>
                    <a:pt x="1020" y="886"/>
                  </a:lnTo>
                  <a:lnTo>
                    <a:pt x="1078" y="945"/>
                  </a:lnTo>
                  <a:lnTo>
                    <a:pt x="1129" y="1003"/>
                  </a:lnTo>
                  <a:lnTo>
                    <a:pt x="1187" y="1062"/>
                  </a:lnTo>
                  <a:lnTo>
                    <a:pt x="1246" y="1120"/>
                  </a:lnTo>
                  <a:lnTo>
                    <a:pt x="1287" y="1162"/>
                  </a:lnTo>
                  <a:lnTo>
                    <a:pt x="1296" y="1178"/>
                  </a:lnTo>
                  <a:lnTo>
                    <a:pt x="1354" y="1237"/>
                  </a:lnTo>
                  <a:lnTo>
                    <a:pt x="1413" y="1295"/>
                  </a:lnTo>
                  <a:lnTo>
                    <a:pt x="1471" y="1346"/>
                  </a:lnTo>
                  <a:lnTo>
                    <a:pt x="1530" y="1404"/>
                  </a:lnTo>
                  <a:lnTo>
                    <a:pt x="1596" y="1463"/>
                  </a:lnTo>
                  <a:lnTo>
                    <a:pt x="1655" y="1513"/>
                  </a:lnTo>
                  <a:lnTo>
                    <a:pt x="1713" y="1571"/>
                  </a:lnTo>
                  <a:lnTo>
                    <a:pt x="1780" y="1630"/>
                  </a:lnTo>
                  <a:lnTo>
                    <a:pt x="1839" y="1680"/>
                  </a:lnTo>
                  <a:lnTo>
                    <a:pt x="1906" y="1738"/>
                  </a:lnTo>
                  <a:lnTo>
                    <a:pt x="1964" y="1788"/>
                  </a:lnTo>
                  <a:lnTo>
                    <a:pt x="2014" y="1830"/>
                  </a:lnTo>
                  <a:lnTo>
                    <a:pt x="2031" y="1838"/>
                  </a:lnTo>
                  <a:lnTo>
                    <a:pt x="2056" y="2156"/>
                  </a:lnTo>
                  <a:lnTo>
                    <a:pt x="1747" y="2189"/>
                  </a:lnTo>
                  <a:lnTo>
                    <a:pt x="1738" y="2181"/>
                  </a:lnTo>
                  <a:lnTo>
                    <a:pt x="1680" y="2131"/>
                  </a:lnTo>
                  <a:lnTo>
                    <a:pt x="1613" y="2081"/>
                  </a:lnTo>
                  <a:lnTo>
                    <a:pt x="1546" y="2031"/>
                  </a:lnTo>
                  <a:lnTo>
                    <a:pt x="1479" y="1972"/>
                  </a:lnTo>
                  <a:lnTo>
                    <a:pt x="1413" y="1922"/>
                  </a:lnTo>
                  <a:lnTo>
                    <a:pt x="1354" y="1864"/>
                  </a:lnTo>
                  <a:lnTo>
                    <a:pt x="1287" y="1813"/>
                  </a:lnTo>
                  <a:lnTo>
                    <a:pt x="1220" y="1755"/>
                  </a:lnTo>
                  <a:lnTo>
                    <a:pt x="1154" y="1696"/>
                  </a:lnTo>
                  <a:lnTo>
                    <a:pt x="1095" y="1638"/>
                  </a:lnTo>
                  <a:lnTo>
                    <a:pt x="1028" y="1579"/>
                  </a:lnTo>
                  <a:lnTo>
                    <a:pt x="970" y="1521"/>
                  </a:lnTo>
                  <a:lnTo>
                    <a:pt x="953" y="1504"/>
                  </a:lnTo>
                  <a:lnTo>
                    <a:pt x="903" y="1463"/>
                  </a:lnTo>
                  <a:lnTo>
                    <a:pt x="845" y="1404"/>
                  </a:lnTo>
                  <a:lnTo>
                    <a:pt x="786" y="1337"/>
                  </a:lnTo>
                  <a:lnTo>
                    <a:pt x="719" y="1279"/>
                  </a:lnTo>
                  <a:lnTo>
                    <a:pt x="661" y="1212"/>
                  </a:lnTo>
                  <a:lnTo>
                    <a:pt x="636" y="1187"/>
                  </a:lnTo>
                  <a:lnTo>
                    <a:pt x="602" y="1153"/>
                  </a:lnTo>
                  <a:lnTo>
                    <a:pt x="577" y="1120"/>
                  </a:lnTo>
                  <a:lnTo>
                    <a:pt x="544" y="1087"/>
                  </a:lnTo>
                  <a:lnTo>
                    <a:pt x="519" y="1053"/>
                  </a:lnTo>
                  <a:lnTo>
                    <a:pt x="494" y="1020"/>
                  </a:lnTo>
                  <a:lnTo>
                    <a:pt x="460" y="986"/>
                  </a:lnTo>
                  <a:lnTo>
                    <a:pt x="435" y="953"/>
                  </a:lnTo>
                  <a:lnTo>
                    <a:pt x="410" y="919"/>
                  </a:lnTo>
                  <a:lnTo>
                    <a:pt x="377" y="886"/>
                  </a:lnTo>
                  <a:lnTo>
                    <a:pt x="352" y="853"/>
                  </a:lnTo>
                  <a:lnTo>
                    <a:pt x="327" y="819"/>
                  </a:lnTo>
                  <a:lnTo>
                    <a:pt x="302" y="786"/>
                  </a:lnTo>
                  <a:lnTo>
                    <a:pt x="276" y="744"/>
                  </a:lnTo>
                  <a:lnTo>
                    <a:pt x="251" y="711"/>
                  </a:lnTo>
                  <a:lnTo>
                    <a:pt x="218" y="677"/>
                  </a:lnTo>
                  <a:lnTo>
                    <a:pt x="193" y="644"/>
                  </a:lnTo>
                  <a:lnTo>
                    <a:pt x="168" y="602"/>
                  </a:lnTo>
                  <a:lnTo>
                    <a:pt x="143" y="569"/>
                  </a:lnTo>
                  <a:lnTo>
                    <a:pt x="118" y="535"/>
                  </a:lnTo>
                  <a:lnTo>
                    <a:pt x="101" y="493"/>
                  </a:lnTo>
                  <a:lnTo>
                    <a:pt x="76" y="460"/>
                  </a:lnTo>
                  <a:lnTo>
                    <a:pt x="51" y="427"/>
                  </a:lnTo>
                  <a:lnTo>
                    <a:pt x="51" y="427"/>
                  </a:lnTo>
                  <a:lnTo>
                    <a:pt x="43" y="376"/>
                  </a:lnTo>
                  <a:lnTo>
                    <a:pt x="34" y="335"/>
                  </a:lnTo>
                  <a:lnTo>
                    <a:pt x="18" y="285"/>
                  </a:lnTo>
                  <a:lnTo>
                    <a:pt x="9" y="243"/>
                  </a:lnTo>
                  <a:lnTo>
                    <a:pt x="1" y="209"/>
                  </a:lnTo>
                  <a:lnTo>
                    <a:pt x="9" y="193"/>
                  </a:lnTo>
                  <a:lnTo>
                    <a:pt x="43" y="126"/>
                  </a:lnTo>
                  <a:lnTo>
                    <a:pt x="68" y="67"/>
                  </a:lnTo>
                  <a:lnTo>
                    <a:pt x="1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4"/>
            <p:cNvSpPr/>
            <p:nvPr/>
          </p:nvSpPr>
          <p:spPr>
            <a:xfrm>
              <a:off x="7731037" y="3535986"/>
              <a:ext cx="121198" cy="92341"/>
            </a:xfrm>
            <a:custGeom>
              <a:avLst/>
              <a:gdLst/>
              <a:ahLst/>
              <a:cxnLst/>
              <a:rect l="l" t="t" r="r" b="b"/>
              <a:pathLst>
                <a:path w="2457" h="1872" extrusionOk="0">
                  <a:moveTo>
                    <a:pt x="276" y="9"/>
                  </a:moveTo>
                  <a:lnTo>
                    <a:pt x="460" y="92"/>
                  </a:lnTo>
                  <a:lnTo>
                    <a:pt x="468" y="92"/>
                  </a:lnTo>
                  <a:lnTo>
                    <a:pt x="744" y="293"/>
                  </a:lnTo>
                  <a:lnTo>
                    <a:pt x="1019" y="502"/>
                  </a:lnTo>
                  <a:lnTo>
                    <a:pt x="1295" y="711"/>
                  </a:lnTo>
                  <a:lnTo>
                    <a:pt x="1571" y="919"/>
                  </a:lnTo>
                  <a:lnTo>
                    <a:pt x="1571" y="919"/>
                  </a:lnTo>
                  <a:lnTo>
                    <a:pt x="1855" y="1128"/>
                  </a:lnTo>
                  <a:lnTo>
                    <a:pt x="2130" y="1337"/>
                  </a:lnTo>
                  <a:lnTo>
                    <a:pt x="2398" y="1538"/>
                  </a:lnTo>
                  <a:lnTo>
                    <a:pt x="2415" y="1546"/>
                  </a:lnTo>
                  <a:lnTo>
                    <a:pt x="2456" y="1822"/>
                  </a:lnTo>
                  <a:lnTo>
                    <a:pt x="2181" y="1872"/>
                  </a:lnTo>
                  <a:lnTo>
                    <a:pt x="2164" y="1863"/>
                  </a:lnTo>
                  <a:lnTo>
                    <a:pt x="1897" y="1663"/>
                  </a:lnTo>
                  <a:lnTo>
                    <a:pt x="1613" y="1462"/>
                  </a:lnTo>
                  <a:lnTo>
                    <a:pt x="1328" y="1262"/>
                  </a:lnTo>
                  <a:lnTo>
                    <a:pt x="1328" y="1262"/>
                  </a:lnTo>
                  <a:lnTo>
                    <a:pt x="1053" y="1053"/>
                  </a:lnTo>
                  <a:lnTo>
                    <a:pt x="769" y="844"/>
                  </a:lnTo>
                  <a:lnTo>
                    <a:pt x="485" y="635"/>
                  </a:lnTo>
                  <a:lnTo>
                    <a:pt x="217" y="435"/>
                  </a:lnTo>
                  <a:lnTo>
                    <a:pt x="209" y="427"/>
                  </a:lnTo>
                  <a:lnTo>
                    <a:pt x="84" y="268"/>
                  </a:lnTo>
                  <a:lnTo>
                    <a:pt x="17" y="101"/>
                  </a:lnTo>
                  <a:lnTo>
                    <a:pt x="0" y="9"/>
                  </a:lnTo>
                  <a:lnTo>
                    <a:pt x="100"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4"/>
            <p:cNvSpPr/>
            <p:nvPr/>
          </p:nvSpPr>
          <p:spPr>
            <a:xfrm>
              <a:off x="7752840" y="3227344"/>
              <a:ext cx="94018" cy="61857"/>
            </a:xfrm>
            <a:custGeom>
              <a:avLst/>
              <a:gdLst/>
              <a:ahLst/>
              <a:cxnLst/>
              <a:rect l="l" t="t" r="r" b="b"/>
              <a:pathLst>
                <a:path w="1906" h="1254" extrusionOk="0">
                  <a:moveTo>
                    <a:pt x="93" y="0"/>
                  </a:moveTo>
                  <a:lnTo>
                    <a:pt x="143" y="25"/>
                  </a:lnTo>
                  <a:lnTo>
                    <a:pt x="210" y="42"/>
                  </a:lnTo>
                  <a:lnTo>
                    <a:pt x="268" y="67"/>
                  </a:lnTo>
                  <a:lnTo>
                    <a:pt x="335" y="84"/>
                  </a:lnTo>
                  <a:lnTo>
                    <a:pt x="360" y="92"/>
                  </a:lnTo>
                  <a:lnTo>
                    <a:pt x="452" y="126"/>
                  </a:lnTo>
                  <a:lnTo>
                    <a:pt x="561" y="167"/>
                  </a:lnTo>
                  <a:lnTo>
                    <a:pt x="577" y="176"/>
                  </a:lnTo>
                  <a:lnTo>
                    <a:pt x="694" y="226"/>
                  </a:lnTo>
                  <a:lnTo>
                    <a:pt x="744" y="251"/>
                  </a:lnTo>
                  <a:lnTo>
                    <a:pt x="803" y="284"/>
                  </a:lnTo>
                  <a:lnTo>
                    <a:pt x="912" y="351"/>
                  </a:lnTo>
                  <a:lnTo>
                    <a:pt x="1020" y="418"/>
                  </a:lnTo>
                  <a:lnTo>
                    <a:pt x="1045" y="435"/>
                  </a:lnTo>
                  <a:lnTo>
                    <a:pt x="1129" y="493"/>
                  </a:lnTo>
                  <a:lnTo>
                    <a:pt x="1229" y="560"/>
                  </a:lnTo>
                  <a:lnTo>
                    <a:pt x="1338" y="635"/>
                  </a:lnTo>
                  <a:lnTo>
                    <a:pt x="1413" y="685"/>
                  </a:lnTo>
                  <a:lnTo>
                    <a:pt x="1438" y="702"/>
                  </a:lnTo>
                  <a:lnTo>
                    <a:pt x="1546" y="777"/>
                  </a:lnTo>
                  <a:lnTo>
                    <a:pt x="1647" y="852"/>
                  </a:lnTo>
                  <a:lnTo>
                    <a:pt x="1755" y="928"/>
                  </a:lnTo>
                  <a:lnTo>
                    <a:pt x="1856" y="1003"/>
                  </a:lnTo>
                  <a:lnTo>
                    <a:pt x="1906" y="1220"/>
                  </a:lnTo>
                  <a:lnTo>
                    <a:pt x="1688" y="1253"/>
                  </a:lnTo>
                  <a:lnTo>
                    <a:pt x="1580" y="1187"/>
                  </a:lnTo>
                  <a:lnTo>
                    <a:pt x="1480" y="1120"/>
                  </a:lnTo>
                  <a:lnTo>
                    <a:pt x="1371" y="1053"/>
                  </a:lnTo>
                  <a:lnTo>
                    <a:pt x="1271" y="986"/>
                  </a:lnTo>
                  <a:lnTo>
                    <a:pt x="1237" y="969"/>
                  </a:lnTo>
                  <a:lnTo>
                    <a:pt x="1162" y="919"/>
                  </a:lnTo>
                  <a:lnTo>
                    <a:pt x="1062" y="852"/>
                  </a:lnTo>
                  <a:lnTo>
                    <a:pt x="953" y="786"/>
                  </a:lnTo>
                  <a:lnTo>
                    <a:pt x="870" y="736"/>
                  </a:lnTo>
                  <a:lnTo>
                    <a:pt x="845" y="727"/>
                  </a:lnTo>
                  <a:lnTo>
                    <a:pt x="744" y="652"/>
                  </a:lnTo>
                  <a:lnTo>
                    <a:pt x="636" y="585"/>
                  </a:lnTo>
                  <a:lnTo>
                    <a:pt x="577" y="552"/>
                  </a:lnTo>
                  <a:lnTo>
                    <a:pt x="536" y="518"/>
                  </a:lnTo>
                  <a:lnTo>
                    <a:pt x="427" y="443"/>
                  </a:lnTo>
                  <a:lnTo>
                    <a:pt x="410" y="426"/>
                  </a:lnTo>
                  <a:lnTo>
                    <a:pt x="327" y="360"/>
                  </a:lnTo>
                  <a:lnTo>
                    <a:pt x="285" y="318"/>
                  </a:lnTo>
                  <a:lnTo>
                    <a:pt x="260" y="301"/>
                  </a:lnTo>
                  <a:lnTo>
                    <a:pt x="235" y="276"/>
                  </a:lnTo>
                  <a:lnTo>
                    <a:pt x="185" y="234"/>
                  </a:lnTo>
                  <a:lnTo>
                    <a:pt x="135" y="192"/>
                  </a:lnTo>
                  <a:lnTo>
                    <a:pt x="85" y="159"/>
                  </a:lnTo>
                  <a:lnTo>
                    <a:pt x="34" y="117"/>
                  </a:lnTo>
                  <a:lnTo>
                    <a:pt x="34" y="117"/>
                  </a:lnTo>
                  <a:lnTo>
                    <a:pt x="1" y="25"/>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4"/>
            <p:cNvSpPr/>
            <p:nvPr/>
          </p:nvSpPr>
          <p:spPr>
            <a:xfrm>
              <a:off x="7642839" y="3338577"/>
              <a:ext cx="72166" cy="64767"/>
            </a:xfrm>
            <a:custGeom>
              <a:avLst/>
              <a:gdLst/>
              <a:ahLst/>
              <a:cxnLst/>
              <a:rect l="l" t="t" r="r" b="b"/>
              <a:pathLst>
                <a:path w="1463" h="1313" extrusionOk="0">
                  <a:moveTo>
                    <a:pt x="101" y="9"/>
                  </a:moveTo>
                  <a:lnTo>
                    <a:pt x="109" y="9"/>
                  </a:lnTo>
                  <a:lnTo>
                    <a:pt x="151" y="34"/>
                  </a:lnTo>
                  <a:lnTo>
                    <a:pt x="201" y="68"/>
                  </a:lnTo>
                  <a:lnTo>
                    <a:pt x="251" y="93"/>
                  </a:lnTo>
                  <a:lnTo>
                    <a:pt x="284" y="110"/>
                  </a:lnTo>
                  <a:lnTo>
                    <a:pt x="301" y="118"/>
                  </a:lnTo>
                  <a:lnTo>
                    <a:pt x="343" y="143"/>
                  </a:lnTo>
                  <a:lnTo>
                    <a:pt x="393" y="168"/>
                  </a:lnTo>
                  <a:lnTo>
                    <a:pt x="410" y="176"/>
                  </a:lnTo>
                  <a:lnTo>
                    <a:pt x="443" y="201"/>
                  </a:lnTo>
                  <a:lnTo>
                    <a:pt x="477" y="218"/>
                  </a:lnTo>
                  <a:lnTo>
                    <a:pt x="485" y="226"/>
                  </a:lnTo>
                  <a:lnTo>
                    <a:pt x="518" y="252"/>
                  </a:lnTo>
                  <a:lnTo>
                    <a:pt x="527" y="260"/>
                  </a:lnTo>
                  <a:lnTo>
                    <a:pt x="569" y="293"/>
                  </a:lnTo>
                  <a:lnTo>
                    <a:pt x="602" y="327"/>
                  </a:lnTo>
                  <a:lnTo>
                    <a:pt x="635" y="360"/>
                  </a:lnTo>
                  <a:lnTo>
                    <a:pt x="677" y="394"/>
                  </a:lnTo>
                  <a:lnTo>
                    <a:pt x="711" y="427"/>
                  </a:lnTo>
                  <a:lnTo>
                    <a:pt x="744" y="460"/>
                  </a:lnTo>
                  <a:lnTo>
                    <a:pt x="752" y="469"/>
                  </a:lnTo>
                  <a:lnTo>
                    <a:pt x="786" y="502"/>
                  </a:lnTo>
                  <a:lnTo>
                    <a:pt x="819" y="536"/>
                  </a:lnTo>
                  <a:lnTo>
                    <a:pt x="861" y="569"/>
                  </a:lnTo>
                  <a:lnTo>
                    <a:pt x="894" y="602"/>
                  </a:lnTo>
                  <a:lnTo>
                    <a:pt x="936" y="636"/>
                  </a:lnTo>
                  <a:lnTo>
                    <a:pt x="978" y="669"/>
                  </a:lnTo>
                  <a:lnTo>
                    <a:pt x="1011" y="703"/>
                  </a:lnTo>
                  <a:lnTo>
                    <a:pt x="1036" y="728"/>
                  </a:lnTo>
                  <a:lnTo>
                    <a:pt x="1053" y="736"/>
                  </a:lnTo>
                  <a:lnTo>
                    <a:pt x="1086" y="778"/>
                  </a:lnTo>
                  <a:lnTo>
                    <a:pt x="1128" y="811"/>
                  </a:lnTo>
                  <a:lnTo>
                    <a:pt x="1170" y="845"/>
                  </a:lnTo>
                  <a:lnTo>
                    <a:pt x="1212" y="878"/>
                  </a:lnTo>
                  <a:lnTo>
                    <a:pt x="1254" y="912"/>
                  </a:lnTo>
                  <a:lnTo>
                    <a:pt x="1295" y="945"/>
                  </a:lnTo>
                  <a:lnTo>
                    <a:pt x="1337" y="978"/>
                  </a:lnTo>
                  <a:lnTo>
                    <a:pt x="1379" y="1003"/>
                  </a:lnTo>
                  <a:lnTo>
                    <a:pt x="1412" y="1037"/>
                  </a:lnTo>
                  <a:lnTo>
                    <a:pt x="1421" y="1037"/>
                  </a:lnTo>
                  <a:lnTo>
                    <a:pt x="1462" y="1262"/>
                  </a:lnTo>
                  <a:lnTo>
                    <a:pt x="1237" y="1313"/>
                  </a:lnTo>
                  <a:lnTo>
                    <a:pt x="1228" y="1313"/>
                  </a:lnTo>
                  <a:lnTo>
                    <a:pt x="1187" y="1287"/>
                  </a:lnTo>
                  <a:lnTo>
                    <a:pt x="1137" y="1254"/>
                  </a:lnTo>
                  <a:lnTo>
                    <a:pt x="1086" y="1229"/>
                  </a:lnTo>
                  <a:lnTo>
                    <a:pt x="1045" y="1204"/>
                  </a:lnTo>
                  <a:lnTo>
                    <a:pt x="995" y="1179"/>
                  </a:lnTo>
                  <a:lnTo>
                    <a:pt x="953" y="1145"/>
                  </a:lnTo>
                  <a:lnTo>
                    <a:pt x="903" y="1112"/>
                  </a:lnTo>
                  <a:lnTo>
                    <a:pt x="861" y="1087"/>
                  </a:lnTo>
                  <a:lnTo>
                    <a:pt x="811" y="1054"/>
                  </a:lnTo>
                  <a:lnTo>
                    <a:pt x="794" y="1037"/>
                  </a:lnTo>
                  <a:lnTo>
                    <a:pt x="769" y="1020"/>
                  </a:lnTo>
                  <a:lnTo>
                    <a:pt x="719" y="987"/>
                  </a:lnTo>
                  <a:lnTo>
                    <a:pt x="677" y="953"/>
                  </a:lnTo>
                  <a:lnTo>
                    <a:pt x="635" y="920"/>
                  </a:lnTo>
                  <a:lnTo>
                    <a:pt x="594" y="886"/>
                  </a:lnTo>
                  <a:lnTo>
                    <a:pt x="552" y="853"/>
                  </a:lnTo>
                  <a:lnTo>
                    <a:pt x="510" y="820"/>
                  </a:lnTo>
                  <a:lnTo>
                    <a:pt x="468" y="786"/>
                  </a:lnTo>
                  <a:lnTo>
                    <a:pt x="452" y="778"/>
                  </a:lnTo>
                  <a:lnTo>
                    <a:pt x="426" y="753"/>
                  </a:lnTo>
                  <a:lnTo>
                    <a:pt x="385" y="711"/>
                  </a:lnTo>
                  <a:lnTo>
                    <a:pt x="343" y="678"/>
                  </a:lnTo>
                  <a:lnTo>
                    <a:pt x="310" y="636"/>
                  </a:lnTo>
                  <a:lnTo>
                    <a:pt x="268" y="602"/>
                  </a:lnTo>
                  <a:lnTo>
                    <a:pt x="226" y="561"/>
                  </a:lnTo>
                  <a:lnTo>
                    <a:pt x="218" y="552"/>
                  </a:lnTo>
                  <a:lnTo>
                    <a:pt x="193" y="519"/>
                  </a:lnTo>
                  <a:lnTo>
                    <a:pt x="184" y="502"/>
                  </a:lnTo>
                  <a:lnTo>
                    <a:pt x="168" y="469"/>
                  </a:lnTo>
                  <a:lnTo>
                    <a:pt x="151" y="435"/>
                  </a:lnTo>
                  <a:lnTo>
                    <a:pt x="142" y="419"/>
                  </a:lnTo>
                  <a:lnTo>
                    <a:pt x="117" y="360"/>
                  </a:lnTo>
                  <a:lnTo>
                    <a:pt x="92" y="310"/>
                  </a:lnTo>
                  <a:lnTo>
                    <a:pt x="84" y="293"/>
                  </a:lnTo>
                  <a:lnTo>
                    <a:pt x="67" y="252"/>
                  </a:lnTo>
                  <a:lnTo>
                    <a:pt x="51" y="201"/>
                  </a:lnTo>
                  <a:lnTo>
                    <a:pt x="25" y="151"/>
                  </a:lnTo>
                  <a:lnTo>
                    <a:pt x="0" y="101"/>
                  </a:lnTo>
                  <a:lnTo>
                    <a:pt x="0" y="93"/>
                  </a:lnTo>
                  <a:lnTo>
                    <a:pt x="9"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4"/>
            <p:cNvSpPr/>
            <p:nvPr/>
          </p:nvSpPr>
          <p:spPr>
            <a:xfrm>
              <a:off x="7589664" y="2999845"/>
              <a:ext cx="96090" cy="68467"/>
            </a:xfrm>
            <a:custGeom>
              <a:avLst/>
              <a:gdLst/>
              <a:ahLst/>
              <a:cxnLst/>
              <a:rect l="l" t="t" r="r" b="b"/>
              <a:pathLst>
                <a:path w="1948" h="1388" extrusionOk="0">
                  <a:moveTo>
                    <a:pt x="93" y="9"/>
                  </a:moveTo>
                  <a:lnTo>
                    <a:pt x="352" y="84"/>
                  </a:lnTo>
                  <a:lnTo>
                    <a:pt x="352" y="84"/>
                  </a:lnTo>
                  <a:lnTo>
                    <a:pt x="544" y="135"/>
                  </a:lnTo>
                  <a:lnTo>
                    <a:pt x="619" y="160"/>
                  </a:lnTo>
                  <a:lnTo>
                    <a:pt x="644" y="168"/>
                  </a:lnTo>
                  <a:lnTo>
                    <a:pt x="728" y="210"/>
                  </a:lnTo>
                  <a:lnTo>
                    <a:pt x="853" y="285"/>
                  </a:lnTo>
                  <a:lnTo>
                    <a:pt x="870" y="293"/>
                  </a:lnTo>
                  <a:lnTo>
                    <a:pt x="961" y="352"/>
                  </a:lnTo>
                  <a:lnTo>
                    <a:pt x="1045" y="410"/>
                  </a:lnTo>
                  <a:lnTo>
                    <a:pt x="1070" y="427"/>
                  </a:lnTo>
                  <a:lnTo>
                    <a:pt x="1179" y="511"/>
                  </a:lnTo>
                  <a:lnTo>
                    <a:pt x="1279" y="586"/>
                  </a:lnTo>
                  <a:lnTo>
                    <a:pt x="1388" y="669"/>
                  </a:lnTo>
                  <a:lnTo>
                    <a:pt x="1429" y="703"/>
                  </a:lnTo>
                  <a:lnTo>
                    <a:pt x="1488" y="744"/>
                  </a:lnTo>
                  <a:lnTo>
                    <a:pt x="1596" y="828"/>
                  </a:lnTo>
                  <a:lnTo>
                    <a:pt x="1697" y="912"/>
                  </a:lnTo>
                  <a:lnTo>
                    <a:pt x="1805" y="995"/>
                  </a:lnTo>
                  <a:lnTo>
                    <a:pt x="1897" y="1070"/>
                  </a:lnTo>
                  <a:lnTo>
                    <a:pt x="1905" y="1079"/>
                  </a:lnTo>
                  <a:lnTo>
                    <a:pt x="1947" y="1346"/>
                  </a:lnTo>
                  <a:lnTo>
                    <a:pt x="1688" y="1388"/>
                  </a:lnTo>
                  <a:lnTo>
                    <a:pt x="1680" y="1379"/>
                  </a:lnTo>
                  <a:lnTo>
                    <a:pt x="1571" y="1313"/>
                  </a:lnTo>
                  <a:lnTo>
                    <a:pt x="1463" y="1246"/>
                  </a:lnTo>
                  <a:lnTo>
                    <a:pt x="1354" y="1179"/>
                  </a:lnTo>
                  <a:lnTo>
                    <a:pt x="1237" y="1112"/>
                  </a:lnTo>
                  <a:lnTo>
                    <a:pt x="1179" y="1079"/>
                  </a:lnTo>
                  <a:lnTo>
                    <a:pt x="1137" y="1045"/>
                  </a:lnTo>
                  <a:lnTo>
                    <a:pt x="1020" y="978"/>
                  </a:lnTo>
                  <a:lnTo>
                    <a:pt x="911" y="912"/>
                  </a:lnTo>
                  <a:lnTo>
                    <a:pt x="803" y="845"/>
                  </a:lnTo>
                  <a:lnTo>
                    <a:pt x="769" y="828"/>
                  </a:lnTo>
                  <a:lnTo>
                    <a:pt x="686" y="778"/>
                  </a:lnTo>
                  <a:lnTo>
                    <a:pt x="594" y="711"/>
                  </a:lnTo>
                  <a:lnTo>
                    <a:pt x="577" y="703"/>
                  </a:lnTo>
                  <a:lnTo>
                    <a:pt x="460" y="619"/>
                  </a:lnTo>
                  <a:lnTo>
                    <a:pt x="385" y="561"/>
                  </a:lnTo>
                  <a:lnTo>
                    <a:pt x="377" y="544"/>
                  </a:lnTo>
                  <a:lnTo>
                    <a:pt x="318" y="485"/>
                  </a:lnTo>
                  <a:lnTo>
                    <a:pt x="193" y="335"/>
                  </a:lnTo>
                  <a:lnTo>
                    <a:pt x="193" y="335"/>
                  </a:lnTo>
                  <a:lnTo>
                    <a:pt x="26" y="126"/>
                  </a:lnTo>
                  <a:lnTo>
                    <a:pt x="26" y="118"/>
                  </a:lnTo>
                  <a:lnTo>
                    <a:pt x="1" y="26"/>
                  </a:lnTo>
                  <a:lnTo>
                    <a:pt x="93"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4"/>
            <p:cNvSpPr/>
            <p:nvPr/>
          </p:nvSpPr>
          <p:spPr>
            <a:xfrm>
              <a:off x="7452879" y="3199326"/>
              <a:ext cx="98507" cy="57319"/>
            </a:xfrm>
            <a:custGeom>
              <a:avLst/>
              <a:gdLst/>
              <a:ahLst/>
              <a:cxnLst/>
              <a:rect l="l" t="t" r="r" b="b"/>
              <a:pathLst>
                <a:path w="1997" h="1162" extrusionOk="0">
                  <a:moveTo>
                    <a:pt x="334" y="0"/>
                  </a:moveTo>
                  <a:lnTo>
                    <a:pt x="359" y="0"/>
                  </a:lnTo>
                  <a:lnTo>
                    <a:pt x="443" y="17"/>
                  </a:lnTo>
                  <a:lnTo>
                    <a:pt x="485" y="34"/>
                  </a:lnTo>
                  <a:lnTo>
                    <a:pt x="585" y="92"/>
                  </a:lnTo>
                  <a:lnTo>
                    <a:pt x="694" y="142"/>
                  </a:lnTo>
                  <a:lnTo>
                    <a:pt x="777" y="184"/>
                  </a:lnTo>
                  <a:lnTo>
                    <a:pt x="802" y="201"/>
                  </a:lnTo>
                  <a:lnTo>
                    <a:pt x="902" y="251"/>
                  </a:lnTo>
                  <a:lnTo>
                    <a:pt x="1011" y="309"/>
                  </a:lnTo>
                  <a:lnTo>
                    <a:pt x="1111" y="359"/>
                  </a:lnTo>
                  <a:lnTo>
                    <a:pt x="1220" y="418"/>
                  </a:lnTo>
                  <a:lnTo>
                    <a:pt x="1245" y="426"/>
                  </a:lnTo>
                  <a:lnTo>
                    <a:pt x="1329" y="468"/>
                  </a:lnTo>
                  <a:lnTo>
                    <a:pt x="1429" y="527"/>
                  </a:lnTo>
                  <a:lnTo>
                    <a:pt x="1537" y="577"/>
                  </a:lnTo>
                  <a:lnTo>
                    <a:pt x="1654" y="627"/>
                  </a:lnTo>
                  <a:lnTo>
                    <a:pt x="1763" y="685"/>
                  </a:lnTo>
                  <a:lnTo>
                    <a:pt x="1863" y="727"/>
                  </a:lnTo>
                  <a:lnTo>
                    <a:pt x="1880" y="727"/>
                  </a:lnTo>
                  <a:lnTo>
                    <a:pt x="1997" y="1036"/>
                  </a:lnTo>
                  <a:lnTo>
                    <a:pt x="1688" y="1161"/>
                  </a:lnTo>
                  <a:lnTo>
                    <a:pt x="1679" y="1161"/>
                  </a:lnTo>
                  <a:lnTo>
                    <a:pt x="1579" y="1120"/>
                  </a:lnTo>
                  <a:lnTo>
                    <a:pt x="1462" y="1070"/>
                  </a:lnTo>
                  <a:lnTo>
                    <a:pt x="1345" y="1028"/>
                  </a:lnTo>
                  <a:lnTo>
                    <a:pt x="1237" y="978"/>
                  </a:lnTo>
                  <a:lnTo>
                    <a:pt x="1120" y="936"/>
                  </a:lnTo>
                  <a:lnTo>
                    <a:pt x="1028" y="894"/>
                  </a:lnTo>
                  <a:lnTo>
                    <a:pt x="1028" y="894"/>
                  </a:lnTo>
                  <a:lnTo>
                    <a:pt x="919" y="844"/>
                  </a:lnTo>
                  <a:lnTo>
                    <a:pt x="802" y="802"/>
                  </a:lnTo>
                  <a:lnTo>
                    <a:pt x="685" y="752"/>
                  </a:lnTo>
                  <a:lnTo>
                    <a:pt x="577" y="702"/>
                  </a:lnTo>
                  <a:lnTo>
                    <a:pt x="543" y="685"/>
                  </a:lnTo>
                  <a:lnTo>
                    <a:pt x="460" y="652"/>
                  </a:lnTo>
                  <a:lnTo>
                    <a:pt x="351" y="593"/>
                  </a:lnTo>
                  <a:lnTo>
                    <a:pt x="234" y="543"/>
                  </a:lnTo>
                  <a:lnTo>
                    <a:pt x="192" y="518"/>
                  </a:lnTo>
                  <a:lnTo>
                    <a:pt x="134" y="468"/>
                  </a:lnTo>
                  <a:lnTo>
                    <a:pt x="109" y="443"/>
                  </a:lnTo>
                  <a:lnTo>
                    <a:pt x="50" y="368"/>
                  </a:lnTo>
                  <a:lnTo>
                    <a:pt x="50" y="368"/>
                  </a:lnTo>
                  <a:lnTo>
                    <a:pt x="0" y="192"/>
                  </a:lnTo>
                  <a:lnTo>
                    <a:pt x="59" y="67"/>
                  </a:lnTo>
                  <a:lnTo>
                    <a:pt x="226" y="9"/>
                  </a:lnTo>
                  <a:lnTo>
                    <a:pt x="226"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4"/>
            <p:cNvSpPr/>
            <p:nvPr/>
          </p:nvSpPr>
          <p:spPr>
            <a:xfrm>
              <a:off x="7390628" y="3458492"/>
              <a:ext cx="131112" cy="57368"/>
            </a:xfrm>
            <a:custGeom>
              <a:avLst/>
              <a:gdLst/>
              <a:ahLst/>
              <a:cxnLst/>
              <a:rect l="l" t="t" r="r" b="b"/>
              <a:pathLst>
                <a:path w="2658" h="1163" extrusionOk="0">
                  <a:moveTo>
                    <a:pt x="552" y="1"/>
                  </a:moveTo>
                  <a:lnTo>
                    <a:pt x="611" y="9"/>
                  </a:lnTo>
                  <a:lnTo>
                    <a:pt x="611" y="9"/>
                  </a:lnTo>
                  <a:lnTo>
                    <a:pt x="761" y="68"/>
                  </a:lnTo>
                  <a:lnTo>
                    <a:pt x="811" y="76"/>
                  </a:lnTo>
                  <a:lnTo>
                    <a:pt x="911" y="126"/>
                  </a:lnTo>
                  <a:lnTo>
                    <a:pt x="1062" y="185"/>
                  </a:lnTo>
                  <a:lnTo>
                    <a:pt x="1087" y="193"/>
                  </a:lnTo>
                  <a:lnTo>
                    <a:pt x="1371" y="310"/>
                  </a:lnTo>
                  <a:lnTo>
                    <a:pt x="1663" y="444"/>
                  </a:lnTo>
                  <a:lnTo>
                    <a:pt x="1738" y="477"/>
                  </a:lnTo>
                  <a:lnTo>
                    <a:pt x="1814" y="511"/>
                  </a:lnTo>
                  <a:lnTo>
                    <a:pt x="1964" y="577"/>
                  </a:lnTo>
                  <a:lnTo>
                    <a:pt x="2114" y="644"/>
                  </a:lnTo>
                  <a:lnTo>
                    <a:pt x="2265" y="711"/>
                  </a:lnTo>
                  <a:lnTo>
                    <a:pt x="2415" y="786"/>
                  </a:lnTo>
                  <a:lnTo>
                    <a:pt x="2557" y="845"/>
                  </a:lnTo>
                  <a:lnTo>
                    <a:pt x="2565" y="853"/>
                  </a:lnTo>
                  <a:lnTo>
                    <a:pt x="2657" y="1070"/>
                  </a:lnTo>
                  <a:lnTo>
                    <a:pt x="2440" y="1162"/>
                  </a:lnTo>
                  <a:lnTo>
                    <a:pt x="2432" y="1162"/>
                  </a:lnTo>
                  <a:lnTo>
                    <a:pt x="2290" y="1112"/>
                  </a:lnTo>
                  <a:lnTo>
                    <a:pt x="2131" y="1062"/>
                  </a:lnTo>
                  <a:lnTo>
                    <a:pt x="1981" y="1012"/>
                  </a:lnTo>
                  <a:lnTo>
                    <a:pt x="1822" y="962"/>
                  </a:lnTo>
                  <a:lnTo>
                    <a:pt x="1663" y="912"/>
                  </a:lnTo>
                  <a:lnTo>
                    <a:pt x="1588" y="886"/>
                  </a:lnTo>
                  <a:lnTo>
                    <a:pt x="1513" y="861"/>
                  </a:lnTo>
                  <a:lnTo>
                    <a:pt x="1195" y="761"/>
                  </a:lnTo>
                  <a:lnTo>
                    <a:pt x="903" y="661"/>
                  </a:lnTo>
                  <a:lnTo>
                    <a:pt x="886" y="653"/>
                  </a:lnTo>
                  <a:lnTo>
                    <a:pt x="728" y="602"/>
                  </a:lnTo>
                  <a:lnTo>
                    <a:pt x="619" y="561"/>
                  </a:lnTo>
                  <a:lnTo>
                    <a:pt x="577" y="544"/>
                  </a:lnTo>
                  <a:lnTo>
                    <a:pt x="427" y="486"/>
                  </a:lnTo>
                  <a:lnTo>
                    <a:pt x="418" y="486"/>
                  </a:lnTo>
                  <a:lnTo>
                    <a:pt x="368" y="452"/>
                  </a:lnTo>
                  <a:lnTo>
                    <a:pt x="310" y="402"/>
                  </a:lnTo>
                  <a:lnTo>
                    <a:pt x="285" y="377"/>
                  </a:lnTo>
                  <a:lnTo>
                    <a:pt x="193" y="285"/>
                  </a:lnTo>
                  <a:lnTo>
                    <a:pt x="159" y="252"/>
                  </a:lnTo>
                  <a:lnTo>
                    <a:pt x="43" y="135"/>
                  </a:lnTo>
                  <a:lnTo>
                    <a:pt x="43" y="135"/>
                  </a:lnTo>
                  <a:lnTo>
                    <a:pt x="1" y="43"/>
                  </a:lnTo>
                  <a:lnTo>
                    <a:pt x="93" y="9"/>
                  </a:lnTo>
                  <a:lnTo>
                    <a:pt x="268" y="9"/>
                  </a:lnTo>
                  <a:lnTo>
                    <a:pt x="318" y="9"/>
                  </a:lnTo>
                  <a:lnTo>
                    <a:pt x="444" y="9"/>
                  </a:lnTo>
                  <a:lnTo>
                    <a:pt x="477" y="9"/>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4"/>
            <p:cNvSpPr/>
            <p:nvPr/>
          </p:nvSpPr>
          <p:spPr>
            <a:xfrm>
              <a:off x="7336269" y="3664977"/>
              <a:ext cx="94413" cy="35072"/>
            </a:xfrm>
            <a:custGeom>
              <a:avLst/>
              <a:gdLst/>
              <a:ahLst/>
              <a:cxnLst/>
              <a:rect l="l" t="t" r="r" b="b"/>
              <a:pathLst>
                <a:path w="1914" h="711" extrusionOk="0">
                  <a:moveTo>
                    <a:pt x="317" y="34"/>
                  </a:moveTo>
                  <a:lnTo>
                    <a:pt x="526" y="84"/>
                  </a:lnTo>
                  <a:lnTo>
                    <a:pt x="568" y="101"/>
                  </a:lnTo>
                  <a:lnTo>
                    <a:pt x="952" y="201"/>
                  </a:lnTo>
                  <a:lnTo>
                    <a:pt x="1111" y="243"/>
                  </a:lnTo>
                  <a:lnTo>
                    <a:pt x="1387" y="326"/>
                  </a:lnTo>
                  <a:lnTo>
                    <a:pt x="1596" y="385"/>
                  </a:lnTo>
                  <a:lnTo>
                    <a:pt x="1804" y="443"/>
                  </a:lnTo>
                  <a:lnTo>
                    <a:pt x="1813" y="443"/>
                  </a:lnTo>
                  <a:lnTo>
                    <a:pt x="1913" y="619"/>
                  </a:lnTo>
                  <a:lnTo>
                    <a:pt x="1738" y="710"/>
                  </a:lnTo>
                  <a:lnTo>
                    <a:pt x="1729" y="710"/>
                  </a:lnTo>
                  <a:lnTo>
                    <a:pt x="1520" y="660"/>
                  </a:lnTo>
                  <a:lnTo>
                    <a:pt x="1303" y="610"/>
                  </a:lnTo>
                  <a:lnTo>
                    <a:pt x="1028" y="535"/>
                  </a:lnTo>
                  <a:lnTo>
                    <a:pt x="877" y="502"/>
                  </a:lnTo>
                  <a:lnTo>
                    <a:pt x="485" y="393"/>
                  </a:lnTo>
                  <a:lnTo>
                    <a:pt x="443" y="385"/>
                  </a:lnTo>
                  <a:lnTo>
                    <a:pt x="234" y="326"/>
                  </a:lnTo>
                  <a:lnTo>
                    <a:pt x="109" y="293"/>
                  </a:lnTo>
                  <a:lnTo>
                    <a:pt x="75" y="234"/>
                  </a:lnTo>
                  <a:lnTo>
                    <a:pt x="42" y="184"/>
                  </a:lnTo>
                  <a:lnTo>
                    <a:pt x="42" y="184"/>
                  </a:lnTo>
                  <a:lnTo>
                    <a:pt x="0" y="101"/>
                  </a:lnTo>
                  <a:lnTo>
                    <a:pt x="75" y="50"/>
                  </a:lnTo>
                  <a:lnTo>
                    <a:pt x="75" y="50"/>
                  </a:lnTo>
                  <a:lnTo>
                    <a:pt x="125" y="25"/>
                  </a:lnTo>
                  <a:lnTo>
                    <a:pt x="1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4"/>
            <p:cNvSpPr/>
            <p:nvPr/>
          </p:nvSpPr>
          <p:spPr>
            <a:xfrm>
              <a:off x="7578566" y="3612246"/>
              <a:ext cx="110050" cy="62646"/>
            </a:xfrm>
            <a:custGeom>
              <a:avLst/>
              <a:gdLst/>
              <a:ahLst/>
              <a:cxnLst/>
              <a:rect l="l" t="t" r="r" b="b"/>
              <a:pathLst>
                <a:path w="2231" h="1270" extrusionOk="0">
                  <a:moveTo>
                    <a:pt x="100" y="17"/>
                  </a:moveTo>
                  <a:lnTo>
                    <a:pt x="126" y="25"/>
                  </a:lnTo>
                  <a:lnTo>
                    <a:pt x="151" y="50"/>
                  </a:lnTo>
                  <a:lnTo>
                    <a:pt x="184" y="67"/>
                  </a:lnTo>
                  <a:lnTo>
                    <a:pt x="217" y="92"/>
                  </a:lnTo>
                  <a:lnTo>
                    <a:pt x="242" y="109"/>
                  </a:lnTo>
                  <a:lnTo>
                    <a:pt x="276" y="125"/>
                  </a:lnTo>
                  <a:lnTo>
                    <a:pt x="309" y="142"/>
                  </a:lnTo>
                  <a:lnTo>
                    <a:pt x="318" y="150"/>
                  </a:lnTo>
                  <a:lnTo>
                    <a:pt x="334" y="167"/>
                  </a:lnTo>
                  <a:lnTo>
                    <a:pt x="368" y="184"/>
                  </a:lnTo>
                  <a:lnTo>
                    <a:pt x="401" y="201"/>
                  </a:lnTo>
                  <a:lnTo>
                    <a:pt x="435" y="217"/>
                  </a:lnTo>
                  <a:lnTo>
                    <a:pt x="460" y="234"/>
                  </a:lnTo>
                  <a:lnTo>
                    <a:pt x="468" y="234"/>
                  </a:lnTo>
                  <a:lnTo>
                    <a:pt x="527" y="267"/>
                  </a:lnTo>
                  <a:lnTo>
                    <a:pt x="593" y="301"/>
                  </a:lnTo>
                  <a:lnTo>
                    <a:pt x="602" y="309"/>
                  </a:lnTo>
                  <a:lnTo>
                    <a:pt x="652" y="334"/>
                  </a:lnTo>
                  <a:lnTo>
                    <a:pt x="719" y="376"/>
                  </a:lnTo>
                  <a:lnTo>
                    <a:pt x="777" y="409"/>
                  </a:lnTo>
                  <a:lnTo>
                    <a:pt x="844" y="451"/>
                  </a:lnTo>
                  <a:lnTo>
                    <a:pt x="902" y="485"/>
                  </a:lnTo>
                  <a:lnTo>
                    <a:pt x="969" y="518"/>
                  </a:lnTo>
                  <a:lnTo>
                    <a:pt x="978" y="518"/>
                  </a:lnTo>
                  <a:lnTo>
                    <a:pt x="1028" y="551"/>
                  </a:lnTo>
                  <a:lnTo>
                    <a:pt x="1095" y="585"/>
                  </a:lnTo>
                  <a:lnTo>
                    <a:pt x="1161" y="618"/>
                  </a:lnTo>
                  <a:lnTo>
                    <a:pt x="1228" y="652"/>
                  </a:lnTo>
                  <a:lnTo>
                    <a:pt x="1295" y="685"/>
                  </a:lnTo>
                  <a:lnTo>
                    <a:pt x="1362" y="718"/>
                  </a:lnTo>
                  <a:lnTo>
                    <a:pt x="1429" y="744"/>
                  </a:lnTo>
                  <a:lnTo>
                    <a:pt x="1496" y="777"/>
                  </a:lnTo>
                  <a:lnTo>
                    <a:pt x="1496" y="777"/>
                  </a:lnTo>
                  <a:lnTo>
                    <a:pt x="1562" y="810"/>
                  </a:lnTo>
                  <a:lnTo>
                    <a:pt x="1629" y="835"/>
                  </a:lnTo>
                  <a:lnTo>
                    <a:pt x="1696" y="869"/>
                  </a:lnTo>
                  <a:lnTo>
                    <a:pt x="1763" y="894"/>
                  </a:lnTo>
                  <a:lnTo>
                    <a:pt x="1830" y="927"/>
                  </a:lnTo>
                  <a:lnTo>
                    <a:pt x="1897" y="961"/>
                  </a:lnTo>
                  <a:lnTo>
                    <a:pt x="2030" y="1019"/>
                  </a:lnTo>
                  <a:lnTo>
                    <a:pt x="2156" y="1069"/>
                  </a:lnTo>
                  <a:lnTo>
                    <a:pt x="2164" y="1069"/>
                  </a:lnTo>
                  <a:lnTo>
                    <a:pt x="2231" y="1211"/>
                  </a:lnTo>
                  <a:lnTo>
                    <a:pt x="2080" y="1270"/>
                  </a:lnTo>
                  <a:lnTo>
                    <a:pt x="2072" y="1270"/>
                  </a:lnTo>
                  <a:lnTo>
                    <a:pt x="1947" y="1220"/>
                  </a:lnTo>
                  <a:lnTo>
                    <a:pt x="1805" y="1170"/>
                  </a:lnTo>
                  <a:lnTo>
                    <a:pt x="1738" y="1136"/>
                  </a:lnTo>
                  <a:lnTo>
                    <a:pt x="1671" y="1111"/>
                  </a:lnTo>
                  <a:lnTo>
                    <a:pt x="1604" y="1086"/>
                  </a:lnTo>
                  <a:lnTo>
                    <a:pt x="1529" y="1053"/>
                  </a:lnTo>
                  <a:lnTo>
                    <a:pt x="1462" y="1028"/>
                  </a:lnTo>
                  <a:lnTo>
                    <a:pt x="1395" y="994"/>
                  </a:lnTo>
                  <a:lnTo>
                    <a:pt x="1395" y="994"/>
                  </a:lnTo>
                  <a:lnTo>
                    <a:pt x="1328" y="969"/>
                  </a:lnTo>
                  <a:lnTo>
                    <a:pt x="1253" y="936"/>
                  </a:lnTo>
                  <a:lnTo>
                    <a:pt x="1186" y="902"/>
                  </a:lnTo>
                  <a:lnTo>
                    <a:pt x="1120" y="869"/>
                  </a:lnTo>
                  <a:lnTo>
                    <a:pt x="1053" y="835"/>
                  </a:lnTo>
                  <a:lnTo>
                    <a:pt x="986" y="802"/>
                  </a:lnTo>
                  <a:lnTo>
                    <a:pt x="919" y="769"/>
                  </a:lnTo>
                  <a:lnTo>
                    <a:pt x="861" y="744"/>
                  </a:lnTo>
                  <a:lnTo>
                    <a:pt x="852" y="735"/>
                  </a:lnTo>
                  <a:lnTo>
                    <a:pt x="785" y="702"/>
                  </a:lnTo>
                  <a:lnTo>
                    <a:pt x="719" y="660"/>
                  </a:lnTo>
                  <a:lnTo>
                    <a:pt x="652" y="627"/>
                  </a:lnTo>
                  <a:lnTo>
                    <a:pt x="593" y="585"/>
                  </a:lnTo>
                  <a:lnTo>
                    <a:pt x="527" y="543"/>
                  </a:lnTo>
                  <a:lnTo>
                    <a:pt x="468" y="510"/>
                  </a:lnTo>
                  <a:lnTo>
                    <a:pt x="460" y="501"/>
                  </a:lnTo>
                  <a:lnTo>
                    <a:pt x="401" y="459"/>
                  </a:lnTo>
                  <a:lnTo>
                    <a:pt x="351" y="418"/>
                  </a:lnTo>
                  <a:lnTo>
                    <a:pt x="343" y="409"/>
                  </a:lnTo>
                  <a:lnTo>
                    <a:pt x="309" y="384"/>
                  </a:lnTo>
                  <a:lnTo>
                    <a:pt x="284" y="359"/>
                  </a:lnTo>
                  <a:lnTo>
                    <a:pt x="251" y="334"/>
                  </a:lnTo>
                  <a:lnTo>
                    <a:pt x="226" y="309"/>
                  </a:lnTo>
                  <a:lnTo>
                    <a:pt x="209" y="292"/>
                  </a:lnTo>
                  <a:lnTo>
                    <a:pt x="201" y="284"/>
                  </a:lnTo>
                  <a:lnTo>
                    <a:pt x="176" y="259"/>
                  </a:lnTo>
                  <a:lnTo>
                    <a:pt x="142" y="234"/>
                  </a:lnTo>
                  <a:lnTo>
                    <a:pt x="117" y="209"/>
                  </a:lnTo>
                  <a:lnTo>
                    <a:pt x="92" y="175"/>
                  </a:lnTo>
                  <a:lnTo>
                    <a:pt x="67" y="150"/>
                  </a:lnTo>
                  <a:lnTo>
                    <a:pt x="34" y="125"/>
                  </a:lnTo>
                  <a:lnTo>
                    <a:pt x="17" y="109"/>
                  </a:lnTo>
                  <a:lnTo>
                    <a:pt x="9" y="100"/>
                  </a:lnTo>
                  <a:lnTo>
                    <a:pt x="0" y="8"/>
                  </a:lnTo>
                  <a:lnTo>
                    <a:pt x="92" y="0"/>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34"/>
            <p:cNvSpPr/>
            <p:nvPr/>
          </p:nvSpPr>
          <p:spPr>
            <a:xfrm>
              <a:off x="7582660" y="3379371"/>
              <a:ext cx="47453" cy="41682"/>
            </a:xfrm>
            <a:custGeom>
              <a:avLst/>
              <a:gdLst/>
              <a:ahLst/>
              <a:cxnLst/>
              <a:rect l="l" t="t" r="r" b="b"/>
              <a:pathLst>
                <a:path w="962" h="845" extrusionOk="0">
                  <a:moveTo>
                    <a:pt x="93" y="1"/>
                  </a:moveTo>
                  <a:lnTo>
                    <a:pt x="235" y="93"/>
                  </a:lnTo>
                  <a:lnTo>
                    <a:pt x="268" y="118"/>
                  </a:lnTo>
                  <a:lnTo>
                    <a:pt x="301" y="135"/>
                  </a:lnTo>
                  <a:lnTo>
                    <a:pt x="352" y="176"/>
                  </a:lnTo>
                  <a:lnTo>
                    <a:pt x="385" y="193"/>
                  </a:lnTo>
                  <a:lnTo>
                    <a:pt x="402" y="201"/>
                  </a:lnTo>
                  <a:lnTo>
                    <a:pt x="444" y="235"/>
                  </a:lnTo>
                  <a:lnTo>
                    <a:pt x="485" y="260"/>
                  </a:lnTo>
                  <a:lnTo>
                    <a:pt x="485" y="260"/>
                  </a:lnTo>
                  <a:lnTo>
                    <a:pt x="519" y="285"/>
                  </a:lnTo>
                  <a:lnTo>
                    <a:pt x="552" y="318"/>
                  </a:lnTo>
                  <a:lnTo>
                    <a:pt x="594" y="344"/>
                  </a:lnTo>
                  <a:lnTo>
                    <a:pt x="611" y="360"/>
                  </a:lnTo>
                  <a:lnTo>
                    <a:pt x="636" y="377"/>
                  </a:lnTo>
                  <a:lnTo>
                    <a:pt x="686" y="410"/>
                  </a:lnTo>
                  <a:lnTo>
                    <a:pt x="761" y="477"/>
                  </a:lnTo>
                  <a:lnTo>
                    <a:pt x="794" y="502"/>
                  </a:lnTo>
                  <a:lnTo>
                    <a:pt x="936" y="619"/>
                  </a:lnTo>
                  <a:lnTo>
                    <a:pt x="961" y="828"/>
                  </a:lnTo>
                  <a:lnTo>
                    <a:pt x="753" y="845"/>
                  </a:lnTo>
                  <a:lnTo>
                    <a:pt x="602" y="736"/>
                  </a:lnTo>
                  <a:lnTo>
                    <a:pt x="577" y="711"/>
                  </a:lnTo>
                  <a:lnTo>
                    <a:pt x="494" y="644"/>
                  </a:lnTo>
                  <a:lnTo>
                    <a:pt x="452" y="611"/>
                  </a:lnTo>
                  <a:lnTo>
                    <a:pt x="427" y="586"/>
                  </a:lnTo>
                  <a:lnTo>
                    <a:pt x="410" y="577"/>
                  </a:lnTo>
                  <a:lnTo>
                    <a:pt x="368" y="536"/>
                  </a:lnTo>
                  <a:lnTo>
                    <a:pt x="335" y="502"/>
                  </a:lnTo>
                  <a:lnTo>
                    <a:pt x="301" y="477"/>
                  </a:lnTo>
                  <a:lnTo>
                    <a:pt x="301" y="477"/>
                  </a:lnTo>
                  <a:lnTo>
                    <a:pt x="268" y="435"/>
                  </a:lnTo>
                  <a:lnTo>
                    <a:pt x="226" y="394"/>
                  </a:lnTo>
                  <a:lnTo>
                    <a:pt x="210" y="377"/>
                  </a:lnTo>
                  <a:lnTo>
                    <a:pt x="193" y="344"/>
                  </a:lnTo>
                  <a:lnTo>
                    <a:pt x="151" y="293"/>
                  </a:lnTo>
                  <a:lnTo>
                    <a:pt x="126" y="268"/>
                  </a:lnTo>
                  <a:lnTo>
                    <a:pt x="109" y="235"/>
                  </a:lnTo>
                  <a:lnTo>
                    <a:pt x="1" y="93"/>
                  </a:lnTo>
                  <a:lnTo>
                    <a:pt x="1" y="93"/>
                  </a:lnTo>
                  <a:lnTo>
                    <a:pt x="1"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34"/>
            <p:cNvSpPr/>
            <p:nvPr/>
          </p:nvSpPr>
          <p:spPr>
            <a:xfrm>
              <a:off x="9278786" y="3340649"/>
              <a:ext cx="28117" cy="66000"/>
            </a:xfrm>
            <a:custGeom>
              <a:avLst/>
              <a:gdLst/>
              <a:ahLst/>
              <a:cxnLst/>
              <a:rect l="l" t="t" r="r" b="b"/>
              <a:pathLst>
                <a:path w="570" h="1338" extrusionOk="0">
                  <a:moveTo>
                    <a:pt x="394" y="1"/>
                  </a:moveTo>
                  <a:lnTo>
                    <a:pt x="452" y="42"/>
                  </a:lnTo>
                  <a:lnTo>
                    <a:pt x="511" y="93"/>
                  </a:lnTo>
                  <a:lnTo>
                    <a:pt x="511" y="126"/>
                  </a:lnTo>
                  <a:lnTo>
                    <a:pt x="527" y="260"/>
                  </a:lnTo>
                  <a:lnTo>
                    <a:pt x="527" y="327"/>
                  </a:lnTo>
                  <a:lnTo>
                    <a:pt x="527" y="402"/>
                  </a:lnTo>
                  <a:lnTo>
                    <a:pt x="536" y="535"/>
                  </a:lnTo>
                  <a:lnTo>
                    <a:pt x="544" y="661"/>
                  </a:lnTo>
                  <a:lnTo>
                    <a:pt x="544" y="677"/>
                  </a:lnTo>
                  <a:lnTo>
                    <a:pt x="552" y="811"/>
                  </a:lnTo>
                  <a:lnTo>
                    <a:pt x="561" y="953"/>
                  </a:lnTo>
                  <a:lnTo>
                    <a:pt x="569" y="1087"/>
                  </a:lnTo>
                  <a:lnTo>
                    <a:pt x="569" y="1087"/>
                  </a:lnTo>
                  <a:lnTo>
                    <a:pt x="377" y="1337"/>
                  </a:lnTo>
                  <a:lnTo>
                    <a:pt x="126" y="1137"/>
                  </a:lnTo>
                  <a:lnTo>
                    <a:pt x="126" y="1137"/>
                  </a:lnTo>
                  <a:lnTo>
                    <a:pt x="101" y="1003"/>
                  </a:lnTo>
                  <a:lnTo>
                    <a:pt x="85" y="861"/>
                  </a:lnTo>
                  <a:lnTo>
                    <a:pt x="59" y="728"/>
                  </a:lnTo>
                  <a:lnTo>
                    <a:pt x="59" y="711"/>
                  </a:lnTo>
                  <a:lnTo>
                    <a:pt x="43" y="585"/>
                  </a:lnTo>
                  <a:lnTo>
                    <a:pt x="26" y="443"/>
                  </a:lnTo>
                  <a:lnTo>
                    <a:pt x="18" y="368"/>
                  </a:lnTo>
                  <a:lnTo>
                    <a:pt x="9" y="310"/>
                  </a:lnTo>
                  <a:lnTo>
                    <a:pt x="1" y="168"/>
                  </a:lnTo>
                  <a:lnTo>
                    <a:pt x="1" y="134"/>
                  </a:lnTo>
                  <a:lnTo>
                    <a:pt x="51" y="76"/>
                  </a:lnTo>
                  <a:lnTo>
                    <a:pt x="101" y="26"/>
                  </a:lnTo>
                  <a:lnTo>
                    <a:pt x="101" y="26"/>
                  </a:lnTo>
                  <a:lnTo>
                    <a:pt x="385" y="1"/>
                  </a:ln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4"/>
            <p:cNvSpPr/>
            <p:nvPr/>
          </p:nvSpPr>
          <p:spPr>
            <a:xfrm>
              <a:off x="5872525" y="47318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4"/>
            <p:cNvSpPr/>
            <p:nvPr/>
          </p:nvSpPr>
          <p:spPr>
            <a:xfrm>
              <a:off x="5995301" y="48509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4"/>
            <p:cNvSpPr/>
            <p:nvPr/>
          </p:nvSpPr>
          <p:spPr>
            <a:xfrm>
              <a:off x="6114821" y="49836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4"/>
            <p:cNvSpPr/>
            <p:nvPr/>
          </p:nvSpPr>
          <p:spPr>
            <a:xfrm>
              <a:off x="7009030" y="44895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4"/>
            <p:cNvSpPr/>
            <p:nvPr/>
          </p:nvSpPr>
          <p:spPr>
            <a:xfrm>
              <a:off x="7110842" y="46420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4"/>
            <p:cNvSpPr/>
            <p:nvPr/>
          </p:nvSpPr>
          <p:spPr>
            <a:xfrm>
              <a:off x="7256161" y="47590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4"/>
            <p:cNvSpPr/>
            <p:nvPr/>
          </p:nvSpPr>
          <p:spPr>
            <a:xfrm>
              <a:off x="8680443" y="3934059"/>
              <a:ext cx="651962" cy="663504"/>
            </a:xfrm>
            <a:custGeom>
              <a:avLst/>
              <a:gdLst/>
              <a:ahLst/>
              <a:cxnLst/>
              <a:rect l="l" t="t" r="r" b="b"/>
              <a:pathLst>
                <a:path w="13217" h="13451" extrusionOk="0">
                  <a:moveTo>
                    <a:pt x="10201" y="5155"/>
                  </a:moveTo>
                  <a:cubicBezTo>
                    <a:pt x="10844" y="4996"/>
                    <a:pt x="11479" y="4938"/>
                    <a:pt x="12139" y="5122"/>
                  </a:cubicBezTo>
                  <a:cubicBezTo>
                    <a:pt x="12198" y="5147"/>
                    <a:pt x="12265" y="5163"/>
                    <a:pt x="12331" y="5188"/>
                  </a:cubicBezTo>
                  <a:cubicBezTo>
                    <a:pt x="12390" y="5213"/>
                    <a:pt x="12432" y="5222"/>
                    <a:pt x="12473" y="5247"/>
                  </a:cubicBezTo>
                  <a:cubicBezTo>
                    <a:pt x="12524" y="5264"/>
                    <a:pt x="12540" y="5280"/>
                    <a:pt x="12574" y="5289"/>
                  </a:cubicBezTo>
                  <a:cubicBezTo>
                    <a:pt x="12841" y="5414"/>
                    <a:pt x="13042" y="5648"/>
                    <a:pt x="13125" y="5940"/>
                  </a:cubicBezTo>
                  <a:cubicBezTo>
                    <a:pt x="13184" y="6141"/>
                    <a:pt x="13133" y="6358"/>
                    <a:pt x="13008" y="6525"/>
                  </a:cubicBezTo>
                  <a:cubicBezTo>
                    <a:pt x="12824" y="6734"/>
                    <a:pt x="12540" y="6817"/>
                    <a:pt x="12290" y="6893"/>
                  </a:cubicBezTo>
                  <a:cubicBezTo>
                    <a:pt x="12440" y="7035"/>
                    <a:pt x="12590" y="7193"/>
                    <a:pt x="12732" y="7360"/>
                  </a:cubicBezTo>
                  <a:cubicBezTo>
                    <a:pt x="13217" y="7970"/>
                    <a:pt x="13108" y="8864"/>
                    <a:pt x="12490" y="9340"/>
                  </a:cubicBezTo>
                  <a:cubicBezTo>
                    <a:pt x="11688" y="10009"/>
                    <a:pt x="10510" y="9900"/>
                    <a:pt x="9474" y="9457"/>
                  </a:cubicBezTo>
                  <a:cubicBezTo>
                    <a:pt x="9683" y="9800"/>
                    <a:pt x="9842" y="10176"/>
                    <a:pt x="9942" y="10568"/>
                  </a:cubicBezTo>
                  <a:cubicBezTo>
                    <a:pt x="10151" y="11496"/>
                    <a:pt x="9900" y="12598"/>
                    <a:pt x="9107" y="12983"/>
                  </a:cubicBezTo>
                  <a:cubicBezTo>
                    <a:pt x="8129" y="13451"/>
                    <a:pt x="6768" y="12849"/>
                    <a:pt x="6392" y="11771"/>
                  </a:cubicBezTo>
                  <a:cubicBezTo>
                    <a:pt x="6233" y="11930"/>
                    <a:pt x="6058" y="12064"/>
                    <a:pt x="5865" y="12181"/>
                  </a:cubicBezTo>
                  <a:cubicBezTo>
                    <a:pt x="5398" y="12415"/>
                    <a:pt x="4830" y="12197"/>
                    <a:pt x="4637" y="11713"/>
                  </a:cubicBezTo>
                  <a:cubicBezTo>
                    <a:pt x="4445" y="11203"/>
                    <a:pt x="4495" y="10660"/>
                    <a:pt x="4671" y="10092"/>
                  </a:cubicBezTo>
                  <a:cubicBezTo>
                    <a:pt x="3944" y="10769"/>
                    <a:pt x="2916" y="11228"/>
                    <a:pt x="1939" y="10919"/>
                  </a:cubicBezTo>
                  <a:cubicBezTo>
                    <a:pt x="1906" y="10911"/>
                    <a:pt x="1872" y="10894"/>
                    <a:pt x="1839" y="10877"/>
                  </a:cubicBezTo>
                  <a:cubicBezTo>
                    <a:pt x="1287" y="10593"/>
                    <a:pt x="1145" y="9700"/>
                    <a:pt x="1455" y="9115"/>
                  </a:cubicBezTo>
                  <a:cubicBezTo>
                    <a:pt x="1571" y="8906"/>
                    <a:pt x="1747" y="8614"/>
                    <a:pt x="1747" y="8614"/>
                  </a:cubicBezTo>
                  <a:lnTo>
                    <a:pt x="1680" y="8614"/>
                  </a:lnTo>
                  <a:cubicBezTo>
                    <a:pt x="987" y="8588"/>
                    <a:pt x="1" y="8430"/>
                    <a:pt x="293" y="7411"/>
                  </a:cubicBezTo>
                  <a:cubicBezTo>
                    <a:pt x="494" y="6717"/>
                    <a:pt x="1287" y="6391"/>
                    <a:pt x="1881" y="6249"/>
                  </a:cubicBezTo>
                  <a:cubicBezTo>
                    <a:pt x="1964" y="6224"/>
                    <a:pt x="2056" y="6208"/>
                    <a:pt x="2140" y="6191"/>
                  </a:cubicBezTo>
                  <a:cubicBezTo>
                    <a:pt x="2031" y="6157"/>
                    <a:pt x="1914" y="6116"/>
                    <a:pt x="1805" y="6082"/>
                  </a:cubicBezTo>
                  <a:cubicBezTo>
                    <a:pt x="1154" y="5848"/>
                    <a:pt x="527" y="5330"/>
                    <a:pt x="644" y="4587"/>
                  </a:cubicBezTo>
                  <a:cubicBezTo>
                    <a:pt x="686" y="4378"/>
                    <a:pt x="769" y="4178"/>
                    <a:pt x="895" y="4010"/>
                  </a:cubicBezTo>
                  <a:cubicBezTo>
                    <a:pt x="953" y="3877"/>
                    <a:pt x="1037" y="3760"/>
                    <a:pt x="1137" y="3660"/>
                  </a:cubicBezTo>
                  <a:cubicBezTo>
                    <a:pt x="1580" y="3242"/>
                    <a:pt x="2256" y="3142"/>
                    <a:pt x="2825" y="3284"/>
                  </a:cubicBezTo>
                  <a:cubicBezTo>
                    <a:pt x="2825" y="3284"/>
                    <a:pt x="2457" y="2640"/>
                    <a:pt x="2424" y="2264"/>
                  </a:cubicBezTo>
                  <a:cubicBezTo>
                    <a:pt x="2357" y="1613"/>
                    <a:pt x="2891" y="1053"/>
                    <a:pt x="3551" y="1087"/>
                  </a:cubicBezTo>
                  <a:cubicBezTo>
                    <a:pt x="4713" y="1120"/>
                    <a:pt x="5665" y="2114"/>
                    <a:pt x="6191" y="3100"/>
                  </a:cubicBezTo>
                  <a:cubicBezTo>
                    <a:pt x="6108" y="2206"/>
                    <a:pt x="6367" y="1329"/>
                    <a:pt x="6901" y="619"/>
                  </a:cubicBezTo>
                  <a:cubicBezTo>
                    <a:pt x="7269" y="159"/>
                    <a:pt x="8037" y="1"/>
                    <a:pt x="8464" y="468"/>
                  </a:cubicBezTo>
                  <a:cubicBezTo>
                    <a:pt x="8731" y="761"/>
                    <a:pt x="8839" y="1187"/>
                    <a:pt x="8906" y="1588"/>
                  </a:cubicBezTo>
                  <a:lnTo>
                    <a:pt x="8940" y="1797"/>
                  </a:lnTo>
                  <a:lnTo>
                    <a:pt x="8990" y="1772"/>
                  </a:lnTo>
                  <a:cubicBezTo>
                    <a:pt x="9909" y="1270"/>
                    <a:pt x="11053" y="1162"/>
                    <a:pt x="11822" y="1880"/>
                  </a:cubicBezTo>
                  <a:cubicBezTo>
                    <a:pt x="11956" y="2006"/>
                    <a:pt x="12056" y="2173"/>
                    <a:pt x="12106" y="2348"/>
                  </a:cubicBezTo>
                  <a:cubicBezTo>
                    <a:pt x="12240" y="2908"/>
                    <a:pt x="11880" y="3467"/>
                    <a:pt x="11555" y="3885"/>
                  </a:cubicBezTo>
                  <a:cubicBezTo>
                    <a:pt x="11179" y="4378"/>
                    <a:pt x="10719" y="4804"/>
                    <a:pt x="10201" y="5155"/>
                  </a:cubicBezTo>
                  <a:close/>
                </a:path>
              </a:pathLst>
            </a:custGeom>
            <a:solidFill>
              <a:srgbClr val="F7A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34"/>
            <p:cNvSpPr/>
            <p:nvPr/>
          </p:nvSpPr>
          <p:spPr>
            <a:xfrm>
              <a:off x="8782255" y="4041198"/>
              <a:ext cx="437239" cy="404288"/>
            </a:xfrm>
            <a:custGeom>
              <a:avLst/>
              <a:gdLst/>
              <a:ahLst/>
              <a:cxnLst/>
              <a:rect l="l" t="t" r="r" b="b"/>
              <a:pathLst>
                <a:path w="8864" h="8196" extrusionOk="0">
                  <a:moveTo>
                    <a:pt x="7995" y="1421"/>
                  </a:moveTo>
                  <a:lnTo>
                    <a:pt x="7803" y="1479"/>
                  </a:lnTo>
                  <a:cubicBezTo>
                    <a:pt x="7327" y="2123"/>
                    <a:pt x="6600" y="2757"/>
                    <a:pt x="5923" y="3367"/>
                  </a:cubicBezTo>
                  <a:cubicBezTo>
                    <a:pt x="5046" y="4144"/>
                    <a:pt x="5539" y="3726"/>
                    <a:pt x="5105" y="3977"/>
                  </a:cubicBezTo>
                  <a:cubicBezTo>
                    <a:pt x="5105" y="3977"/>
                    <a:pt x="4979" y="4153"/>
                    <a:pt x="5080" y="4178"/>
                  </a:cubicBezTo>
                  <a:cubicBezTo>
                    <a:pt x="5082" y="4179"/>
                    <a:pt x="5085" y="4179"/>
                    <a:pt x="5088" y="4179"/>
                  </a:cubicBezTo>
                  <a:cubicBezTo>
                    <a:pt x="5105" y="4179"/>
                    <a:pt x="5130" y="4161"/>
                    <a:pt x="5130" y="4161"/>
                  </a:cubicBezTo>
                  <a:lnTo>
                    <a:pt x="5130" y="4161"/>
                  </a:lnTo>
                  <a:cubicBezTo>
                    <a:pt x="5136" y="4165"/>
                    <a:pt x="5150" y="4174"/>
                    <a:pt x="5180" y="4194"/>
                  </a:cubicBezTo>
                  <a:cubicBezTo>
                    <a:pt x="5180" y="4194"/>
                    <a:pt x="5539" y="4161"/>
                    <a:pt x="5564" y="4153"/>
                  </a:cubicBezTo>
                  <a:cubicBezTo>
                    <a:pt x="5907" y="3985"/>
                    <a:pt x="6207" y="3768"/>
                    <a:pt x="6466" y="3509"/>
                  </a:cubicBezTo>
                  <a:cubicBezTo>
                    <a:pt x="6926" y="3083"/>
                    <a:pt x="7686" y="2265"/>
                    <a:pt x="7686" y="2265"/>
                  </a:cubicBezTo>
                  <a:cubicBezTo>
                    <a:pt x="7845" y="2014"/>
                    <a:pt x="7953" y="1722"/>
                    <a:pt x="7995" y="1421"/>
                  </a:cubicBezTo>
                  <a:close/>
                  <a:moveTo>
                    <a:pt x="5222" y="4554"/>
                  </a:moveTo>
                  <a:cubicBezTo>
                    <a:pt x="5228" y="4555"/>
                    <a:pt x="5233" y="4557"/>
                    <a:pt x="5238" y="4558"/>
                  </a:cubicBezTo>
                  <a:lnTo>
                    <a:pt x="5238" y="4558"/>
                  </a:lnTo>
                  <a:cubicBezTo>
                    <a:pt x="5237" y="4556"/>
                    <a:pt x="5245" y="4554"/>
                    <a:pt x="5272" y="4554"/>
                  </a:cubicBezTo>
                  <a:close/>
                  <a:moveTo>
                    <a:pt x="5238" y="4558"/>
                  </a:moveTo>
                  <a:cubicBezTo>
                    <a:pt x="5238" y="4561"/>
                    <a:pt x="5252" y="4565"/>
                    <a:pt x="5255" y="4565"/>
                  </a:cubicBezTo>
                  <a:cubicBezTo>
                    <a:pt x="5257" y="4565"/>
                    <a:pt x="5254" y="4563"/>
                    <a:pt x="5238" y="4558"/>
                  </a:cubicBezTo>
                  <a:close/>
                  <a:moveTo>
                    <a:pt x="5422" y="1"/>
                  </a:moveTo>
                  <a:lnTo>
                    <a:pt x="5188" y="84"/>
                  </a:lnTo>
                  <a:cubicBezTo>
                    <a:pt x="5188" y="84"/>
                    <a:pt x="4938" y="569"/>
                    <a:pt x="4796" y="920"/>
                  </a:cubicBezTo>
                  <a:cubicBezTo>
                    <a:pt x="4737" y="1062"/>
                    <a:pt x="4687" y="1204"/>
                    <a:pt x="4637" y="1346"/>
                  </a:cubicBezTo>
                  <a:cubicBezTo>
                    <a:pt x="4595" y="1479"/>
                    <a:pt x="4553" y="1613"/>
                    <a:pt x="4512" y="1755"/>
                  </a:cubicBezTo>
                  <a:cubicBezTo>
                    <a:pt x="4453" y="2014"/>
                    <a:pt x="4378" y="2265"/>
                    <a:pt x="4294" y="2515"/>
                  </a:cubicBezTo>
                  <a:cubicBezTo>
                    <a:pt x="4285" y="2537"/>
                    <a:pt x="4277" y="2558"/>
                    <a:pt x="4269" y="2580"/>
                  </a:cubicBezTo>
                  <a:lnTo>
                    <a:pt x="4269" y="2580"/>
                  </a:lnTo>
                  <a:cubicBezTo>
                    <a:pt x="4081" y="2256"/>
                    <a:pt x="3902" y="1997"/>
                    <a:pt x="3902" y="1997"/>
                  </a:cubicBezTo>
                  <a:cubicBezTo>
                    <a:pt x="3534" y="1596"/>
                    <a:pt x="2899" y="1237"/>
                    <a:pt x="2899" y="1237"/>
                  </a:cubicBezTo>
                  <a:lnTo>
                    <a:pt x="2899" y="1237"/>
                  </a:lnTo>
                  <a:lnTo>
                    <a:pt x="2908" y="1362"/>
                  </a:lnTo>
                  <a:cubicBezTo>
                    <a:pt x="3217" y="1688"/>
                    <a:pt x="3492" y="2047"/>
                    <a:pt x="3718" y="2432"/>
                  </a:cubicBezTo>
                  <a:cubicBezTo>
                    <a:pt x="3935" y="2816"/>
                    <a:pt x="4119" y="3225"/>
                    <a:pt x="4269" y="3643"/>
                  </a:cubicBezTo>
                  <a:cubicBezTo>
                    <a:pt x="4403" y="4127"/>
                    <a:pt x="4637" y="4796"/>
                    <a:pt x="4637" y="4796"/>
                  </a:cubicBezTo>
                  <a:lnTo>
                    <a:pt x="4771" y="4420"/>
                  </a:lnTo>
                  <a:cubicBezTo>
                    <a:pt x="4729" y="3944"/>
                    <a:pt x="4712" y="3777"/>
                    <a:pt x="4687" y="3584"/>
                  </a:cubicBezTo>
                  <a:cubicBezTo>
                    <a:pt x="4679" y="3534"/>
                    <a:pt x="4670" y="3484"/>
                    <a:pt x="4662" y="3434"/>
                  </a:cubicBezTo>
                  <a:cubicBezTo>
                    <a:pt x="4620" y="3272"/>
                    <a:pt x="4535" y="3079"/>
                    <a:pt x="4437" y="2888"/>
                  </a:cubicBezTo>
                  <a:lnTo>
                    <a:pt x="4437" y="2888"/>
                  </a:lnTo>
                  <a:cubicBezTo>
                    <a:pt x="4440" y="2887"/>
                    <a:pt x="4442" y="2885"/>
                    <a:pt x="4445" y="2883"/>
                  </a:cubicBezTo>
                  <a:cubicBezTo>
                    <a:pt x="4578" y="2716"/>
                    <a:pt x="4687" y="2532"/>
                    <a:pt x="4787" y="2340"/>
                  </a:cubicBezTo>
                  <a:lnTo>
                    <a:pt x="4971" y="1830"/>
                  </a:lnTo>
                  <a:cubicBezTo>
                    <a:pt x="5146" y="1312"/>
                    <a:pt x="5280" y="778"/>
                    <a:pt x="5489" y="268"/>
                  </a:cubicBezTo>
                  <a:lnTo>
                    <a:pt x="6090" y="1187"/>
                  </a:lnTo>
                  <a:cubicBezTo>
                    <a:pt x="6124" y="1112"/>
                    <a:pt x="5422" y="1"/>
                    <a:pt x="5422" y="1"/>
                  </a:cubicBezTo>
                  <a:close/>
                  <a:moveTo>
                    <a:pt x="4812" y="5539"/>
                  </a:moveTo>
                  <a:lnTo>
                    <a:pt x="4812" y="5539"/>
                  </a:lnTo>
                  <a:cubicBezTo>
                    <a:pt x="4814" y="5541"/>
                    <a:pt x="4816" y="5544"/>
                    <a:pt x="4819" y="5548"/>
                  </a:cubicBezTo>
                  <a:lnTo>
                    <a:pt x="4821" y="5548"/>
                  </a:lnTo>
                  <a:lnTo>
                    <a:pt x="4820" y="5550"/>
                  </a:lnTo>
                  <a:lnTo>
                    <a:pt x="4820" y="5550"/>
                  </a:lnTo>
                  <a:cubicBezTo>
                    <a:pt x="4820" y="5549"/>
                    <a:pt x="4819" y="5548"/>
                    <a:pt x="4819" y="5548"/>
                  </a:cubicBezTo>
                  <a:lnTo>
                    <a:pt x="4812" y="5548"/>
                  </a:lnTo>
                  <a:cubicBezTo>
                    <a:pt x="4812" y="5544"/>
                    <a:pt x="4812" y="5542"/>
                    <a:pt x="4812" y="5539"/>
                  </a:cubicBezTo>
                  <a:close/>
                  <a:moveTo>
                    <a:pt x="4808" y="5548"/>
                  </a:moveTo>
                  <a:cubicBezTo>
                    <a:pt x="4714" y="5567"/>
                    <a:pt x="4796" y="5640"/>
                    <a:pt x="4796" y="5640"/>
                  </a:cubicBezTo>
                  <a:cubicBezTo>
                    <a:pt x="4810" y="5635"/>
                    <a:pt x="4815" y="5622"/>
                    <a:pt x="4816" y="5607"/>
                  </a:cubicBezTo>
                  <a:lnTo>
                    <a:pt x="4816" y="5607"/>
                  </a:lnTo>
                  <a:cubicBezTo>
                    <a:pt x="4817" y="5595"/>
                    <a:pt x="4816" y="5582"/>
                    <a:pt x="4814" y="5571"/>
                  </a:cubicBezTo>
                  <a:lnTo>
                    <a:pt x="4814" y="5571"/>
                  </a:lnTo>
                  <a:lnTo>
                    <a:pt x="4813" y="5574"/>
                  </a:lnTo>
                  <a:lnTo>
                    <a:pt x="4813" y="5574"/>
                  </a:lnTo>
                  <a:cubicBezTo>
                    <a:pt x="4812" y="5564"/>
                    <a:pt x="4810" y="5555"/>
                    <a:pt x="4808" y="5548"/>
                  </a:cubicBezTo>
                  <a:close/>
                  <a:moveTo>
                    <a:pt x="5397" y="4946"/>
                  </a:moveTo>
                  <a:cubicBezTo>
                    <a:pt x="4971" y="5021"/>
                    <a:pt x="5272" y="5038"/>
                    <a:pt x="5272" y="5038"/>
                  </a:cubicBezTo>
                  <a:cubicBezTo>
                    <a:pt x="5272" y="5038"/>
                    <a:pt x="5130" y="5055"/>
                    <a:pt x="5447" y="5163"/>
                  </a:cubicBezTo>
                  <a:lnTo>
                    <a:pt x="5506" y="5188"/>
                  </a:lnTo>
                  <a:cubicBezTo>
                    <a:pt x="5504" y="5188"/>
                    <a:pt x="5503" y="5188"/>
                    <a:pt x="5503" y="5188"/>
                  </a:cubicBezTo>
                  <a:cubicBezTo>
                    <a:pt x="5491" y="5188"/>
                    <a:pt x="5696" y="5275"/>
                    <a:pt x="5848" y="5339"/>
                  </a:cubicBezTo>
                  <a:cubicBezTo>
                    <a:pt x="6065" y="5422"/>
                    <a:pt x="6550" y="5573"/>
                    <a:pt x="6550" y="5573"/>
                  </a:cubicBezTo>
                  <a:cubicBezTo>
                    <a:pt x="7178" y="5719"/>
                    <a:pt x="7825" y="5795"/>
                    <a:pt x="8470" y="5795"/>
                  </a:cubicBezTo>
                  <a:cubicBezTo>
                    <a:pt x="8562" y="5795"/>
                    <a:pt x="8655" y="5793"/>
                    <a:pt x="8747" y="5790"/>
                  </a:cubicBezTo>
                  <a:lnTo>
                    <a:pt x="8864" y="5681"/>
                  </a:lnTo>
                  <a:lnTo>
                    <a:pt x="8663" y="5564"/>
                  </a:lnTo>
                  <a:cubicBezTo>
                    <a:pt x="8162" y="5548"/>
                    <a:pt x="7661" y="5472"/>
                    <a:pt x="7168" y="5356"/>
                  </a:cubicBezTo>
                  <a:cubicBezTo>
                    <a:pt x="6207" y="5138"/>
                    <a:pt x="6558" y="5205"/>
                    <a:pt x="6441" y="5180"/>
                  </a:cubicBezTo>
                  <a:cubicBezTo>
                    <a:pt x="6099" y="5080"/>
                    <a:pt x="5748" y="5005"/>
                    <a:pt x="5397" y="4946"/>
                  </a:cubicBezTo>
                  <a:close/>
                  <a:moveTo>
                    <a:pt x="3189" y="4563"/>
                  </a:moveTo>
                  <a:cubicBezTo>
                    <a:pt x="2429" y="4563"/>
                    <a:pt x="1667" y="4814"/>
                    <a:pt x="978" y="5138"/>
                  </a:cubicBezTo>
                  <a:cubicBezTo>
                    <a:pt x="911" y="5172"/>
                    <a:pt x="510" y="5381"/>
                    <a:pt x="209" y="5573"/>
                  </a:cubicBezTo>
                  <a:cubicBezTo>
                    <a:pt x="117" y="5631"/>
                    <a:pt x="42" y="5715"/>
                    <a:pt x="0" y="5815"/>
                  </a:cubicBezTo>
                  <a:lnTo>
                    <a:pt x="151" y="5857"/>
                  </a:lnTo>
                  <a:cubicBezTo>
                    <a:pt x="351" y="5782"/>
                    <a:pt x="552" y="5706"/>
                    <a:pt x="761" y="5640"/>
                  </a:cubicBezTo>
                  <a:cubicBezTo>
                    <a:pt x="1395" y="5447"/>
                    <a:pt x="777" y="5631"/>
                    <a:pt x="1421" y="5431"/>
                  </a:cubicBezTo>
                  <a:cubicBezTo>
                    <a:pt x="2030" y="5247"/>
                    <a:pt x="3384" y="5088"/>
                    <a:pt x="3384" y="5088"/>
                  </a:cubicBezTo>
                  <a:cubicBezTo>
                    <a:pt x="4019" y="5046"/>
                    <a:pt x="4403" y="5030"/>
                    <a:pt x="4403" y="5030"/>
                  </a:cubicBezTo>
                  <a:cubicBezTo>
                    <a:pt x="4537" y="4971"/>
                    <a:pt x="4244" y="4754"/>
                    <a:pt x="4244" y="4746"/>
                  </a:cubicBezTo>
                  <a:cubicBezTo>
                    <a:pt x="3898" y="4618"/>
                    <a:pt x="3544" y="4563"/>
                    <a:pt x="3189" y="4563"/>
                  </a:cubicBezTo>
                  <a:close/>
                  <a:moveTo>
                    <a:pt x="4085" y="5195"/>
                  </a:moveTo>
                  <a:cubicBezTo>
                    <a:pt x="3994" y="5195"/>
                    <a:pt x="3910" y="5205"/>
                    <a:pt x="3910" y="5205"/>
                  </a:cubicBezTo>
                  <a:cubicBezTo>
                    <a:pt x="3025" y="5389"/>
                    <a:pt x="2841" y="5539"/>
                    <a:pt x="2206" y="5857"/>
                  </a:cubicBezTo>
                  <a:cubicBezTo>
                    <a:pt x="1780" y="6066"/>
                    <a:pt x="1220" y="6784"/>
                    <a:pt x="1220" y="6784"/>
                  </a:cubicBezTo>
                  <a:lnTo>
                    <a:pt x="1354" y="6784"/>
                  </a:lnTo>
                  <a:cubicBezTo>
                    <a:pt x="2022" y="6224"/>
                    <a:pt x="2807" y="6024"/>
                    <a:pt x="3442" y="5673"/>
                  </a:cubicBezTo>
                  <a:lnTo>
                    <a:pt x="4236" y="5330"/>
                  </a:lnTo>
                  <a:cubicBezTo>
                    <a:pt x="4219" y="5322"/>
                    <a:pt x="4303" y="5314"/>
                    <a:pt x="4303" y="5305"/>
                  </a:cubicBezTo>
                  <a:cubicBezTo>
                    <a:pt x="4346" y="5214"/>
                    <a:pt x="4209" y="5195"/>
                    <a:pt x="4085" y="5195"/>
                  </a:cubicBezTo>
                  <a:close/>
                  <a:moveTo>
                    <a:pt x="4614" y="5750"/>
                  </a:moveTo>
                  <a:cubicBezTo>
                    <a:pt x="4587" y="5750"/>
                    <a:pt x="4587" y="5832"/>
                    <a:pt x="4587" y="5832"/>
                  </a:cubicBezTo>
                  <a:cubicBezTo>
                    <a:pt x="4587" y="5832"/>
                    <a:pt x="4579" y="5806"/>
                    <a:pt x="4578" y="5806"/>
                  </a:cubicBezTo>
                  <a:lnTo>
                    <a:pt x="4578" y="5806"/>
                  </a:lnTo>
                  <a:cubicBezTo>
                    <a:pt x="4577" y="5806"/>
                    <a:pt x="4580" y="5822"/>
                    <a:pt x="4595" y="5882"/>
                  </a:cubicBezTo>
                  <a:cubicBezTo>
                    <a:pt x="4887" y="6918"/>
                    <a:pt x="4729" y="6341"/>
                    <a:pt x="4762" y="6726"/>
                  </a:cubicBezTo>
                  <a:cubicBezTo>
                    <a:pt x="4812" y="7202"/>
                    <a:pt x="5088" y="8179"/>
                    <a:pt x="5088" y="8179"/>
                  </a:cubicBezTo>
                  <a:lnTo>
                    <a:pt x="5163" y="8079"/>
                  </a:lnTo>
                  <a:cubicBezTo>
                    <a:pt x="5130" y="7761"/>
                    <a:pt x="5105" y="7444"/>
                    <a:pt x="5080" y="7135"/>
                  </a:cubicBezTo>
                  <a:cubicBezTo>
                    <a:pt x="5055" y="6934"/>
                    <a:pt x="5021" y="6734"/>
                    <a:pt x="4971" y="6542"/>
                  </a:cubicBezTo>
                  <a:cubicBezTo>
                    <a:pt x="4971" y="6517"/>
                    <a:pt x="4963" y="6500"/>
                    <a:pt x="4954" y="6475"/>
                  </a:cubicBezTo>
                  <a:cubicBezTo>
                    <a:pt x="4946" y="6433"/>
                    <a:pt x="4812" y="6124"/>
                    <a:pt x="4679" y="5832"/>
                  </a:cubicBezTo>
                  <a:cubicBezTo>
                    <a:pt x="4648" y="5770"/>
                    <a:pt x="4628" y="5750"/>
                    <a:pt x="4614" y="5750"/>
                  </a:cubicBezTo>
                  <a:close/>
                  <a:moveTo>
                    <a:pt x="1677" y="2880"/>
                  </a:moveTo>
                  <a:cubicBezTo>
                    <a:pt x="1478" y="2880"/>
                    <a:pt x="1277" y="2929"/>
                    <a:pt x="1095" y="3016"/>
                  </a:cubicBezTo>
                  <a:lnTo>
                    <a:pt x="1228" y="3158"/>
                  </a:lnTo>
                  <a:cubicBezTo>
                    <a:pt x="1345" y="3192"/>
                    <a:pt x="1471" y="3234"/>
                    <a:pt x="1579" y="3275"/>
                  </a:cubicBezTo>
                  <a:cubicBezTo>
                    <a:pt x="2256" y="3501"/>
                    <a:pt x="2899" y="3818"/>
                    <a:pt x="3492" y="4203"/>
                  </a:cubicBezTo>
                  <a:cubicBezTo>
                    <a:pt x="4094" y="4604"/>
                    <a:pt x="4146" y="4682"/>
                    <a:pt x="4178" y="4682"/>
                  </a:cubicBezTo>
                  <a:cubicBezTo>
                    <a:pt x="4192" y="4682"/>
                    <a:pt x="4202" y="4667"/>
                    <a:pt x="4252" y="4658"/>
                  </a:cubicBezTo>
                  <a:lnTo>
                    <a:pt x="4252" y="4658"/>
                  </a:lnTo>
                  <a:lnTo>
                    <a:pt x="4814" y="5529"/>
                  </a:lnTo>
                  <a:lnTo>
                    <a:pt x="4814" y="5529"/>
                  </a:lnTo>
                  <a:cubicBezTo>
                    <a:pt x="4814" y="5528"/>
                    <a:pt x="4814" y="5528"/>
                    <a:pt x="4815" y="5528"/>
                  </a:cubicBezTo>
                  <a:cubicBezTo>
                    <a:pt x="4817" y="5528"/>
                    <a:pt x="4821" y="5532"/>
                    <a:pt x="4828" y="5539"/>
                  </a:cubicBezTo>
                  <a:lnTo>
                    <a:pt x="4828" y="5539"/>
                  </a:lnTo>
                  <a:cubicBezTo>
                    <a:pt x="4828" y="5539"/>
                    <a:pt x="4828" y="5539"/>
                    <a:pt x="4829" y="5539"/>
                  </a:cubicBezTo>
                  <a:lnTo>
                    <a:pt x="4829" y="5539"/>
                  </a:lnTo>
                  <a:lnTo>
                    <a:pt x="4829" y="5539"/>
                  </a:lnTo>
                  <a:cubicBezTo>
                    <a:pt x="4829" y="5539"/>
                    <a:pt x="4829" y="5539"/>
                    <a:pt x="4828" y="5539"/>
                  </a:cubicBezTo>
                  <a:lnTo>
                    <a:pt x="4828" y="5539"/>
                  </a:lnTo>
                  <a:cubicBezTo>
                    <a:pt x="4826" y="5539"/>
                    <a:pt x="4823" y="5539"/>
                    <a:pt x="4821" y="5539"/>
                  </a:cubicBezTo>
                  <a:lnTo>
                    <a:pt x="4814" y="5529"/>
                  </a:lnTo>
                  <a:lnTo>
                    <a:pt x="4814" y="5529"/>
                  </a:lnTo>
                  <a:cubicBezTo>
                    <a:pt x="4813" y="5530"/>
                    <a:pt x="4812" y="5533"/>
                    <a:pt x="4812" y="5539"/>
                  </a:cubicBezTo>
                  <a:lnTo>
                    <a:pt x="4812" y="5539"/>
                  </a:lnTo>
                  <a:cubicBezTo>
                    <a:pt x="4810" y="5536"/>
                    <a:pt x="4808" y="5534"/>
                    <a:pt x="4807" y="5534"/>
                  </a:cubicBezTo>
                  <a:lnTo>
                    <a:pt x="4807" y="5534"/>
                  </a:lnTo>
                  <a:cubicBezTo>
                    <a:pt x="4805" y="5534"/>
                    <a:pt x="4806" y="5540"/>
                    <a:pt x="4808" y="5548"/>
                  </a:cubicBezTo>
                  <a:lnTo>
                    <a:pt x="4808" y="5548"/>
                  </a:lnTo>
                  <a:cubicBezTo>
                    <a:pt x="4809" y="5548"/>
                    <a:pt x="4811" y="5548"/>
                    <a:pt x="4812" y="5548"/>
                  </a:cubicBezTo>
                  <a:lnTo>
                    <a:pt x="4812" y="5548"/>
                  </a:lnTo>
                  <a:cubicBezTo>
                    <a:pt x="4812" y="5554"/>
                    <a:pt x="4813" y="5562"/>
                    <a:pt x="4814" y="5571"/>
                  </a:cubicBezTo>
                  <a:lnTo>
                    <a:pt x="4814" y="5571"/>
                  </a:lnTo>
                  <a:lnTo>
                    <a:pt x="4820" y="5550"/>
                  </a:lnTo>
                  <a:lnTo>
                    <a:pt x="4820" y="5550"/>
                  </a:lnTo>
                  <a:cubicBezTo>
                    <a:pt x="4838" y="5575"/>
                    <a:pt x="4877" y="5636"/>
                    <a:pt x="4954" y="5757"/>
                  </a:cubicBezTo>
                  <a:cubicBezTo>
                    <a:pt x="5146" y="6066"/>
                    <a:pt x="5314" y="6391"/>
                    <a:pt x="5447" y="6734"/>
                  </a:cubicBezTo>
                  <a:cubicBezTo>
                    <a:pt x="5581" y="7051"/>
                    <a:pt x="5915" y="8196"/>
                    <a:pt x="5915" y="8196"/>
                  </a:cubicBezTo>
                  <a:lnTo>
                    <a:pt x="5990" y="8121"/>
                  </a:lnTo>
                  <a:cubicBezTo>
                    <a:pt x="5973" y="7812"/>
                    <a:pt x="5940" y="7511"/>
                    <a:pt x="5882" y="7210"/>
                  </a:cubicBezTo>
                  <a:cubicBezTo>
                    <a:pt x="5840" y="7060"/>
                    <a:pt x="5798" y="6901"/>
                    <a:pt x="5740" y="6751"/>
                  </a:cubicBezTo>
                  <a:cubicBezTo>
                    <a:pt x="5562" y="6299"/>
                    <a:pt x="5439" y="5536"/>
                    <a:pt x="4883" y="5536"/>
                  </a:cubicBezTo>
                  <a:cubicBezTo>
                    <a:pt x="4865" y="5536"/>
                    <a:pt x="4847" y="5537"/>
                    <a:pt x="4829" y="5539"/>
                  </a:cubicBezTo>
                  <a:lnTo>
                    <a:pt x="4829" y="5539"/>
                  </a:lnTo>
                  <a:lnTo>
                    <a:pt x="4252" y="4658"/>
                  </a:lnTo>
                  <a:lnTo>
                    <a:pt x="4252" y="4658"/>
                  </a:lnTo>
                  <a:cubicBezTo>
                    <a:pt x="4252" y="4658"/>
                    <a:pt x="4252" y="4658"/>
                    <a:pt x="4252" y="4658"/>
                  </a:cubicBezTo>
                  <a:lnTo>
                    <a:pt x="4252" y="4658"/>
                  </a:lnTo>
                  <a:lnTo>
                    <a:pt x="4228" y="4620"/>
                  </a:lnTo>
                  <a:lnTo>
                    <a:pt x="4252" y="4658"/>
                  </a:lnTo>
                  <a:lnTo>
                    <a:pt x="4252" y="4658"/>
                  </a:lnTo>
                  <a:cubicBezTo>
                    <a:pt x="4259" y="4656"/>
                    <a:pt x="4268" y="4655"/>
                    <a:pt x="4278" y="4654"/>
                  </a:cubicBezTo>
                  <a:cubicBezTo>
                    <a:pt x="4286" y="4654"/>
                    <a:pt x="4294" y="4645"/>
                    <a:pt x="4303" y="4645"/>
                  </a:cubicBezTo>
                  <a:cubicBezTo>
                    <a:pt x="4436" y="4503"/>
                    <a:pt x="4403" y="4587"/>
                    <a:pt x="4228" y="4345"/>
                  </a:cubicBezTo>
                  <a:cubicBezTo>
                    <a:pt x="4228" y="4345"/>
                    <a:pt x="4019" y="4111"/>
                    <a:pt x="3860" y="3944"/>
                  </a:cubicBezTo>
                  <a:cubicBezTo>
                    <a:pt x="3459" y="3534"/>
                    <a:pt x="1763" y="2883"/>
                    <a:pt x="1763" y="2883"/>
                  </a:cubicBezTo>
                  <a:cubicBezTo>
                    <a:pt x="1734" y="2881"/>
                    <a:pt x="1706" y="2880"/>
                    <a:pt x="1677" y="288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34"/>
            <p:cNvSpPr/>
            <p:nvPr/>
          </p:nvSpPr>
          <p:spPr>
            <a:xfrm>
              <a:off x="8927969" y="4203535"/>
              <a:ext cx="157601" cy="142556"/>
            </a:xfrm>
            <a:custGeom>
              <a:avLst/>
              <a:gdLst/>
              <a:ahLst/>
              <a:cxnLst/>
              <a:rect l="l" t="t" r="r" b="b"/>
              <a:pathLst>
                <a:path w="3195" h="2890" extrusionOk="0">
                  <a:moveTo>
                    <a:pt x="1624" y="0"/>
                  </a:moveTo>
                  <a:cubicBezTo>
                    <a:pt x="1089" y="0"/>
                    <a:pt x="588" y="373"/>
                    <a:pt x="363" y="987"/>
                  </a:cubicBezTo>
                  <a:cubicBezTo>
                    <a:pt x="1" y="1984"/>
                    <a:pt x="965" y="2890"/>
                    <a:pt x="1892" y="2890"/>
                  </a:cubicBezTo>
                  <a:cubicBezTo>
                    <a:pt x="2013" y="2890"/>
                    <a:pt x="2134" y="2874"/>
                    <a:pt x="2251" y="2841"/>
                  </a:cubicBezTo>
                  <a:cubicBezTo>
                    <a:pt x="2919" y="2649"/>
                    <a:pt x="3195" y="1897"/>
                    <a:pt x="3045" y="1271"/>
                  </a:cubicBezTo>
                  <a:cubicBezTo>
                    <a:pt x="2953" y="903"/>
                    <a:pt x="2752" y="578"/>
                    <a:pt x="2460" y="327"/>
                  </a:cubicBezTo>
                  <a:cubicBezTo>
                    <a:pt x="2195" y="103"/>
                    <a:pt x="1905" y="0"/>
                    <a:pt x="162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34"/>
            <p:cNvSpPr/>
            <p:nvPr/>
          </p:nvSpPr>
          <p:spPr>
            <a:xfrm>
              <a:off x="5898471" y="39365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34"/>
            <p:cNvSpPr/>
            <p:nvPr/>
          </p:nvSpPr>
          <p:spPr>
            <a:xfrm>
              <a:off x="6032839" y="40465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34"/>
            <p:cNvSpPr/>
            <p:nvPr/>
          </p:nvSpPr>
          <p:spPr>
            <a:xfrm>
              <a:off x="6121826" y="41607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34"/>
            <p:cNvSpPr/>
            <p:nvPr/>
          </p:nvSpPr>
          <p:spPr>
            <a:xfrm>
              <a:off x="6607258" y="36361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34"/>
            <p:cNvSpPr/>
            <p:nvPr/>
          </p:nvSpPr>
          <p:spPr>
            <a:xfrm>
              <a:off x="6704926" y="37261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34"/>
            <p:cNvSpPr/>
            <p:nvPr/>
          </p:nvSpPr>
          <p:spPr>
            <a:xfrm>
              <a:off x="6923743" y="39270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34"/>
            <p:cNvSpPr/>
            <p:nvPr/>
          </p:nvSpPr>
          <p:spPr>
            <a:xfrm>
              <a:off x="7640768" y="2949186"/>
              <a:ext cx="739765" cy="733155"/>
            </a:xfrm>
            <a:custGeom>
              <a:avLst/>
              <a:gdLst/>
              <a:ahLst/>
              <a:cxnLst/>
              <a:rect l="l" t="t" r="r" b="b"/>
              <a:pathLst>
                <a:path w="14997" h="14863" extrusionOk="0">
                  <a:moveTo>
                    <a:pt x="11805" y="12740"/>
                  </a:moveTo>
                  <a:lnTo>
                    <a:pt x="11805" y="12749"/>
                  </a:lnTo>
                  <a:cubicBezTo>
                    <a:pt x="11554" y="13091"/>
                    <a:pt x="10861" y="12807"/>
                    <a:pt x="10468" y="12598"/>
                  </a:cubicBezTo>
                  <a:cubicBezTo>
                    <a:pt x="9591" y="12139"/>
                    <a:pt x="9006" y="11253"/>
                    <a:pt x="8455" y="10368"/>
                  </a:cubicBezTo>
                  <a:cubicBezTo>
                    <a:pt x="8455" y="10368"/>
                    <a:pt x="8898" y="13835"/>
                    <a:pt x="8438" y="14227"/>
                  </a:cubicBezTo>
                  <a:cubicBezTo>
                    <a:pt x="8229" y="14394"/>
                    <a:pt x="7344" y="14269"/>
                    <a:pt x="7219" y="13242"/>
                  </a:cubicBezTo>
                  <a:cubicBezTo>
                    <a:pt x="7219" y="13242"/>
                    <a:pt x="5673" y="14862"/>
                    <a:pt x="6350" y="12013"/>
                  </a:cubicBezTo>
                  <a:cubicBezTo>
                    <a:pt x="6442" y="11638"/>
                    <a:pt x="6559" y="11270"/>
                    <a:pt x="6701" y="10919"/>
                  </a:cubicBezTo>
                  <a:cubicBezTo>
                    <a:pt x="6843" y="10568"/>
                    <a:pt x="7118" y="10084"/>
                    <a:pt x="7118" y="10084"/>
                  </a:cubicBezTo>
                  <a:lnTo>
                    <a:pt x="6584" y="10602"/>
                  </a:lnTo>
                  <a:cubicBezTo>
                    <a:pt x="6492" y="10694"/>
                    <a:pt x="6392" y="10785"/>
                    <a:pt x="6291" y="10877"/>
                  </a:cubicBezTo>
                  <a:cubicBezTo>
                    <a:pt x="6183" y="10978"/>
                    <a:pt x="6066" y="11095"/>
                    <a:pt x="5940" y="11195"/>
                  </a:cubicBezTo>
                  <a:cubicBezTo>
                    <a:pt x="5848" y="11278"/>
                    <a:pt x="5748" y="11370"/>
                    <a:pt x="5648" y="11445"/>
                  </a:cubicBezTo>
                  <a:cubicBezTo>
                    <a:pt x="4896" y="12055"/>
                    <a:pt x="3885" y="12749"/>
                    <a:pt x="3008" y="12314"/>
                  </a:cubicBezTo>
                  <a:cubicBezTo>
                    <a:pt x="2958" y="12289"/>
                    <a:pt x="2916" y="12256"/>
                    <a:pt x="2874" y="12222"/>
                  </a:cubicBezTo>
                  <a:cubicBezTo>
                    <a:pt x="2766" y="12105"/>
                    <a:pt x="2808" y="11947"/>
                    <a:pt x="2900" y="11805"/>
                  </a:cubicBezTo>
                  <a:cubicBezTo>
                    <a:pt x="2916" y="11755"/>
                    <a:pt x="2941" y="11721"/>
                    <a:pt x="2966" y="11679"/>
                  </a:cubicBezTo>
                  <a:cubicBezTo>
                    <a:pt x="2991" y="11646"/>
                    <a:pt x="3025" y="11612"/>
                    <a:pt x="3058" y="11579"/>
                  </a:cubicBezTo>
                  <a:cubicBezTo>
                    <a:pt x="3158" y="11445"/>
                    <a:pt x="3242" y="11354"/>
                    <a:pt x="3133" y="11370"/>
                  </a:cubicBezTo>
                  <a:cubicBezTo>
                    <a:pt x="2507" y="11454"/>
                    <a:pt x="1220" y="11111"/>
                    <a:pt x="3067" y="10159"/>
                  </a:cubicBezTo>
                  <a:cubicBezTo>
                    <a:pt x="3735" y="9816"/>
                    <a:pt x="4462" y="9616"/>
                    <a:pt x="5180" y="9390"/>
                  </a:cubicBezTo>
                  <a:cubicBezTo>
                    <a:pt x="5180" y="9390"/>
                    <a:pt x="2666" y="9474"/>
                    <a:pt x="1655" y="9207"/>
                  </a:cubicBezTo>
                  <a:cubicBezTo>
                    <a:pt x="1429" y="9148"/>
                    <a:pt x="1195" y="9106"/>
                    <a:pt x="1095" y="8881"/>
                  </a:cubicBezTo>
                  <a:cubicBezTo>
                    <a:pt x="811" y="8221"/>
                    <a:pt x="1747" y="8254"/>
                    <a:pt x="1488" y="8196"/>
                  </a:cubicBezTo>
                  <a:cubicBezTo>
                    <a:pt x="1304" y="8154"/>
                    <a:pt x="1062" y="8020"/>
                    <a:pt x="1179" y="7786"/>
                  </a:cubicBezTo>
                  <a:cubicBezTo>
                    <a:pt x="1220" y="7694"/>
                    <a:pt x="1396" y="7720"/>
                    <a:pt x="1446" y="7686"/>
                  </a:cubicBezTo>
                  <a:cubicBezTo>
                    <a:pt x="1412" y="7661"/>
                    <a:pt x="1362" y="7636"/>
                    <a:pt x="1304" y="7603"/>
                  </a:cubicBezTo>
                  <a:cubicBezTo>
                    <a:pt x="1304" y="7603"/>
                    <a:pt x="1" y="6600"/>
                    <a:pt x="1346" y="6224"/>
                  </a:cubicBezTo>
                  <a:cubicBezTo>
                    <a:pt x="1655" y="6132"/>
                    <a:pt x="2006" y="6207"/>
                    <a:pt x="2265" y="6299"/>
                  </a:cubicBezTo>
                  <a:cubicBezTo>
                    <a:pt x="2532" y="6366"/>
                    <a:pt x="2791" y="6450"/>
                    <a:pt x="3042" y="6558"/>
                  </a:cubicBezTo>
                  <a:cubicBezTo>
                    <a:pt x="3184" y="6608"/>
                    <a:pt x="3317" y="6667"/>
                    <a:pt x="3451" y="6725"/>
                  </a:cubicBezTo>
                  <a:cubicBezTo>
                    <a:pt x="3768" y="6784"/>
                    <a:pt x="4086" y="6867"/>
                    <a:pt x="4403" y="6959"/>
                  </a:cubicBezTo>
                  <a:cubicBezTo>
                    <a:pt x="4102" y="6784"/>
                    <a:pt x="3802" y="6608"/>
                    <a:pt x="3509" y="6433"/>
                  </a:cubicBezTo>
                  <a:cubicBezTo>
                    <a:pt x="3342" y="6333"/>
                    <a:pt x="3167" y="6232"/>
                    <a:pt x="3000" y="6124"/>
                  </a:cubicBezTo>
                  <a:cubicBezTo>
                    <a:pt x="2849" y="6032"/>
                    <a:pt x="2707" y="5932"/>
                    <a:pt x="2557" y="5831"/>
                  </a:cubicBezTo>
                  <a:cubicBezTo>
                    <a:pt x="2440" y="5756"/>
                    <a:pt x="2331" y="5673"/>
                    <a:pt x="2223" y="5589"/>
                  </a:cubicBezTo>
                  <a:cubicBezTo>
                    <a:pt x="2106" y="5514"/>
                    <a:pt x="2031" y="5447"/>
                    <a:pt x="1939" y="5372"/>
                  </a:cubicBezTo>
                  <a:cubicBezTo>
                    <a:pt x="1880" y="5322"/>
                    <a:pt x="1822" y="5272"/>
                    <a:pt x="1755" y="5222"/>
                  </a:cubicBezTo>
                  <a:cubicBezTo>
                    <a:pt x="1697" y="5172"/>
                    <a:pt x="1638" y="5113"/>
                    <a:pt x="1580" y="5063"/>
                  </a:cubicBezTo>
                  <a:cubicBezTo>
                    <a:pt x="1538" y="5021"/>
                    <a:pt x="1496" y="4979"/>
                    <a:pt x="1454" y="4938"/>
                  </a:cubicBezTo>
                  <a:cubicBezTo>
                    <a:pt x="1195" y="4687"/>
                    <a:pt x="677" y="4202"/>
                    <a:pt x="2072" y="4002"/>
                  </a:cubicBezTo>
                  <a:cubicBezTo>
                    <a:pt x="1847" y="3793"/>
                    <a:pt x="1855" y="3300"/>
                    <a:pt x="2398" y="3284"/>
                  </a:cubicBezTo>
                  <a:cubicBezTo>
                    <a:pt x="2382" y="3250"/>
                    <a:pt x="2382" y="3217"/>
                    <a:pt x="2390" y="3175"/>
                  </a:cubicBezTo>
                  <a:cubicBezTo>
                    <a:pt x="2457" y="2799"/>
                    <a:pt x="2950" y="2991"/>
                    <a:pt x="3259" y="3100"/>
                  </a:cubicBezTo>
                  <a:cubicBezTo>
                    <a:pt x="4044" y="3367"/>
                    <a:pt x="4704" y="3943"/>
                    <a:pt x="5289" y="4570"/>
                  </a:cubicBezTo>
                  <a:cubicBezTo>
                    <a:pt x="5205" y="4461"/>
                    <a:pt x="5113" y="4344"/>
                    <a:pt x="5030" y="4228"/>
                  </a:cubicBezTo>
                  <a:lnTo>
                    <a:pt x="5030" y="4228"/>
                  </a:lnTo>
                  <a:cubicBezTo>
                    <a:pt x="4879" y="4052"/>
                    <a:pt x="4746" y="3868"/>
                    <a:pt x="4637" y="3668"/>
                  </a:cubicBezTo>
                  <a:cubicBezTo>
                    <a:pt x="4579" y="3584"/>
                    <a:pt x="4520" y="3492"/>
                    <a:pt x="4470" y="3409"/>
                  </a:cubicBezTo>
                  <a:cubicBezTo>
                    <a:pt x="4403" y="3317"/>
                    <a:pt x="4228" y="3075"/>
                    <a:pt x="3835" y="2498"/>
                  </a:cubicBezTo>
                  <a:cubicBezTo>
                    <a:pt x="3184" y="1579"/>
                    <a:pt x="3986" y="878"/>
                    <a:pt x="4437" y="1003"/>
                  </a:cubicBezTo>
                  <a:cubicBezTo>
                    <a:pt x="4503" y="1028"/>
                    <a:pt x="4562" y="1061"/>
                    <a:pt x="4620" y="1111"/>
                  </a:cubicBezTo>
                  <a:cubicBezTo>
                    <a:pt x="4704" y="1178"/>
                    <a:pt x="4771" y="1228"/>
                    <a:pt x="4829" y="1279"/>
                  </a:cubicBezTo>
                  <a:cubicBezTo>
                    <a:pt x="4829" y="1237"/>
                    <a:pt x="4829" y="1178"/>
                    <a:pt x="4838" y="1128"/>
                  </a:cubicBezTo>
                  <a:cubicBezTo>
                    <a:pt x="4863" y="710"/>
                    <a:pt x="5305" y="460"/>
                    <a:pt x="5765" y="978"/>
                  </a:cubicBezTo>
                  <a:cubicBezTo>
                    <a:pt x="5790" y="0"/>
                    <a:pt x="6634" y="702"/>
                    <a:pt x="6801" y="961"/>
                  </a:cubicBezTo>
                  <a:cubicBezTo>
                    <a:pt x="6826" y="1003"/>
                    <a:pt x="6859" y="1053"/>
                    <a:pt x="6884" y="1103"/>
                  </a:cubicBezTo>
                  <a:cubicBezTo>
                    <a:pt x="6943" y="1237"/>
                    <a:pt x="7001" y="1370"/>
                    <a:pt x="7051" y="1504"/>
                  </a:cubicBezTo>
                  <a:cubicBezTo>
                    <a:pt x="7077" y="1554"/>
                    <a:pt x="7093" y="1604"/>
                    <a:pt x="7110" y="1654"/>
                  </a:cubicBezTo>
                  <a:cubicBezTo>
                    <a:pt x="7352" y="2156"/>
                    <a:pt x="7561" y="2665"/>
                    <a:pt x="7745" y="3192"/>
                  </a:cubicBezTo>
                  <a:cubicBezTo>
                    <a:pt x="7837" y="3426"/>
                    <a:pt x="7895" y="3676"/>
                    <a:pt x="7937" y="3918"/>
                  </a:cubicBezTo>
                  <a:cubicBezTo>
                    <a:pt x="8046" y="2799"/>
                    <a:pt x="8012" y="1638"/>
                    <a:pt x="8355" y="560"/>
                  </a:cubicBezTo>
                  <a:cubicBezTo>
                    <a:pt x="8413" y="385"/>
                    <a:pt x="8564" y="251"/>
                    <a:pt x="8747" y="201"/>
                  </a:cubicBezTo>
                  <a:cubicBezTo>
                    <a:pt x="8789" y="193"/>
                    <a:pt x="8831" y="184"/>
                    <a:pt x="8864" y="184"/>
                  </a:cubicBezTo>
                  <a:cubicBezTo>
                    <a:pt x="9165" y="159"/>
                    <a:pt x="9499" y="326"/>
                    <a:pt x="9625" y="819"/>
                  </a:cubicBezTo>
                  <a:cubicBezTo>
                    <a:pt x="9708" y="1170"/>
                    <a:pt x="9549" y="1730"/>
                    <a:pt x="9750" y="1362"/>
                  </a:cubicBezTo>
                  <a:cubicBezTo>
                    <a:pt x="10034" y="844"/>
                    <a:pt x="10552" y="811"/>
                    <a:pt x="10310" y="1989"/>
                  </a:cubicBezTo>
                  <a:cubicBezTo>
                    <a:pt x="10310" y="1989"/>
                    <a:pt x="11070" y="786"/>
                    <a:pt x="11546" y="1070"/>
                  </a:cubicBezTo>
                  <a:cubicBezTo>
                    <a:pt x="12039" y="1362"/>
                    <a:pt x="11797" y="2072"/>
                    <a:pt x="11671" y="2557"/>
                  </a:cubicBezTo>
                  <a:cubicBezTo>
                    <a:pt x="11371" y="3726"/>
                    <a:pt x="10560" y="4704"/>
                    <a:pt x="9767" y="5623"/>
                  </a:cubicBezTo>
                  <a:cubicBezTo>
                    <a:pt x="10026" y="5422"/>
                    <a:pt x="10276" y="5197"/>
                    <a:pt x="10510" y="4971"/>
                  </a:cubicBezTo>
                  <a:cubicBezTo>
                    <a:pt x="11170" y="4319"/>
                    <a:pt x="11772" y="3609"/>
                    <a:pt x="12323" y="2866"/>
                  </a:cubicBezTo>
                  <a:cubicBezTo>
                    <a:pt x="12741" y="2323"/>
                    <a:pt x="13918" y="1796"/>
                    <a:pt x="13492" y="3192"/>
                  </a:cubicBezTo>
                  <a:cubicBezTo>
                    <a:pt x="13492" y="3192"/>
                    <a:pt x="13935" y="2899"/>
                    <a:pt x="14152" y="3175"/>
                  </a:cubicBezTo>
                  <a:cubicBezTo>
                    <a:pt x="14403" y="3484"/>
                    <a:pt x="14127" y="3994"/>
                    <a:pt x="13793" y="4344"/>
                  </a:cubicBezTo>
                  <a:cubicBezTo>
                    <a:pt x="13985" y="4303"/>
                    <a:pt x="14236" y="4261"/>
                    <a:pt x="14328" y="4470"/>
                  </a:cubicBezTo>
                  <a:cubicBezTo>
                    <a:pt x="14562" y="5021"/>
                    <a:pt x="13810" y="5472"/>
                    <a:pt x="13217" y="5999"/>
                  </a:cubicBezTo>
                  <a:cubicBezTo>
                    <a:pt x="12649" y="6500"/>
                    <a:pt x="12030" y="6934"/>
                    <a:pt x="11371" y="7293"/>
                  </a:cubicBezTo>
                  <a:cubicBezTo>
                    <a:pt x="11997" y="7135"/>
                    <a:pt x="12632" y="7018"/>
                    <a:pt x="13275" y="6926"/>
                  </a:cubicBezTo>
                  <a:cubicBezTo>
                    <a:pt x="13601" y="6834"/>
                    <a:pt x="13935" y="6801"/>
                    <a:pt x="14269" y="6817"/>
                  </a:cubicBezTo>
                  <a:cubicBezTo>
                    <a:pt x="14612" y="6759"/>
                    <a:pt x="14996" y="7285"/>
                    <a:pt x="14754" y="7669"/>
                  </a:cubicBezTo>
                  <a:cubicBezTo>
                    <a:pt x="14604" y="7920"/>
                    <a:pt x="14478" y="7962"/>
                    <a:pt x="14052" y="8171"/>
                  </a:cubicBezTo>
                  <a:cubicBezTo>
                    <a:pt x="14161" y="8304"/>
                    <a:pt x="14954" y="8379"/>
                    <a:pt x="14487" y="8856"/>
                  </a:cubicBezTo>
                  <a:cubicBezTo>
                    <a:pt x="13918" y="9432"/>
                    <a:pt x="12607" y="9123"/>
                    <a:pt x="11755" y="8948"/>
                  </a:cubicBezTo>
                  <a:lnTo>
                    <a:pt x="11680" y="8931"/>
                  </a:lnTo>
                  <a:lnTo>
                    <a:pt x="11939" y="9048"/>
                  </a:lnTo>
                  <a:cubicBezTo>
                    <a:pt x="12490" y="9298"/>
                    <a:pt x="13751" y="9658"/>
                    <a:pt x="13626" y="10242"/>
                  </a:cubicBezTo>
                  <a:cubicBezTo>
                    <a:pt x="13501" y="10861"/>
                    <a:pt x="12732" y="10769"/>
                    <a:pt x="12181" y="10811"/>
                  </a:cubicBezTo>
                  <a:cubicBezTo>
                    <a:pt x="12181" y="10811"/>
                    <a:pt x="13217" y="11379"/>
                    <a:pt x="12356" y="11746"/>
                  </a:cubicBezTo>
                  <a:cubicBezTo>
                    <a:pt x="11880" y="11955"/>
                    <a:pt x="11070" y="11470"/>
                    <a:pt x="11471" y="11905"/>
                  </a:cubicBezTo>
                  <a:cubicBezTo>
                    <a:pt x="11621" y="12080"/>
                    <a:pt x="11797" y="12289"/>
                    <a:pt x="11847" y="12481"/>
                  </a:cubicBezTo>
                  <a:cubicBezTo>
                    <a:pt x="11930" y="12648"/>
                    <a:pt x="11880" y="12724"/>
                    <a:pt x="11805" y="12740"/>
                  </a:cubicBezTo>
                  <a:close/>
                  <a:moveTo>
                    <a:pt x="6107" y="702"/>
                  </a:moveTo>
                  <a:lnTo>
                    <a:pt x="6107" y="702"/>
                  </a:lnTo>
                  <a:cubicBezTo>
                    <a:pt x="6074" y="644"/>
                    <a:pt x="6041" y="610"/>
                    <a:pt x="6107" y="702"/>
                  </a:cubicBezTo>
                  <a:close/>
                  <a:moveTo>
                    <a:pt x="6107" y="2657"/>
                  </a:moveTo>
                  <a:close/>
                  <a:moveTo>
                    <a:pt x="13543" y="2732"/>
                  </a:moveTo>
                  <a:cubicBezTo>
                    <a:pt x="13584" y="2674"/>
                    <a:pt x="13576" y="2682"/>
                    <a:pt x="13526" y="2682"/>
                  </a:cubicBezTo>
                  <a:cubicBezTo>
                    <a:pt x="13543" y="2699"/>
                    <a:pt x="13543" y="2715"/>
                    <a:pt x="13551" y="2732"/>
                  </a:cubicBezTo>
                  <a:close/>
                  <a:moveTo>
                    <a:pt x="9599" y="3426"/>
                  </a:moveTo>
                  <a:lnTo>
                    <a:pt x="9599" y="3426"/>
                  </a:lnTo>
                  <a:lnTo>
                    <a:pt x="9583" y="3459"/>
                  </a:lnTo>
                  <a:close/>
                  <a:moveTo>
                    <a:pt x="13300" y="8455"/>
                  </a:moveTo>
                  <a:lnTo>
                    <a:pt x="13300" y="8455"/>
                  </a:lnTo>
                  <a:lnTo>
                    <a:pt x="13292" y="8455"/>
                  </a:lnTo>
                  <a:lnTo>
                    <a:pt x="13292" y="8455"/>
                  </a:lnTo>
                  <a:close/>
                  <a:moveTo>
                    <a:pt x="12390" y="9349"/>
                  </a:moveTo>
                  <a:lnTo>
                    <a:pt x="12365" y="9340"/>
                  </a:lnTo>
                  <a:lnTo>
                    <a:pt x="12398" y="9357"/>
                  </a:lnTo>
                  <a:close/>
                  <a:moveTo>
                    <a:pt x="2473" y="11019"/>
                  </a:moveTo>
                  <a:close/>
                  <a:moveTo>
                    <a:pt x="11763" y="12615"/>
                  </a:moveTo>
                  <a:close/>
                  <a:moveTo>
                    <a:pt x="6483" y="13501"/>
                  </a:moveTo>
                  <a:lnTo>
                    <a:pt x="6458" y="13492"/>
                  </a:lnTo>
                  <a:cubicBezTo>
                    <a:pt x="6458" y="13492"/>
                    <a:pt x="6467" y="13501"/>
                    <a:pt x="6475" y="1350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34"/>
            <p:cNvSpPr/>
            <p:nvPr/>
          </p:nvSpPr>
          <p:spPr>
            <a:xfrm>
              <a:off x="7738436" y="3038863"/>
              <a:ext cx="540728" cy="524006"/>
            </a:xfrm>
            <a:custGeom>
              <a:avLst/>
              <a:gdLst/>
              <a:ahLst/>
              <a:cxnLst/>
              <a:rect l="l" t="t" r="r" b="b"/>
              <a:pathLst>
                <a:path w="10962" h="10623" extrusionOk="0">
                  <a:moveTo>
                    <a:pt x="4358" y="0"/>
                  </a:moveTo>
                  <a:cubicBezTo>
                    <a:pt x="4281" y="0"/>
                    <a:pt x="4209" y="110"/>
                    <a:pt x="4186" y="463"/>
                  </a:cubicBezTo>
                  <a:cubicBezTo>
                    <a:pt x="4171" y="727"/>
                    <a:pt x="4269" y="1039"/>
                    <a:pt x="4220" y="1039"/>
                  </a:cubicBezTo>
                  <a:cubicBezTo>
                    <a:pt x="4189" y="1039"/>
                    <a:pt x="4095" y="908"/>
                    <a:pt x="3868" y="547"/>
                  </a:cubicBezTo>
                  <a:cubicBezTo>
                    <a:pt x="3729" y="323"/>
                    <a:pt x="3625" y="243"/>
                    <a:pt x="3549" y="243"/>
                  </a:cubicBezTo>
                  <a:cubicBezTo>
                    <a:pt x="3407" y="243"/>
                    <a:pt x="3365" y="525"/>
                    <a:pt x="3376" y="672"/>
                  </a:cubicBezTo>
                  <a:cubicBezTo>
                    <a:pt x="3376" y="705"/>
                    <a:pt x="3384" y="730"/>
                    <a:pt x="3384" y="755"/>
                  </a:cubicBezTo>
                  <a:cubicBezTo>
                    <a:pt x="3410" y="998"/>
                    <a:pt x="3411" y="1066"/>
                    <a:pt x="3405" y="1066"/>
                  </a:cubicBezTo>
                  <a:cubicBezTo>
                    <a:pt x="3397" y="1066"/>
                    <a:pt x="3376" y="956"/>
                    <a:pt x="3376" y="956"/>
                  </a:cubicBezTo>
                  <a:cubicBezTo>
                    <a:pt x="3149" y="612"/>
                    <a:pt x="2999" y="478"/>
                    <a:pt x="2909" y="478"/>
                  </a:cubicBezTo>
                  <a:cubicBezTo>
                    <a:pt x="2672" y="478"/>
                    <a:pt x="2860" y="1414"/>
                    <a:pt x="3175" y="1875"/>
                  </a:cubicBezTo>
                  <a:cubicBezTo>
                    <a:pt x="3534" y="2384"/>
                    <a:pt x="3902" y="2877"/>
                    <a:pt x="4303" y="3362"/>
                  </a:cubicBezTo>
                  <a:lnTo>
                    <a:pt x="4955" y="4064"/>
                  </a:lnTo>
                  <a:cubicBezTo>
                    <a:pt x="5187" y="4402"/>
                    <a:pt x="5523" y="4700"/>
                    <a:pt x="5669" y="4700"/>
                  </a:cubicBezTo>
                  <a:cubicBezTo>
                    <a:pt x="5754" y="4700"/>
                    <a:pt x="5774" y="4599"/>
                    <a:pt x="5673" y="4348"/>
                  </a:cubicBezTo>
                  <a:cubicBezTo>
                    <a:pt x="5339" y="3629"/>
                    <a:pt x="5188" y="2618"/>
                    <a:pt x="4971" y="1683"/>
                  </a:cubicBezTo>
                  <a:cubicBezTo>
                    <a:pt x="4879" y="1282"/>
                    <a:pt x="4938" y="1123"/>
                    <a:pt x="4579" y="229"/>
                  </a:cubicBezTo>
                  <a:cubicBezTo>
                    <a:pt x="4539" y="140"/>
                    <a:pt x="4445" y="0"/>
                    <a:pt x="4358" y="0"/>
                  </a:cubicBezTo>
                  <a:close/>
                  <a:moveTo>
                    <a:pt x="1946" y="2251"/>
                  </a:moveTo>
                  <a:cubicBezTo>
                    <a:pt x="1720" y="2251"/>
                    <a:pt x="1707" y="2543"/>
                    <a:pt x="1797" y="2702"/>
                  </a:cubicBezTo>
                  <a:cubicBezTo>
                    <a:pt x="1849" y="2784"/>
                    <a:pt x="1858" y="2814"/>
                    <a:pt x="1840" y="2814"/>
                  </a:cubicBezTo>
                  <a:cubicBezTo>
                    <a:pt x="1804" y="2814"/>
                    <a:pt x="1658" y="2688"/>
                    <a:pt x="1546" y="2627"/>
                  </a:cubicBezTo>
                  <a:lnTo>
                    <a:pt x="1546" y="2627"/>
                  </a:lnTo>
                  <a:cubicBezTo>
                    <a:pt x="1546" y="2627"/>
                    <a:pt x="1546" y="2627"/>
                    <a:pt x="1546" y="2627"/>
                  </a:cubicBezTo>
                  <a:cubicBezTo>
                    <a:pt x="1547" y="2627"/>
                    <a:pt x="1137" y="2414"/>
                    <a:pt x="950" y="2414"/>
                  </a:cubicBezTo>
                  <a:cubicBezTo>
                    <a:pt x="821" y="2414"/>
                    <a:pt x="800" y="2518"/>
                    <a:pt x="1103" y="2869"/>
                  </a:cubicBezTo>
                  <a:cubicBezTo>
                    <a:pt x="1436" y="3237"/>
                    <a:pt x="1491" y="3335"/>
                    <a:pt x="1454" y="3335"/>
                  </a:cubicBezTo>
                  <a:cubicBezTo>
                    <a:pt x="1411" y="3335"/>
                    <a:pt x="1245" y="3203"/>
                    <a:pt x="1245" y="3203"/>
                  </a:cubicBezTo>
                  <a:cubicBezTo>
                    <a:pt x="1226" y="3203"/>
                    <a:pt x="1207" y="3202"/>
                    <a:pt x="1189" y="3202"/>
                  </a:cubicBezTo>
                  <a:cubicBezTo>
                    <a:pt x="500" y="3202"/>
                    <a:pt x="1095" y="3663"/>
                    <a:pt x="1095" y="3663"/>
                  </a:cubicBezTo>
                  <a:lnTo>
                    <a:pt x="1112" y="3671"/>
                  </a:lnTo>
                  <a:lnTo>
                    <a:pt x="1120" y="3671"/>
                  </a:lnTo>
                  <a:cubicBezTo>
                    <a:pt x="1838" y="4130"/>
                    <a:pt x="3125" y="4548"/>
                    <a:pt x="3125" y="4548"/>
                  </a:cubicBezTo>
                  <a:cubicBezTo>
                    <a:pt x="3701" y="4740"/>
                    <a:pt x="4320" y="4983"/>
                    <a:pt x="4478" y="5049"/>
                  </a:cubicBezTo>
                  <a:cubicBezTo>
                    <a:pt x="4648" y="5130"/>
                    <a:pt x="4760" y="5162"/>
                    <a:pt x="4829" y="5162"/>
                  </a:cubicBezTo>
                  <a:cubicBezTo>
                    <a:pt x="5061" y="5162"/>
                    <a:pt x="4801" y="4791"/>
                    <a:pt x="4620" y="4623"/>
                  </a:cubicBezTo>
                  <a:cubicBezTo>
                    <a:pt x="3777" y="3830"/>
                    <a:pt x="3167" y="2744"/>
                    <a:pt x="2114" y="2293"/>
                  </a:cubicBezTo>
                  <a:cubicBezTo>
                    <a:pt x="2048" y="2264"/>
                    <a:pt x="1993" y="2251"/>
                    <a:pt x="1946" y="2251"/>
                  </a:cubicBezTo>
                  <a:close/>
                  <a:moveTo>
                    <a:pt x="6905" y="542"/>
                  </a:moveTo>
                  <a:cubicBezTo>
                    <a:pt x="6796" y="542"/>
                    <a:pt x="6665" y="700"/>
                    <a:pt x="6625" y="789"/>
                  </a:cubicBezTo>
                  <a:cubicBezTo>
                    <a:pt x="6416" y="1223"/>
                    <a:pt x="6208" y="3337"/>
                    <a:pt x="6208" y="3337"/>
                  </a:cubicBezTo>
                  <a:cubicBezTo>
                    <a:pt x="6199" y="3988"/>
                    <a:pt x="6141" y="4289"/>
                    <a:pt x="6166" y="4506"/>
                  </a:cubicBezTo>
                  <a:cubicBezTo>
                    <a:pt x="5999" y="5033"/>
                    <a:pt x="6216" y="5108"/>
                    <a:pt x="6216" y="5108"/>
                  </a:cubicBezTo>
                  <a:cubicBezTo>
                    <a:pt x="6318" y="5138"/>
                    <a:pt x="6349" y="5200"/>
                    <a:pt x="6380" y="5200"/>
                  </a:cubicBezTo>
                  <a:cubicBezTo>
                    <a:pt x="6417" y="5200"/>
                    <a:pt x="6457" y="5111"/>
                    <a:pt x="6625" y="4774"/>
                  </a:cubicBezTo>
                  <a:cubicBezTo>
                    <a:pt x="6650" y="4724"/>
                    <a:pt x="6659" y="4715"/>
                    <a:pt x="6667" y="4690"/>
                  </a:cubicBezTo>
                  <a:cubicBezTo>
                    <a:pt x="7210" y="3788"/>
                    <a:pt x="7887" y="3011"/>
                    <a:pt x="8355" y="2100"/>
                  </a:cubicBezTo>
                  <a:cubicBezTo>
                    <a:pt x="8380" y="2059"/>
                    <a:pt x="8396" y="2025"/>
                    <a:pt x="8413" y="1983"/>
                  </a:cubicBezTo>
                  <a:lnTo>
                    <a:pt x="8413" y="1983"/>
                  </a:lnTo>
                  <a:cubicBezTo>
                    <a:pt x="8413" y="1984"/>
                    <a:pt x="8413" y="1984"/>
                    <a:pt x="8413" y="1984"/>
                  </a:cubicBezTo>
                  <a:cubicBezTo>
                    <a:pt x="8411" y="1984"/>
                    <a:pt x="8721" y="1596"/>
                    <a:pt x="8605" y="1323"/>
                  </a:cubicBezTo>
                  <a:cubicBezTo>
                    <a:pt x="8558" y="1207"/>
                    <a:pt x="8487" y="1160"/>
                    <a:pt x="8402" y="1160"/>
                  </a:cubicBezTo>
                  <a:cubicBezTo>
                    <a:pt x="8146" y="1160"/>
                    <a:pt x="7762" y="1598"/>
                    <a:pt x="7511" y="1900"/>
                  </a:cubicBezTo>
                  <a:cubicBezTo>
                    <a:pt x="7491" y="1924"/>
                    <a:pt x="7445" y="2021"/>
                    <a:pt x="7434" y="2021"/>
                  </a:cubicBezTo>
                  <a:cubicBezTo>
                    <a:pt x="7423" y="2021"/>
                    <a:pt x="7452" y="1912"/>
                    <a:pt x="7594" y="1491"/>
                  </a:cubicBezTo>
                  <a:cubicBezTo>
                    <a:pt x="7690" y="1227"/>
                    <a:pt x="7709" y="657"/>
                    <a:pt x="7541" y="657"/>
                  </a:cubicBezTo>
                  <a:cubicBezTo>
                    <a:pt x="7476" y="657"/>
                    <a:pt x="7381" y="744"/>
                    <a:pt x="7252" y="973"/>
                  </a:cubicBezTo>
                  <a:cubicBezTo>
                    <a:pt x="7084" y="1266"/>
                    <a:pt x="7020" y="1362"/>
                    <a:pt x="7004" y="1362"/>
                  </a:cubicBezTo>
                  <a:cubicBezTo>
                    <a:pt x="6981" y="1362"/>
                    <a:pt x="7063" y="1151"/>
                    <a:pt x="7068" y="1056"/>
                  </a:cubicBezTo>
                  <a:cubicBezTo>
                    <a:pt x="7080" y="663"/>
                    <a:pt x="7001" y="542"/>
                    <a:pt x="6905" y="542"/>
                  </a:cubicBezTo>
                  <a:close/>
                  <a:moveTo>
                    <a:pt x="623" y="5354"/>
                  </a:moveTo>
                  <a:cubicBezTo>
                    <a:pt x="184" y="5354"/>
                    <a:pt x="384" y="5574"/>
                    <a:pt x="477" y="5651"/>
                  </a:cubicBezTo>
                  <a:cubicBezTo>
                    <a:pt x="619" y="5759"/>
                    <a:pt x="777" y="5851"/>
                    <a:pt x="953" y="5918"/>
                  </a:cubicBezTo>
                  <a:lnTo>
                    <a:pt x="1036" y="5952"/>
                  </a:lnTo>
                  <a:cubicBezTo>
                    <a:pt x="702" y="6044"/>
                    <a:pt x="1" y="6286"/>
                    <a:pt x="978" y="6495"/>
                  </a:cubicBezTo>
                  <a:cubicBezTo>
                    <a:pt x="1404" y="6578"/>
                    <a:pt x="661" y="6887"/>
                    <a:pt x="928" y="7004"/>
                  </a:cubicBezTo>
                  <a:cubicBezTo>
                    <a:pt x="1113" y="7090"/>
                    <a:pt x="1340" y="7125"/>
                    <a:pt x="1589" y="7125"/>
                  </a:cubicBezTo>
                  <a:cubicBezTo>
                    <a:pt x="2801" y="7125"/>
                    <a:pt x="4537" y="6286"/>
                    <a:pt x="4537" y="6286"/>
                  </a:cubicBezTo>
                  <a:cubicBezTo>
                    <a:pt x="5071" y="6144"/>
                    <a:pt x="4729" y="5902"/>
                    <a:pt x="4570" y="5868"/>
                  </a:cubicBezTo>
                  <a:cubicBezTo>
                    <a:pt x="3944" y="5759"/>
                    <a:pt x="3392" y="5676"/>
                    <a:pt x="2808" y="5584"/>
                  </a:cubicBezTo>
                  <a:cubicBezTo>
                    <a:pt x="2808" y="5584"/>
                    <a:pt x="2682" y="5484"/>
                    <a:pt x="744" y="5358"/>
                  </a:cubicBezTo>
                  <a:cubicBezTo>
                    <a:pt x="699" y="5355"/>
                    <a:pt x="659" y="5354"/>
                    <a:pt x="623" y="5354"/>
                  </a:cubicBezTo>
                  <a:close/>
                  <a:moveTo>
                    <a:pt x="5297" y="6715"/>
                  </a:moveTo>
                  <a:cubicBezTo>
                    <a:pt x="5256" y="6715"/>
                    <a:pt x="5192" y="6743"/>
                    <a:pt x="5097" y="6812"/>
                  </a:cubicBezTo>
                  <a:cubicBezTo>
                    <a:pt x="4236" y="7414"/>
                    <a:pt x="3476" y="7764"/>
                    <a:pt x="2707" y="8174"/>
                  </a:cubicBezTo>
                  <a:cubicBezTo>
                    <a:pt x="2206" y="8441"/>
                    <a:pt x="1772" y="8658"/>
                    <a:pt x="2214" y="8792"/>
                  </a:cubicBezTo>
                  <a:cubicBezTo>
                    <a:pt x="2457" y="8792"/>
                    <a:pt x="2699" y="8742"/>
                    <a:pt x="2924" y="8650"/>
                  </a:cubicBezTo>
                  <a:lnTo>
                    <a:pt x="3050" y="8600"/>
                  </a:lnTo>
                  <a:lnTo>
                    <a:pt x="3050" y="8600"/>
                  </a:lnTo>
                  <a:cubicBezTo>
                    <a:pt x="2192" y="9214"/>
                    <a:pt x="2234" y="9336"/>
                    <a:pt x="2410" y="9336"/>
                  </a:cubicBezTo>
                  <a:cubicBezTo>
                    <a:pt x="2492" y="9336"/>
                    <a:pt x="2604" y="9309"/>
                    <a:pt x="2666" y="9293"/>
                  </a:cubicBezTo>
                  <a:cubicBezTo>
                    <a:pt x="3735" y="9018"/>
                    <a:pt x="4503" y="8132"/>
                    <a:pt x="5163" y="7255"/>
                  </a:cubicBezTo>
                  <a:cubicBezTo>
                    <a:pt x="5275" y="7110"/>
                    <a:pt x="5450" y="6715"/>
                    <a:pt x="5297" y="6715"/>
                  </a:cubicBezTo>
                  <a:close/>
                  <a:moveTo>
                    <a:pt x="10036" y="2472"/>
                  </a:moveTo>
                  <a:cubicBezTo>
                    <a:pt x="9820" y="2472"/>
                    <a:pt x="9493" y="2612"/>
                    <a:pt x="9324" y="2777"/>
                  </a:cubicBezTo>
                  <a:cubicBezTo>
                    <a:pt x="8605" y="3496"/>
                    <a:pt x="7820" y="4181"/>
                    <a:pt x="7051" y="4882"/>
                  </a:cubicBezTo>
                  <a:cubicBezTo>
                    <a:pt x="7051" y="4882"/>
                    <a:pt x="7076" y="4941"/>
                    <a:pt x="6692" y="5233"/>
                  </a:cubicBezTo>
                  <a:cubicBezTo>
                    <a:pt x="6693" y="5232"/>
                    <a:pt x="6694" y="5232"/>
                    <a:pt x="6695" y="5232"/>
                  </a:cubicBezTo>
                  <a:lnTo>
                    <a:pt x="6695" y="5232"/>
                  </a:lnTo>
                  <a:cubicBezTo>
                    <a:pt x="6710" y="5232"/>
                    <a:pt x="6642" y="5375"/>
                    <a:pt x="6642" y="5375"/>
                  </a:cubicBezTo>
                  <a:cubicBezTo>
                    <a:pt x="6391" y="5475"/>
                    <a:pt x="6341" y="5609"/>
                    <a:pt x="6383" y="5726"/>
                  </a:cubicBezTo>
                  <a:cubicBezTo>
                    <a:pt x="6283" y="5768"/>
                    <a:pt x="6216" y="5826"/>
                    <a:pt x="6216" y="5885"/>
                  </a:cubicBezTo>
                  <a:cubicBezTo>
                    <a:pt x="6157" y="5910"/>
                    <a:pt x="6082" y="5960"/>
                    <a:pt x="5957" y="6027"/>
                  </a:cubicBezTo>
                  <a:lnTo>
                    <a:pt x="5932" y="5918"/>
                  </a:lnTo>
                  <a:cubicBezTo>
                    <a:pt x="5808" y="5881"/>
                    <a:pt x="5743" y="5800"/>
                    <a:pt x="5704" y="5800"/>
                  </a:cubicBezTo>
                  <a:cubicBezTo>
                    <a:pt x="5656" y="5800"/>
                    <a:pt x="5647" y="5919"/>
                    <a:pt x="5614" y="6378"/>
                  </a:cubicBezTo>
                  <a:cubicBezTo>
                    <a:pt x="5523" y="7706"/>
                    <a:pt x="5255" y="8475"/>
                    <a:pt x="5038" y="9460"/>
                  </a:cubicBezTo>
                  <a:cubicBezTo>
                    <a:pt x="4957" y="9815"/>
                    <a:pt x="4692" y="10623"/>
                    <a:pt x="4957" y="10623"/>
                  </a:cubicBezTo>
                  <a:cubicBezTo>
                    <a:pt x="4992" y="10623"/>
                    <a:pt x="5035" y="10609"/>
                    <a:pt x="5088" y="10580"/>
                  </a:cubicBezTo>
                  <a:cubicBezTo>
                    <a:pt x="5280" y="10471"/>
                    <a:pt x="5280" y="10221"/>
                    <a:pt x="5422" y="10154"/>
                  </a:cubicBezTo>
                  <a:cubicBezTo>
                    <a:pt x="5433" y="10149"/>
                    <a:pt x="5444" y="10146"/>
                    <a:pt x="5456" y="10146"/>
                  </a:cubicBezTo>
                  <a:cubicBezTo>
                    <a:pt x="5550" y="10146"/>
                    <a:pt x="5664" y="10299"/>
                    <a:pt x="5773" y="10299"/>
                  </a:cubicBezTo>
                  <a:cubicBezTo>
                    <a:pt x="5825" y="10299"/>
                    <a:pt x="5876" y="10264"/>
                    <a:pt x="5924" y="10162"/>
                  </a:cubicBezTo>
                  <a:cubicBezTo>
                    <a:pt x="6358" y="9218"/>
                    <a:pt x="6266" y="7940"/>
                    <a:pt x="6149" y="6779"/>
                  </a:cubicBezTo>
                  <a:lnTo>
                    <a:pt x="6149" y="6779"/>
                  </a:lnTo>
                  <a:cubicBezTo>
                    <a:pt x="6667" y="7689"/>
                    <a:pt x="7411" y="8617"/>
                    <a:pt x="8020" y="9335"/>
                  </a:cubicBezTo>
                  <a:cubicBezTo>
                    <a:pt x="8208" y="9554"/>
                    <a:pt x="8331" y="9635"/>
                    <a:pt x="8409" y="9635"/>
                  </a:cubicBezTo>
                  <a:cubicBezTo>
                    <a:pt x="8601" y="9635"/>
                    <a:pt x="8522" y="9140"/>
                    <a:pt x="8480" y="9009"/>
                  </a:cubicBezTo>
                  <a:cubicBezTo>
                    <a:pt x="8463" y="8959"/>
                    <a:pt x="8338" y="8508"/>
                    <a:pt x="8288" y="8399"/>
                  </a:cubicBezTo>
                  <a:lnTo>
                    <a:pt x="8288" y="8399"/>
                  </a:lnTo>
                  <a:cubicBezTo>
                    <a:pt x="8703" y="8773"/>
                    <a:pt x="9041" y="8825"/>
                    <a:pt x="9197" y="8825"/>
                  </a:cubicBezTo>
                  <a:cubicBezTo>
                    <a:pt x="9257" y="8825"/>
                    <a:pt x="9290" y="8817"/>
                    <a:pt x="9290" y="8817"/>
                  </a:cubicBezTo>
                  <a:cubicBezTo>
                    <a:pt x="9474" y="8525"/>
                    <a:pt x="9182" y="8282"/>
                    <a:pt x="8956" y="8048"/>
                  </a:cubicBezTo>
                  <a:cubicBezTo>
                    <a:pt x="8945" y="8038"/>
                    <a:pt x="8947" y="8033"/>
                    <a:pt x="8960" y="8033"/>
                  </a:cubicBezTo>
                  <a:cubicBezTo>
                    <a:pt x="9027" y="8033"/>
                    <a:pt x="9405" y="8170"/>
                    <a:pt x="9707" y="8170"/>
                  </a:cubicBezTo>
                  <a:cubicBezTo>
                    <a:pt x="9902" y="8170"/>
                    <a:pt x="10066" y="8112"/>
                    <a:pt x="10092" y="7923"/>
                  </a:cubicBezTo>
                  <a:cubicBezTo>
                    <a:pt x="10126" y="7589"/>
                    <a:pt x="8079" y="6946"/>
                    <a:pt x="7519" y="6628"/>
                  </a:cubicBezTo>
                  <a:lnTo>
                    <a:pt x="6934" y="6344"/>
                  </a:lnTo>
                  <a:cubicBezTo>
                    <a:pt x="6809" y="6252"/>
                    <a:pt x="6684" y="6160"/>
                    <a:pt x="6567" y="6069"/>
                  </a:cubicBezTo>
                  <a:lnTo>
                    <a:pt x="6592" y="6069"/>
                  </a:lnTo>
                  <a:lnTo>
                    <a:pt x="6784" y="6085"/>
                  </a:lnTo>
                  <a:cubicBezTo>
                    <a:pt x="8104" y="6269"/>
                    <a:pt x="9140" y="6754"/>
                    <a:pt x="10460" y="6795"/>
                  </a:cubicBezTo>
                  <a:cubicBezTo>
                    <a:pt x="10819" y="6795"/>
                    <a:pt x="10861" y="6436"/>
                    <a:pt x="10660" y="6328"/>
                  </a:cubicBezTo>
                  <a:cubicBezTo>
                    <a:pt x="10412" y="6187"/>
                    <a:pt x="10348" y="6151"/>
                    <a:pt x="10349" y="6151"/>
                  </a:cubicBezTo>
                  <a:lnTo>
                    <a:pt x="10349" y="6151"/>
                  </a:lnTo>
                  <a:cubicBezTo>
                    <a:pt x="10349" y="6151"/>
                    <a:pt x="10426" y="6194"/>
                    <a:pt x="10426" y="6194"/>
                  </a:cubicBezTo>
                  <a:cubicBezTo>
                    <a:pt x="10861" y="6027"/>
                    <a:pt x="10752" y="5860"/>
                    <a:pt x="10752" y="5860"/>
                  </a:cubicBezTo>
                  <a:cubicBezTo>
                    <a:pt x="10642" y="5698"/>
                    <a:pt x="10444" y="5650"/>
                    <a:pt x="10208" y="5650"/>
                  </a:cubicBezTo>
                  <a:cubicBezTo>
                    <a:pt x="9871" y="5650"/>
                    <a:pt x="9458" y="5750"/>
                    <a:pt x="9123" y="5759"/>
                  </a:cubicBezTo>
                  <a:cubicBezTo>
                    <a:pt x="8714" y="5768"/>
                    <a:pt x="8304" y="5801"/>
                    <a:pt x="7895" y="5810"/>
                  </a:cubicBezTo>
                  <a:lnTo>
                    <a:pt x="7469" y="5768"/>
                  </a:lnTo>
                  <a:cubicBezTo>
                    <a:pt x="8096" y="5559"/>
                    <a:pt x="8714" y="5216"/>
                    <a:pt x="9307" y="4907"/>
                  </a:cubicBezTo>
                  <a:cubicBezTo>
                    <a:pt x="9416" y="4857"/>
                    <a:pt x="9524" y="4790"/>
                    <a:pt x="9624" y="4715"/>
                  </a:cubicBezTo>
                  <a:cubicBezTo>
                    <a:pt x="10201" y="4356"/>
                    <a:pt x="10034" y="3988"/>
                    <a:pt x="10034" y="3988"/>
                  </a:cubicBezTo>
                  <a:cubicBezTo>
                    <a:pt x="10468" y="3679"/>
                    <a:pt x="10961" y="3454"/>
                    <a:pt x="10944" y="3095"/>
                  </a:cubicBezTo>
                  <a:cubicBezTo>
                    <a:pt x="10933" y="2894"/>
                    <a:pt x="10826" y="2827"/>
                    <a:pt x="10689" y="2827"/>
                  </a:cubicBezTo>
                  <a:cubicBezTo>
                    <a:pt x="10414" y="2827"/>
                    <a:pt x="10017" y="3095"/>
                    <a:pt x="10017" y="3095"/>
                  </a:cubicBezTo>
                  <a:cubicBezTo>
                    <a:pt x="10371" y="2632"/>
                    <a:pt x="10268" y="2472"/>
                    <a:pt x="10036" y="247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34"/>
            <p:cNvSpPr/>
            <p:nvPr/>
          </p:nvSpPr>
          <p:spPr>
            <a:xfrm>
              <a:off x="7957253" y="3239676"/>
              <a:ext cx="152915" cy="157503"/>
            </a:xfrm>
            <a:custGeom>
              <a:avLst/>
              <a:gdLst/>
              <a:ahLst/>
              <a:cxnLst/>
              <a:rect l="l" t="t" r="r" b="b"/>
              <a:pathLst>
                <a:path w="3100" h="3193" extrusionOk="0">
                  <a:moveTo>
                    <a:pt x="168" y="1872"/>
                  </a:moveTo>
                  <a:cubicBezTo>
                    <a:pt x="1" y="1296"/>
                    <a:pt x="727" y="544"/>
                    <a:pt x="727" y="544"/>
                  </a:cubicBezTo>
                  <a:cubicBezTo>
                    <a:pt x="811" y="427"/>
                    <a:pt x="928" y="343"/>
                    <a:pt x="1062" y="285"/>
                  </a:cubicBezTo>
                  <a:cubicBezTo>
                    <a:pt x="1630" y="1"/>
                    <a:pt x="2356" y="352"/>
                    <a:pt x="2599" y="845"/>
                  </a:cubicBezTo>
                  <a:cubicBezTo>
                    <a:pt x="3100" y="1864"/>
                    <a:pt x="1730" y="3192"/>
                    <a:pt x="635" y="2474"/>
                  </a:cubicBezTo>
                  <a:cubicBezTo>
                    <a:pt x="393" y="2315"/>
                    <a:pt x="184" y="1931"/>
                    <a:pt x="184" y="1931"/>
                  </a:cubicBezTo>
                  <a:cubicBezTo>
                    <a:pt x="176" y="1906"/>
                    <a:pt x="176" y="1906"/>
                    <a:pt x="168" y="187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51" name="Google Shape;1051;p34"/>
            <p:cNvGrpSpPr/>
            <p:nvPr/>
          </p:nvGrpSpPr>
          <p:grpSpPr>
            <a:xfrm>
              <a:off x="9144467" y="2877464"/>
              <a:ext cx="656500" cy="658177"/>
              <a:chOff x="9144467" y="2877464"/>
              <a:chExt cx="656500" cy="658177"/>
            </a:xfrm>
          </p:grpSpPr>
          <p:sp>
            <p:nvSpPr>
              <p:cNvPr id="1052" name="Google Shape;1052;p34"/>
              <p:cNvSpPr/>
              <p:nvPr/>
            </p:nvSpPr>
            <p:spPr>
              <a:xfrm>
                <a:off x="9144467" y="2877464"/>
                <a:ext cx="656500" cy="658177"/>
              </a:xfrm>
              <a:custGeom>
                <a:avLst/>
                <a:gdLst/>
                <a:ahLst/>
                <a:cxnLst/>
                <a:rect l="l" t="t" r="r" b="b"/>
                <a:pathLst>
                  <a:path w="13309" h="13343" extrusionOk="0">
                    <a:moveTo>
                      <a:pt x="5765" y="2649"/>
                    </a:moveTo>
                    <a:cubicBezTo>
                      <a:pt x="5765" y="1997"/>
                      <a:pt x="5865" y="1354"/>
                      <a:pt x="6199" y="769"/>
                    </a:cubicBezTo>
                    <a:cubicBezTo>
                      <a:pt x="6233" y="711"/>
                      <a:pt x="6274" y="652"/>
                      <a:pt x="6308" y="594"/>
                    </a:cubicBezTo>
                    <a:cubicBezTo>
                      <a:pt x="6341" y="544"/>
                      <a:pt x="6366" y="510"/>
                      <a:pt x="6400" y="469"/>
                    </a:cubicBezTo>
                    <a:cubicBezTo>
                      <a:pt x="6433" y="427"/>
                      <a:pt x="6442" y="418"/>
                      <a:pt x="6467" y="385"/>
                    </a:cubicBezTo>
                    <a:cubicBezTo>
                      <a:pt x="6650" y="151"/>
                      <a:pt x="6926" y="17"/>
                      <a:pt x="7227" y="9"/>
                    </a:cubicBezTo>
                    <a:cubicBezTo>
                      <a:pt x="7436" y="1"/>
                      <a:pt x="7636" y="101"/>
                      <a:pt x="7770" y="268"/>
                    </a:cubicBezTo>
                    <a:cubicBezTo>
                      <a:pt x="7929" y="494"/>
                      <a:pt x="7937" y="786"/>
                      <a:pt x="7954" y="1053"/>
                    </a:cubicBezTo>
                    <a:cubicBezTo>
                      <a:pt x="8129" y="936"/>
                      <a:pt x="8321" y="836"/>
                      <a:pt x="8513" y="736"/>
                    </a:cubicBezTo>
                    <a:cubicBezTo>
                      <a:pt x="9223" y="418"/>
                      <a:pt x="10059" y="736"/>
                      <a:pt x="10376" y="1454"/>
                    </a:cubicBezTo>
                    <a:cubicBezTo>
                      <a:pt x="10827" y="2390"/>
                      <a:pt x="10426" y="3509"/>
                      <a:pt x="9750" y="4403"/>
                    </a:cubicBezTo>
                    <a:cubicBezTo>
                      <a:pt x="10142" y="4286"/>
                      <a:pt x="10543" y="4220"/>
                      <a:pt x="10944" y="4220"/>
                    </a:cubicBezTo>
                    <a:cubicBezTo>
                      <a:pt x="11897" y="4236"/>
                      <a:pt x="12908" y="4738"/>
                      <a:pt x="13083" y="5615"/>
                    </a:cubicBezTo>
                    <a:cubicBezTo>
                      <a:pt x="13309" y="6676"/>
                      <a:pt x="12390" y="7854"/>
                      <a:pt x="11253" y="7962"/>
                    </a:cubicBezTo>
                    <a:cubicBezTo>
                      <a:pt x="11370" y="8146"/>
                      <a:pt x="11454" y="8346"/>
                      <a:pt x="11521" y="8564"/>
                    </a:cubicBezTo>
                    <a:cubicBezTo>
                      <a:pt x="11638" y="9073"/>
                      <a:pt x="11287" y="9574"/>
                      <a:pt x="10769" y="9641"/>
                    </a:cubicBezTo>
                    <a:cubicBezTo>
                      <a:pt x="10234" y="9708"/>
                      <a:pt x="9716" y="9524"/>
                      <a:pt x="9207" y="9224"/>
                    </a:cubicBezTo>
                    <a:cubicBezTo>
                      <a:pt x="9683" y="10092"/>
                      <a:pt x="9883" y="11195"/>
                      <a:pt x="9349" y="12072"/>
                    </a:cubicBezTo>
                    <a:cubicBezTo>
                      <a:pt x="9324" y="12106"/>
                      <a:pt x="9307" y="12131"/>
                      <a:pt x="9282" y="12156"/>
                    </a:cubicBezTo>
                    <a:cubicBezTo>
                      <a:pt x="8873" y="12615"/>
                      <a:pt x="7970" y="12540"/>
                      <a:pt x="7477" y="12097"/>
                    </a:cubicBezTo>
                    <a:cubicBezTo>
                      <a:pt x="7302" y="11939"/>
                      <a:pt x="7060" y="11696"/>
                      <a:pt x="7060" y="11696"/>
                    </a:cubicBezTo>
                    <a:lnTo>
                      <a:pt x="7043" y="11763"/>
                    </a:lnTo>
                    <a:cubicBezTo>
                      <a:pt x="6843" y="12432"/>
                      <a:pt x="6458" y="13342"/>
                      <a:pt x="5539" y="12816"/>
                    </a:cubicBezTo>
                    <a:cubicBezTo>
                      <a:pt x="4913" y="12448"/>
                      <a:pt x="4779" y="11605"/>
                      <a:pt x="4796" y="10995"/>
                    </a:cubicBezTo>
                    <a:cubicBezTo>
                      <a:pt x="4796" y="10903"/>
                      <a:pt x="4796" y="10819"/>
                      <a:pt x="4804" y="10727"/>
                    </a:cubicBezTo>
                    <a:cubicBezTo>
                      <a:pt x="4737" y="10828"/>
                      <a:pt x="4679" y="10928"/>
                      <a:pt x="4612" y="11028"/>
                    </a:cubicBezTo>
                    <a:cubicBezTo>
                      <a:pt x="4228" y="11605"/>
                      <a:pt x="3576" y="12089"/>
                      <a:pt x="2883" y="11788"/>
                    </a:cubicBezTo>
                    <a:cubicBezTo>
                      <a:pt x="2691" y="11705"/>
                      <a:pt x="2515" y="11579"/>
                      <a:pt x="2381" y="11412"/>
                    </a:cubicBezTo>
                    <a:cubicBezTo>
                      <a:pt x="2273" y="11320"/>
                      <a:pt x="2173" y="11212"/>
                      <a:pt x="2106" y="11087"/>
                    </a:cubicBezTo>
                    <a:cubicBezTo>
                      <a:pt x="1797" y="10560"/>
                      <a:pt x="1872" y="9875"/>
                      <a:pt x="2139" y="9357"/>
                    </a:cubicBezTo>
                    <a:cubicBezTo>
                      <a:pt x="2139" y="9357"/>
                      <a:pt x="1429" y="9566"/>
                      <a:pt x="1062" y="9508"/>
                    </a:cubicBezTo>
                    <a:cubicBezTo>
                      <a:pt x="410" y="9407"/>
                      <a:pt x="1" y="8756"/>
                      <a:pt x="193" y="8121"/>
                    </a:cubicBezTo>
                    <a:cubicBezTo>
                      <a:pt x="502" y="7010"/>
                      <a:pt x="1705" y="6325"/>
                      <a:pt x="2782" y="6049"/>
                    </a:cubicBezTo>
                    <a:cubicBezTo>
                      <a:pt x="1905" y="5915"/>
                      <a:pt x="1103" y="5456"/>
                      <a:pt x="552" y="4763"/>
                    </a:cubicBezTo>
                    <a:cubicBezTo>
                      <a:pt x="193" y="4295"/>
                      <a:pt x="226" y="3518"/>
                      <a:pt x="786" y="3217"/>
                    </a:cubicBezTo>
                    <a:cubicBezTo>
                      <a:pt x="1137" y="3025"/>
                      <a:pt x="1571" y="3025"/>
                      <a:pt x="1980" y="3058"/>
                    </a:cubicBezTo>
                    <a:lnTo>
                      <a:pt x="2189" y="3075"/>
                    </a:lnTo>
                    <a:lnTo>
                      <a:pt x="2173" y="3017"/>
                    </a:lnTo>
                    <a:cubicBezTo>
                      <a:pt x="1914" y="2006"/>
                      <a:pt x="2081" y="870"/>
                      <a:pt x="2966" y="302"/>
                    </a:cubicBezTo>
                    <a:cubicBezTo>
                      <a:pt x="3117" y="193"/>
                      <a:pt x="3300" y="134"/>
                      <a:pt x="3493" y="134"/>
                    </a:cubicBezTo>
                    <a:cubicBezTo>
                      <a:pt x="4061" y="143"/>
                      <a:pt x="4520" y="619"/>
                      <a:pt x="4846" y="1037"/>
                    </a:cubicBezTo>
                    <a:cubicBezTo>
                      <a:pt x="5239" y="1521"/>
                      <a:pt x="5548" y="2064"/>
                      <a:pt x="5765" y="264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34"/>
              <p:cNvSpPr/>
              <p:nvPr/>
            </p:nvSpPr>
            <p:spPr>
              <a:xfrm>
                <a:off x="9266726" y="2990596"/>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34"/>
              <p:cNvSpPr/>
              <p:nvPr/>
            </p:nvSpPr>
            <p:spPr>
              <a:xfrm>
                <a:off x="9386369" y="3129281"/>
                <a:ext cx="159574" cy="135947"/>
              </a:xfrm>
              <a:custGeom>
                <a:avLst/>
                <a:gdLst/>
                <a:ahLst/>
                <a:cxnLst/>
                <a:rect l="l" t="t" r="r" b="b"/>
                <a:pathLst>
                  <a:path w="3235" h="2756" extrusionOk="0">
                    <a:moveTo>
                      <a:pt x="1880" y="0"/>
                    </a:moveTo>
                    <a:cubicBezTo>
                      <a:pt x="1496" y="0"/>
                      <a:pt x="1128" y="125"/>
                      <a:pt x="819" y="343"/>
                    </a:cubicBezTo>
                    <a:cubicBezTo>
                      <a:pt x="0" y="927"/>
                      <a:pt x="126" y="1980"/>
                      <a:pt x="953" y="2540"/>
                    </a:cubicBezTo>
                    <a:cubicBezTo>
                      <a:pt x="1178" y="2690"/>
                      <a:pt x="1417" y="2756"/>
                      <a:pt x="1652" y="2756"/>
                    </a:cubicBezTo>
                    <a:cubicBezTo>
                      <a:pt x="2466" y="2756"/>
                      <a:pt x="3234" y="1969"/>
                      <a:pt x="3208" y="1153"/>
                    </a:cubicBezTo>
                    <a:cubicBezTo>
                      <a:pt x="3183" y="460"/>
                      <a:pt x="2523" y="17"/>
                      <a:pt x="18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5" name="Google Shape;1055;p34"/>
            <p:cNvSpPr/>
            <p:nvPr/>
          </p:nvSpPr>
          <p:spPr>
            <a:xfrm>
              <a:off x="4470637" y="39155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34"/>
            <p:cNvSpPr/>
            <p:nvPr/>
          </p:nvSpPr>
          <p:spPr>
            <a:xfrm>
              <a:off x="4614821" y="44763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34"/>
            <p:cNvSpPr/>
            <p:nvPr/>
          </p:nvSpPr>
          <p:spPr>
            <a:xfrm>
              <a:off x="4054040" y="4277329"/>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34"/>
            <p:cNvSpPr/>
            <p:nvPr/>
          </p:nvSpPr>
          <p:spPr>
            <a:xfrm>
              <a:off x="4597951" y="36938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1472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34"/>
            <p:cNvSpPr/>
            <p:nvPr/>
          </p:nvSpPr>
          <p:spPr>
            <a:xfrm>
              <a:off x="5012105" y="38953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0" name="Hình ảnh 19">
            <a:extLst>
              <a:ext uri="{FF2B5EF4-FFF2-40B4-BE49-F238E27FC236}">
                <a16:creationId xmlns:a16="http://schemas.microsoft.com/office/drawing/2014/main" id="{C958CD37-4F1F-2D85-DFCA-1DDF7316F82B}"/>
              </a:ext>
            </a:extLst>
          </p:cNvPr>
          <p:cNvPicPr>
            <a:picLocks noChangeAspect="1"/>
          </p:cNvPicPr>
          <p:nvPr/>
        </p:nvPicPr>
        <p:blipFill>
          <a:blip r:embed="rId4"/>
          <a:stretch>
            <a:fillRect/>
          </a:stretch>
        </p:blipFill>
        <p:spPr>
          <a:xfrm>
            <a:off x="2176706" y="676911"/>
            <a:ext cx="3580049" cy="1426108"/>
          </a:xfrm>
          <a:prstGeom prst="rect">
            <a:avLst/>
          </a:prstGeom>
        </p:spPr>
      </p:pic>
      <p:pic>
        <p:nvPicPr>
          <p:cNvPr id="6" name="Picture 5">
            <a:extLst>
              <a:ext uri="{FF2B5EF4-FFF2-40B4-BE49-F238E27FC236}">
                <a16:creationId xmlns:a16="http://schemas.microsoft.com/office/drawing/2014/main" id="{36DDB9F8-9397-82B7-DE78-2BB44F3D1B43}"/>
              </a:ext>
            </a:extLst>
          </p:cNvPr>
          <p:cNvPicPr>
            <a:picLocks noChangeAspect="1"/>
          </p:cNvPicPr>
          <p:nvPr/>
        </p:nvPicPr>
        <p:blipFill>
          <a:blip r:embed="rId5"/>
          <a:stretch>
            <a:fillRect/>
          </a:stretch>
        </p:blipFill>
        <p:spPr>
          <a:xfrm>
            <a:off x="940741" y="2016358"/>
            <a:ext cx="6584251" cy="1993565"/>
          </a:xfrm>
          <a:prstGeom prst="rect">
            <a:avLst/>
          </a:prstGeom>
        </p:spPr>
      </p:pic>
      <p:pic>
        <p:nvPicPr>
          <p:cNvPr id="8" name="Picture 7">
            <a:extLst>
              <a:ext uri="{FF2B5EF4-FFF2-40B4-BE49-F238E27FC236}">
                <a16:creationId xmlns:a16="http://schemas.microsoft.com/office/drawing/2014/main" id="{8E0DBAA0-AD64-2CFB-0B8B-BB7E8FE53275}"/>
              </a:ext>
            </a:extLst>
          </p:cNvPr>
          <p:cNvPicPr>
            <a:picLocks noChangeAspect="1"/>
          </p:cNvPicPr>
          <p:nvPr/>
        </p:nvPicPr>
        <p:blipFill>
          <a:blip r:embed="rId6"/>
          <a:stretch>
            <a:fillRect/>
          </a:stretch>
        </p:blipFill>
        <p:spPr>
          <a:xfrm>
            <a:off x="2985879" y="3450285"/>
            <a:ext cx="3334801" cy="1176630"/>
          </a:xfrm>
          <a:prstGeom prst="rect">
            <a:avLst/>
          </a:prstGeom>
        </p:spPr>
      </p:pic>
    </p:spTree>
    <p:extLst>
      <p:ext uri="{BB962C8B-B14F-4D97-AF65-F5344CB8AC3E}">
        <p14:creationId xmlns:p14="http://schemas.microsoft.com/office/powerpoint/2010/main" val="35926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1000"/>
                                        <p:tgtEl>
                                          <p:spTgt spid="857"/>
                                        </p:tgtEl>
                                      </p:cBhvr>
                                    </p:animEffect>
                                    <p:anim calcmode="lin" valueType="num">
                                      <p:cBhvr>
                                        <p:cTn id="8" dur="1000" fill="hold"/>
                                        <p:tgtEl>
                                          <p:spTgt spid="857"/>
                                        </p:tgtEl>
                                        <p:attrNameLst>
                                          <p:attrName>ppt_x</p:attrName>
                                        </p:attrNameLst>
                                      </p:cBhvr>
                                      <p:tavLst>
                                        <p:tav tm="0">
                                          <p:val>
                                            <p:strVal val="#ppt_x"/>
                                          </p:val>
                                        </p:tav>
                                        <p:tav tm="100000">
                                          <p:val>
                                            <p:strVal val="#ppt_x"/>
                                          </p:val>
                                        </p:tav>
                                      </p:tavLst>
                                    </p:anim>
                                    <p:anim calcmode="lin" valueType="num">
                                      <p:cBhvr>
                                        <p:cTn id="9" dur="1000" fill="hold"/>
                                        <p:tgtEl>
                                          <p:spTgt spid="8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8"/>
        <p:cNvGrpSpPr/>
        <p:nvPr/>
      </p:nvGrpSpPr>
      <p:grpSpPr>
        <a:xfrm>
          <a:off x="0" y="0"/>
          <a:ext cx="0" cy="0"/>
          <a:chOff x="0" y="0"/>
          <a:chExt cx="0" cy="0"/>
        </a:xfrm>
      </p:grpSpPr>
      <p:grpSp>
        <p:nvGrpSpPr>
          <p:cNvPr id="1283" name="Google Shape;1283;p40"/>
          <p:cNvGrpSpPr/>
          <p:nvPr/>
        </p:nvGrpSpPr>
        <p:grpSpPr>
          <a:xfrm>
            <a:off x="-1099959" y="2410532"/>
            <a:ext cx="6811280" cy="5984872"/>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sp>
        <p:nvSpPr>
          <p:cNvPr id="7" name="Hình Bầu dục 6">
            <a:extLst>
              <a:ext uri="{FF2B5EF4-FFF2-40B4-BE49-F238E27FC236}">
                <a16:creationId xmlns:a16="http://schemas.microsoft.com/office/drawing/2014/main" id="{BD8C2766-B7E6-206C-B885-F6EA9C7A92A9}"/>
              </a:ext>
            </a:extLst>
          </p:cNvPr>
          <p:cNvSpPr/>
          <p:nvPr/>
        </p:nvSpPr>
        <p:spPr>
          <a:xfrm>
            <a:off x="7298267" y="508000"/>
            <a:ext cx="3539067" cy="3376243"/>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9229137" y="-358317"/>
            <a:ext cx="3095468" cy="2600040"/>
          </a:xfrm>
          <a:prstGeom prst="rect">
            <a:avLst/>
          </a:prstGeom>
        </p:spPr>
      </p:pic>
      <p:sp>
        <p:nvSpPr>
          <p:cNvPr id="3" name="Title 2">
            <a:extLst>
              <a:ext uri="{FF2B5EF4-FFF2-40B4-BE49-F238E27FC236}">
                <a16:creationId xmlns:a16="http://schemas.microsoft.com/office/drawing/2014/main" id="{600CB303-0327-2876-531E-2368B6F4D2A6}"/>
              </a:ext>
            </a:extLst>
          </p:cNvPr>
          <p:cNvSpPr>
            <a:spLocks noGrp="1"/>
          </p:cNvSpPr>
          <p:nvPr>
            <p:ph type="title"/>
          </p:nvPr>
        </p:nvSpPr>
        <p:spPr/>
        <p:txBody>
          <a:bodyPr>
            <a:normAutofit fontScale="90000"/>
          </a:bodyPr>
          <a:lstStyle/>
          <a:p>
            <a:endParaRPr lang="en-US"/>
          </a:p>
        </p:txBody>
      </p:sp>
      <p:pic>
        <p:nvPicPr>
          <p:cNvPr id="4" name="Picture 3">
            <a:extLst>
              <a:ext uri="{FF2B5EF4-FFF2-40B4-BE49-F238E27FC236}">
                <a16:creationId xmlns:a16="http://schemas.microsoft.com/office/drawing/2014/main" id="{3E658FE6-72C9-5FE6-C806-06A9ECAE2C16}"/>
              </a:ext>
            </a:extLst>
          </p:cNvPr>
          <p:cNvPicPr>
            <a:picLocks noChangeAspect="1"/>
          </p:cNvPicPr>
          <p:nvPr/>
        </p:nvPicPr>
        <p:blipFill>
          <a:blip r:embed="rId4"/>
          <a:stretch>
            <a:fillRect/>
          </a:stretch>
        </p:blipFill>
        <p:spPr>
          <a:xfrm>
            <a:off x="2724173" y="1055162"/>
            <a:ext cx="8248603" cy="4785775"/>
          </a:xfrm>
          <a:prstGeom prst="rect">
            <a:avLst/>
          </a:prstGeom>
        </p:spPr>
      </p:pic>
    </p:spTree>
    <p:extLst>
      <p:ext uri="{BB962C8B-B14F-4D97-AF65-F5344CB8AC3E}">
        <p14:creationId xmlns:p14="http://schemas.microsoft.com/office/powerpoint/2010/main" val="36630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278130" y="121488"/>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grpSp>
        <p:nvGrpSpPr>
          <p:cNvPr id="9" name="Group 8">
            <a:extLst>
              <a:ext uri="{FF2B5EF4-FFF2-40B4-BE49-F238E27FC236}">
                <a16:creationId xmlns:a16="http://schemas.microsoft.com/office/drawing/2014/main" id="{EED29697-0A54-8A32-B61B-2F5DD093F54F}"/>
              </a:ext>
            </a:extLst>
          </p:cNvPr>
          <p:cNvGrpSpPr/>
          <p:nvPr/>
        </p:nvGrpSpPr>
        <p:grpSpPr>
          <a:xfrm>
            <a:off x="579121" y="455127"/>
            <a:ext cx="5079999" cy="617957"/>
            <a:chOff x="2588712" y="676417"/>
            <a:chExt cx="6787994" cy="617957"/>
          </a:xfrm>
        </p:grpSpPr>
        <p:sp>
          <p:nvSpPr>
            <p:cNvPr id="10" name="Rounded Rectangle 58">
              <a:extLst>
                <a:ext uri="{FF2B5EF4-FFF2-40B4-BE49-F238E27FC236}">
                  <a16:creationId xmlns:a16="http://schemas.microsoft.com/office/drawing/2014/main" id="{5BD0DCBA-87A0-E57C-1EFF-1045C1DA1181}"/>
                </a:ext>
              </a:extLst>
            </p:cNvPr>
            <p:cNvSpPr/>
            <p:nvPr/>
          </p:nvSpPr>
          <p:spPr>
            <a:xfrm>
              <a:off x="3574506" y="761999"/>
              <a:ext cx="5802200" cy="4908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dirty="0" err="1">
                  <a:solidFill>
                    <a:srgbClr val="002060"/>
                  </a:solidFill>
                  <a:effectLst/>
                </a:rPr>
                <a:t>Đặt</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 </a:t>
              </a:r>
              <a:r>
                <a:rPr lang="en-US" sz="4000" b="0" i="0" dirty="0" err="1">
                  <a:solidFill>
                    <a:srgbClr val="002060"/>
                  </a:solidFill>
                  <a:effectLst/>
                </a:rPr>
                <a:t>rồi</a:t>
              </a:r>
              <a:r>
                <a:rPr lang="en-US" sz="4000" b="0" i="0" dirty="0">
                  <a:solidFill>
                    <a:srgbClr val="002060"/>
                  </a:solidFill>
                  <a:effectLst/>
                </a:rPr>
                <a:t> </a:t>
              </a:r>
              <a:r>
                <a:rPr lang="en-US" sz="4000" b="0" i="0" dirty="0" err="1">
                  <a:solidFill>
                    <a:srgbClr val="002060"/>
                  </a:solidFill>
                  <a:effectLst/>
                </a:rPr>
                <a:t>tính</a:t>
              </a:r>
              <a:r>
                <a:rPr lang="en-US" sz="4000" b="0" i="0" dirty="0">
                  <a:solidFill>
                    <a:srgbClr val="002060"/>
                  </a:solidFill>
                  <a:effectLst/>
                </a:rPr>
                <a:t>:</a:t>
              </a:r>
              <a:endParaRPr lang="en-US" sz="4000" dirty="0">
                <a:solidFill>
                  <a:srgbClr val="002060"/>
                </a:solidFill>
              </a:endParaRPr>
            </a:p>
          </p:txBody>
        </p:sp>
        <p:sp>
          <p:nvSpPr>
            <p:cNvPr id="13" name="Oval 12">
              <a:extLst>
                <a:ext uri="{FF2B5EF4-FFF2-40B4-BE49-F238E27FC236}">
                  <a16:creationId xmlns:a16="http://schemas.microsoft.com/office/drawing/2014/main" id="{8AD30893-298A-1F13-6C90-7FAA18480BCE}"/>
                </a:ext>
              </a:extLst>
            </p:cNvPr>
            <p:cNvSpPr/>
            <p:nvPr/>
          </p:nvSpPr>
          <p:spPr>
            <a:xfrm>
              <a:off x="2588712" y="676417"/>
              <a:ext cx="985796" cy="617957"/>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a:solidFill>
                    <a:srgbClr val="002060"/>
                  </a:solidFill>
                </a:rPr>
                <a:t>1</a:t>
              </a:r>
            </a:p>
          </p:txBody>
        </p:sp>
      </p:grpSp>
      <p:graphicFrame>
        <p:nvGraphicFramePr>
          <p:cNvPr id="6" name="Table 5">
            <a:extLst>
              <a:ext uri="{FF2B5EF4-FFF2-40B4-BE49-F238E27FC236}">
                <a16:creationId xmlns:a16="http://schemas.microsoft.com/office/drawing/2014/main" id="{E7A8E437-D57F-F454-6836-336F7C139FD7}"/>
              </a:ext>
            </a:extLst>
          </p:cNvPr>
          <p:cNvGraphicFramePr>
            <a:graphicFrameLocks noGrp="1"/>
          </p:cNvGraphicFramePr>
          <p:nvPr>
            <p:extLst>
              <p:ext uri="{D42A27DB-BD31-4B8C-83A1-F6EECF244321}">
                <p14:modId xmlns:p14="http://schemas.microsoft.com/office/powerpoint/2010/main" val="1811833501"/>
              </p:ext>
            </p:extLst>
          </p:nvPr>
        </p:nvGraphicFramePr>
        <p:xfrm>
          <a:off x="487680" y="1441577"/>
          <a:ext cx="11115040" cy="762000"/>
        </p:xfrm>
        <a:graphic>
          <a:graphicData uri="http://schemas.openxmlformats.org/drawingml/2006/table">
            <a:tbl>
              <a:tblPr/>
              <a:tblGrid>
                <a:gridCol w="2778760">
                  <a:extLst>
                    <a:ext uri="{9D8B030D-6E8A-4147-A177-3AD203B41FA5}">
                      <a16:colId xmlns:a16="http://schemas.microsoft.com/office/drawing/2014/main" val="3738722138"/>
                    </a:ext>
                  </a:extLst>
                </a:gridCol>
                <a:gridCol w="2778760">
                  <a:extLst>
                    <a:ext uri="{9D8B030D-6E8A-4147-A177-3AD203B41FA5}">
                      <a16:colId xmlns:a16="http://schemas.microsoft.com/office/drawing/2014/main" val="2857700960"/>
                    </a:ext>
                  </a:extLst>
                </a:gridCol>
                <a:gridCol w="2778760">
                  <a:extLst>
                    <a:ext uri="{9D8B030D-6E8A-4147-A177-3AD203B41FA5}">
                      <a16:colId xmlns:a16="http://schemas.microsoft.com/office/drawing/2014/main" val="2769809090"/>
                    </a:ext>
                  </a:extLst>
                </a:gridCol>
                <a:gridCol w="2778760">
                  <a:extLst>
                    <a:ext uri="{9D8B030D-6E8A-4147-A177-3AD203B41FA5}">
                      <a16:colId xmlns:a16="http://schemas.microsoft.com/office/drawing/2014/main" val="92372570"/>
                    </a:ext>
                  </a:extLst>
                </a:gridCol>
              </a:tblGrid>
              <a:tr h="163703">
                <a:tc>
                  <a:txBody>
                    <a:bodyPr/>
                    <a:lstStyle/>
                    <a:p>
                      <a:pPr algn="just"/>
                      <a:r>
                        <a:rPr lang="en-US" sz="4400">
                          <a:solidFill>
                            <a:srgbClr val="000000"/>
                          </a:solidFill>
                          <a:effectLst/>
                        </a:rPr>
                        <a:t>6,52 : 2</a:t>
                      </a:r>
                    </a:p>
                  </a:txBody>
                  <a:tcPr>
                    <a:lnL>
                      <a:noFill/>
                    </a:lnL>
                    <a:lnR>
                      <a:noFill/>
                    </a:lnR>
                    <a:lnT>
                      <a:noFill/>
                    </a:lnT>
                    <a:lnB>
                      <a:noFill/>
                    </a:lnB>
                    <a:noFill/>
                  </a:tcPr>
                </a:tc>
                <a:tc>
                  <a:txBody>
                    <a:bodyPr/>
                    <a:lstStyle/>
                    <a:p>
                      <a:pPr algn="just"/>
                      <a:r>
                        <a:rPr lang="en-US" sz="4400" dirty="0">
                          <a:solidFill>
                            <a:srgbClr val="000000"/>
                          </a:solidFill>
                          <a:effectLst/>
                        </a:rPr>
                        <a:t>  72 : 15</a:t>
                      </a:r>
                    </a:p>
                  </a:txBody>
                  <a:tcPr>
                    <a:lnL>
                      <a:noFill/>
                    </a:lnL>
                    <a:lnR>
                      <a:noFill/>
                    </a:lnR>
                    <a:lnT>
                      <a:noFill/>
                    </a:lnT>
                    <a:lnB>
                      <a:noFill/>
                    </a:lnB>
                    <a:noFill/>
                  </a:tcPr>
                </a:tc>
                <a:tc>
                  <a:txBody>
                    <a:bodyPr/>
                    <a:lstStyle/>
                    <a:p>
                      <a:pPr algn="just"/>
                      <a:r>
                        <a:rPr lang="en-US" sz="4400" dirty="0">
                          <a:solidFill>
                            <a:srgbClr val="000000"/>
                          </a:solidFill>
                          <a:effectLst/>
                        </a:rPr>
                        <a:t> 2,52 : 2,1</a:t>
                      </a:r>
                    </a:p>
                  </a:txBody>
                  <a:tcPr>
                    <a:lnL>
                      <a:noFill/>
                    </a:lnL>
                    <a:lnR>
                      <a:noFill/>
                    </a:lnR>
                    <a:lnT>
                      <a:noFill/>
                    </a:lnT>
                    <a:lnB>
                      <a:noFill/>
                    </a:lnB>
                    <a:noFill/>
                  </a:tcPr>
                </a:tc>
                <a:tc>
                  <a:txBody>
                    <a:bodyPr/>
                    <a:lstStyle/>
                    <a:p>
                      <a:pPr algn="just"/>
                      <a:r>
                        <a:rPr lang="en-US" sz="4400" dirty="0">
                          <a:solidFill>
                            <a:srgbClr val="000000"/>
                          </a:solidFill>
                          <a:effectLst/>
                        </a:rPr>
                        <a:t>     42 : 1,4</a:t>
                      </a:r>
                    </a:p>
                  </a:txBody>
                  <a:tcPr>
                    <a:lnL>
                      <a:noFill/>
                    </a:lnL>
                    <a:lnR>
                      <a:noFill/>
                    </a:lnR>
                    <a:lnT>
                      <a:noFill/>
                    </a:lnT>
                    <a:lnB>
                      <a:noFill/>
                    </a:lnB>
                    <a:noFill/>
                  </a:tcPr>
                </a:tc>
                <a:extLst>
                  <a:ext uri="{0D108BD9-81ED-4DB2-BD59-A6C34878D82A}">
                    <a16:rowId xmlns:a16="http://schemas.microsoft.com/office/drawing/2014/main" val="4180725456"/>
                  </a:ext>
                </a:extLst>
              </a:tr>
            </a:tbl>
          </a:graphicData>
        </a:graphic>
      </p:graphicFrame>
      <p:sp>
        <p:nvSpPr>
          <p:cNvPr id="26" name="TextBox 25">
            <a:extLst>
              <a:ext uri="{FF2B5EF4-FFF2-40B4-BE49-F238E27FC236}">
                <a16:creationId xmlns:a16="http://schemas.microsoft.com/office/drawing/2014/main" id="{78145CF2-9798-D10C-BB83-67FED576E581}"/>
              </a:ext>
            </a:extLst>
          </p:cNvPr>
          <p:cNvSpPr txBox="1"/>
          <p:nvPr/>
        </p:nvSpPr>
        <p:spPr>
          <a:xfrm>
            <a:off x="528320" y="2501392"/>
            <a:ext cx="2397760" cy="769441"/>
          </a:xfrm>
          <a:prstGeom prst="rect">
            <a:avLst/>
          </a:prstGeom>
          <a:noFill/>
        </p:spPr>
        <p:txBody>
          <a:bodyPr wrap="square" rtlCol="0">
            <a:spAutoFit/>
          </a:bodyPr>
          <a:lstStyle/>
          <a:p>
            <a:r>
              <a:rPr lang="en-US" sz="4400" dirty="0">
                <a:solidFill>
                  <a:srgbClr val="002060"/>
                </a:solidFill>
              </a:rPr>
              <a:t>6,52  2</a:t>
            </a:r>
          </a:p>
        </p:txBody>
      </p:sp>
      <p:cxnSp>
        <p:nvCxnSpPr>
          <p:cNvPr id="28" name="Straight Connector 27">
            <a:extLst>
              <a:ext uri="{FF2B5EF4-FFF2-40B4-BE49-F238E27FC236}">
                <a16:creationId xmlns:a16="http://schemas.microsoft.com/office/drawing/2014/main" id="{1B1D03C0-4F21-32B8-922E-F5D33F2AE638}"/>
              </a:ext>
            </a:extLst>
          </p:cNvPr>
          <p:cNvCxnSpPr/>
          <p:nvPr/>
        </p:nvCxnSpPr>
        <p:spPr>
          <a:xfrm>
            <a:off x="1679305" y="260096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DA307E-C3C0-DCA3-EB3D-0BF2241A9E54}"/>
              </a:ext>
            </a:extLst>
          </p:cNvPr>
          <p:cNvCxnSpPr>
            <a:cxnSpLocks/>
          </p:cNvCxnSpPr>
          <p:nvPr/>
        </p:nvCxnSpPr>
        <p:spPr>
          <a:xfrm>
            <a:off x="1661160" y="312928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9713967-5E41-6D4D-9176-E6692FB08819}"/>
              </a:ext>
            </a:extLst>
          </p:cNvPr>
          <p:cNvSpPr txBox="1"/>
          <p:nvPr/>
        </p:nvSpPr>
        <p:spPr>
          <a:xfrm>
            <a:off x="589280" y="3058160"/>
            <a:ext cx="1507491" cy="769441"/>
          </a:xfrm>
          <a:prstGeom prst="rect">
            <a:avLst/>
          </a:prstGeom>
          <a:noFill/>
        </p:spPr>
        <p:txBody>
          <a:bodyPr wrap="square" rtlCol="0">
            <a:spAutoFit/>
          </a:bodyPr>
          <a:lstStyle/>
          <a:p>
            <a:r>
              <a:rPr lang="en-US" sz="4400" dirty="0">
                <a:solidFill>
                  <a:srgbClr val="002060"/>
                </a:solidFill>
              </a:rPr>
              <a:t>0 5</a:t>
            </a:r>
          </a:p>
        </p:txBody>
      </p:sp>
      <p:sp>
        <p:nvSpPr>
          <p:cNvPr id="45" name="TextBox 44">
            <a:extLst>
              <a:ext uri="{FF2B5EF4-FFF2-40B4-BE49-F238E27FC236}">
                <a16:creationId xmlns:a16="http://schemas.microsoft.com/office/drawing/2014/main" id="{63C6E379-8A5B-67C4-B4FF-44B9AD8237A4}"/>
              </a:ext>
            </a:extLst>
          </p:cNvPr>
          <p:cNvSpPr txBox="1"/>
          <p:nvPr/>
        </p:nvSpPr>
        <p:spPr>
          <a:xfrm>
            <a:off x="934720" y="3576320"/>
            <a:ext cx="2296160" cy="769441"/>
          </a:xfrm>
          <a:prstGeom prst="rect">
            <a:avLst/>
          </a:prstGeom>
          <a:noFill/>
        </p:spPr>
        <p:txBody>
          <a:bodyPr wrap="square" rtlCol="0">
            <a:spAutoFit/>
          </a:bodyPr>
          <a:lstStyle/>
          <a:p>
            <a:r>
              <a:rPr lang="en-US" sz="4400" dirty="0">
                <a:solidFill>
                  <a:srgbClr val="002060"/>
                </a:solidFill>
              </a:rPr>
              <a:t>12</a:t>
            </a:r>
          </a:p>
        </p:txBody>
      </p:sp>
      <p:sp>
        <p:nvSpPr>
          <p:cNvPr id="46" name="TextBox 45">
            <a:extLst>
              <a:ext uri="{FF2B5EF4-FFF2-40B4-BE49-F238E27FC236}">
                <a16:creationId xmlns:a16="http://schemas.microsoft.com/office/drawing/2014/main" id="{D518535D-473B-85A0-9BA1-9E370C54BFF2}"/>
              </a:ext>
            </a:extLst>
          </p:cNvPr>
          <p:cNvSpPr txBox="1"/>
          <p:nvPr/>
        </p:nvSpPr>
        <p:spPr>
          <a:xfrm>
            <a:off x="1176092" y="4121841"/>
            <a:ext cx="2062480" cy="769441"/>
          </a:xfrm>
          <a:prstGeom prst="rect">
            <a:avLst/>
          </a:prstGeom>
          <a:noFill/>
        </p:spPr>
        <p:txBody>
          <a:bodyPr wrap="square" rtlCol="0">
            <a:spAutoFit/>
          </a:bodyPr>
          <a:lstStyle/>
          <a:p>
            <a:r>
              <a:rPr lang="en-US" sz="4400" dirty="0">
                <a:solidFill>
                  <a:srgbClr val="002060"/>
                </a:solidFill>
              </a:rPr>
              <a:t>0</a:t>
            </a:r>
          </a:p>
        </p:txBody>
      </p:sp>
      <p:sp>
        <p:nvSpPr>
          <p:cNvPr id="47" name="TextBox 46">
            <a:extLst>
              <a:ext uri="{FF2B5EF4-FFF2-40B4-BE49-F238E27FC236}">
                <a16:creationId xmlns:a16="http://schemas.microsoft.com/office/drawing/2014/main" id="{4B23294B-D367-179C-C0F6-D61DE587AF9D}"/>
              </a:ext>
            </a:extLst>
          </p:cNvPr>
          <p:cNvSpPr txBox="1"/>
          <p:nvPr/>
        </p:nvSpPr>
        <p:spPr>
          <a:xfrm>
            <a:off x="1688592" y="3082201"/>
            <a:ext cx="2062480" cy="769441"/>
          </a:xfrm>
          <a:prstGeom prst="rect">
            <a:avLst/>
          </a:prstGeom>
          <a:noFill/>
        </p:spPr>
        <p:txBody>
          <a:bodyPr wrap="square" rtlCol="0">
            <a:spAutoFit/>
          </a:bodyPr>
          <a:lstStyle/>
          <a:p>
            <a:r>
              <a:rPr lang="en-US" sz="4400" dirty="0">
                <a:solidFill>
                  <a:srgbClr val="002060"/>
                </a:solidFill>
              </a:rPr>
              <a:t>3,26</a:t>
            </a:r>
          </a:p>
        </p:txBody>
      </p:sp>
      <p:sp>
        <p:nvSpPr>
          <p:cNvPr id="48" name="TextBox 47">
            <a:extLst>
              <a:ext uri="{FF2B5EF4-FFF2-40B4-BE49-F238E27FC236}">
                <a16:creationId xmlns:a16="http://schemas.microsoft.com/office/drawing/2014/main" id="{E94DFF5D-132E-1923-62DF-C6D9239E5610}"/>
              </a:ext>
            </a:extLst>
          </p:cNvPr>
          <p:cNvSpPr txBox="1"/>
          <p:nvPr/>
        </p:nvSpPr>
        <p:spPr>
          <a:xfrm>
            <a:off x="3449320" y="2434108"/>
            <a:ext cx="2275840" cy="769441"/>
          </a:xfrm>
          <a:prstGeom prst="rect">
            <a:avLst/>
          </a:prstGeom>
          <a:noFill/>
        </p:spPr>
        <p:txBody>
          <a:bodyPr wrap="square" rtlCol="0">
            <a:spAutoFit/>
          </a:bodyPr>
          <a:lstStyle/>
          <a:p>
            <a:r>
              <a:rPr lang="en-US" sz="4400" dirty="0">
                <a:solidFill>
                  <a:srgbClr val="002060"/>
                </a:solidFill>
              </a:rPr>
              <a:t>72   </a:t>
            </a:r>
            <a:r>
              <a:rPr lang="en-US" sz="4400" dirty="0" smtClean="0">
                <a:solidFill>
                  <a:srgbClr val="002060"/>
                </a:solidFill>
              </a:rPr>
              <a:t> 15</a:t>
            </a:r>
            <a:endParaRPr lang="en-US" sz="4400" dirty="0">
              <a:solidFill>
                <a:srgbClr val="002060"/>
              </a:solidFill>
            </a:endParaRPr>
          </a:p>
        </p:txBody>
      </p:sp>
      <p:cxnSp>
        <p:nvCxnSpPr>
          <p:cNvPr id="49" name="Straight Connector 48">
            <a:extLst>
              <a:ext uri="{FF2B5EF4-FFF2-40B4-BE49-F238E27FC236}">
                <a16:creationId xmlns:a16="http://schemas.microsoft.com/office/drawing/2014/main" id="{FC005D27-E7B3-91DA-40E7-DCFE7C2BA4E2}"/>
              </a:ext>
            </a:extLst>
          </p:cNvPr>
          <p:cNvCxnSpPr/>
          <p:nvPr/>
        </p:nvCxnSpPr>
        <p:spPr>
          <a:xfrm>
            <a:off x="4521200" y="251968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C3D8A33-FA99-1769-1F48-F466C70C8968}"/>
              </a:ext>
            </a:extLst>
          </p:cNvPr>
          <p:cNvCxnSpPr>
            <a:cxnSpLocks/>
          </p:cNvCxnSpPr>
          <p:nvPr/>
        </p:nvCxnSpPr>
        <p:spPr>
          <a:xfrm>
            <a:off x="4500880" y="3075432"/>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366624-2E2B-69BC-8BFA-711A29EAD2E9}"/>
              </a:ext>
            </a:extLst>
          </p:cNvPr>
          <p:cNvSpPr txBox="1"/>
          <p:nvPr/>
        </p:nvSpPr>
        <p:spPr>
          <a:xfrm>
            <a:off x="3474720" y="2976880"/>
            <a:ext cx="1605280" cy="769441"/>
          </a:xfrm>
          <a:prstGeom prst="rect">
            <a:avLst/>
          </a:prstGeom>
          <a:noFill/>
        </p:spPr>
        <p:txBody>
          <a:bodyPr wrap="square" rtlCol="0">
            <a:spAutoFit/>
          </a:bodyPr>
          <a:lstStyle/>
          <a:p>
            <a:r>
              <a:rPr lang="en-US" sz="4400" dirty="0" smtClean="0">
                <a:solidFill>
                  <a:srgbClr val="002060"/>
                </a:solidFill>
              </a:rPr>
              <a:t>120</a:t>
            </a:r>
            <a:endParaRPr lang="en-US" sz="4400" dirty="0">
              <a:solidFill>
                <a:srgbClr val="002060"/>
              </a:solidFill>
            </a:endParaRPr>
          </a:p>
        </p:txBody>
      </p:sp>
      <p:sp>
        <p:nvSpPr>
          <p:cNvPr id="52" name="TextBox 51">
            <a:extLst>
              <a:ext uri="{FF2B5EF4-FFF2-40B4-BE49-F238E27FC236}">
                <a16:creationId xmlns:a16="http://schemas.microsoft.com/office/drawing/2014/main" id="{7EECD14C-969C-33B4-50C7-ED3E7C3D61D6}"/>
              </a:ext>
            </a:extLst>
          </p:cNvPr>
          <p:cNvSpPr txBox="1"/>
          <p:nvPr/>
        </p:nvSpPr>
        <p:spPr>
          <a:xfrm>
            <a:off x="3741785" y="3490976"/>
            <a:ext cx="2042160" cy="769441"/>
          </a:xfrm>
          <a:prstGeom prst="rect">
            <a:avLst/>
          </a:prstGeom>
          <a:noFill/>
        </p:spPr>
        <p:txBody>
          <a:bodyPr wrap="square" rtlCol="0">
            <a:spAutoFit/>
          </a:bodyPr>
          <a:lstStyle/>
          <a:p>
            <a:r>
              <a:rPr lang="en-US" sz="4400" dirty="0" smtClean="0">
                <a:solidFill>
                  <a:srgbClr val="002060"/>
                </a:solidFill>
              </a:rPr>
              <a:t>00</a:t>
            </a:r>
            <a:endParaRPr lang="en-US" sz="4400" dirty="0">
              <a:solidFill>
                <a:srgbClr val="002060"/>
              </a:solidFill>
            </a:endParaRPr>
          </a:p>
        </p:txBody>
      </p:sp>
      <p:sp>
        <p:nvSpPr>
          <p:cNvPr id="54" name="TextBox 53">
            <a:extLst>
              <a:ext uri="{FF2B5EF4-FFF2-40B4-BE49-F238E27FC236}">
                <a16:creationId xmlns:a16="http://schemas.microsoft.com/office/drawing/2014/main" id="{4144E2D1-C7F4-182A-1333-1D2B86A89258}"/>
              </a:ext>
            </a:extLst>
          </p:cNvPr>
          <p:cNvSpPr txBox="1"/>
          <p:nvPr/>
        </p:nvSpPr>
        <p:spPr>
          <a:xfrm>
            <a:off x="4517135" y="2952481"/>
            <a:ext cx="1282193" cy="769441"/>
          </a:xfrm>
          <a:prstGeom prst="rect">
            <a:avLst/>
          </a:prstGeom>
          <a:noFill/>
        </p:spPr>
        <p:txBody>
          <a:bodyPr wrap="square" rtlCol="0">
            <a:spAutoFit/>
          </a:bodyPr>
          <a:lstStyle/>
          <a:p>
            <a:r>
              <a:rPr lang="en-US" sz="4400" dirty="0">
                <a:solidFill>
                  <a:srgbClr val="002060"/>
                </a:solidFill>
              </a:rPr>
              <a:t>4</a:t>
            </a:r>
            <a:r>
              <a:rPr lang="en-US" sz="4400" dirty="0" smtClean="0">
                <a:solidFill>
                  <a:srgbClr val="002060"/>
                </a:solidFill>
              </a:rPr>
              <a:t>,8</a:t>
            </a:r>
            <a:endParaRPr lang="en-US" sz="4400" dirty="0">
              <a:solidFill>
                <a:srgbClr val="002060"/>
              </a:solidFill>
            </a:endParaRPr>
          </a:p>
        </p:txBody>
      </p:sp>
      <p:sp>
        <p:nvSpPr>
          <p:cNvPr id="55" name="TextBox 54">
            <a:extLst>
              <a:ext uri="{FF2B5EF4-FFF2-40B4-BE49-F238E27FC236}">
                <a16:creationId xmlns:a16="http://schemas.microsoft.com/office/drawing/2014/main" id="{CEF18C58-CC38-857C-A17F-3432AE671921}"/>
              </a:ext>
            </a:extLst>
          </p:cNvPr>
          <p:cNvSpPr txBox="1"/>
          <p:nvPr/>
        </p:nvSpPr>
        <p:spPr>
          <a:xfrm>
            <a:off x="6238240" y="2346960"/>
            <a:ext cx="2509520" cy="769441"/>
          </a:xfrm>
          <a:prstGeom prst="rect">
            <a:avLst/>
          </a:prstGeom>
          <a:noFill/>
        </p:spPr>
        <p:txBody>
          <a:bodyPr wrap="square" rtlCol="0">
            <a:spAutoFit/>
          </a:bodyPr>
          <a:lstStyle/>
          <a:p>
            <a:r>
              <a:rPr lang="en-US" sz="4400" dirty="0" smtClean="0">
                <a:solidFill>
                  <a:srgbClr val="002060"/>
                </a:solidFill>
              </a:rPr>
              <a:t>2,5 2   </a:t>
            </a:r>
            <a:r>
              <a:rPr lang="en-US" sz="4400" dirty="0">
                <a:solidFill>
                  <a:srgbClr val="002060"/>
                </a:solidFill>
              </a:rPr>
              <a:t>2,1</a:t>
            </a:r>
          </a:p>
        </p:txBody>
      </p:sp>
      <p:cxnSp>
        <p:nvCxnSpPr>
          <p:cNvPr id="56" name="Straight Connector 55">
            <a:extLst>
              <a:ext uri="{FF2B5EF4-FFF2-40B4-BE49-F238E27FC236}">
                <a16:creationId xmlns:a16="http://schemas.microsoft.com/office/drawing/2014/main" id="{F0A81F58-8131-B5E3-A1BF-939F47083A2C}"/>
              </a:ext>
            </a:extLst>
          </p:cNvPr>
          <p:cNvCxnSpPr/>
          <p:nvPr/>
        </p:nvCxnSpPr>
        <p:spPr>
          <a:xfrm>
            <a:off x="7585456" y="247904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52E3EE-DDA8-08D5-6F4C-61B0FA1A260A}"/>
              </a:ext>
            </a:extLst>
          </p:cNvPr>
          <p:cNvCxnSpPr>
            <a:cxnSpLocks/>
          </p:cNvCxnSpPr>
          <p:nvPr/>
        </p:nvCxnSpPr>
        <p:spPr>
          <a:xfrm>
            <a:off x="7592568" y="300736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A0DDEBC-37AF-CBED-27A3-3EEA54D3B459}"/>
              </a:ext>
            </a:extLst>
          </p:cNvPr>
          <p:cNvSpPr txBox="1"/>
          <p:nvPr/>
        </p:nvSpPr>
        <p:spPr>
          <a:xfrm>
            <a:off x="6639560" y="2936240"/>
            <a:ext cx="890017" cy="769441"/>
          </a:xfrm>
          <a:prstGeom prst="rect">
            <a:avLst/>
          </a:prstGeom>
          <a:noFill/>
        </p:spPr>
        <p:txBody>
          <a:bodyPr wrap="square" rtlCol="0">
            <a:spAutoFit/>
          </a:bodyPr>
          <a:lstStyle/>
          <a:p>
            <a:r>
              <a:rPr lang="en-US" sz="4400" dirty="0">
                <a:solidFill>
                  <a:srgbClr val="002060"/>
                </a:solidFill>
              </a:rPr>
              <a:t>4 2</a:t>
            </a:r>
          </a:p>
        </p:txBody>
      </p:sp>
      <p:sp>
        <p:nvSpPr>
          <p:cNvPr id="59" name="TextBox 58">
            <a:extLst>
              <a:ext uri="{FF2B5EF4-FFF2-40B4-BE49-F238E27FC236}">
                <a16:creationId xmlns:a16="http://schemas.microsoft.com/office/drawing/2014/main" id="{8E1317D8-82B9-FC69-3278-30B982FCDFAD}"/>
              </a:ext>
            </a:extLst>
          </p:cNvPr>
          <p:cNvSpPr txBox="1"/>
          <p:nvPr/>
        </p:nvSpPr>
        <p:spPr>
          <a:xfrm>
            <a:off x="6651751" y="3525520"/>
            <a:ext cx="898145" cy="769441"/>
          </a:xfrm>
          <a:prstGeom prst="rect">
            <a:avLst/>
          </a:prstGeom>
          <a:noFill/>
        </p:spPr>
        <p:txBody>
          <a:bodyPr wrap="square" rtlCol="0">
            <a:spAutoFit/>
          </a:bodyPr>
          <a:lstStyle/>
          <a:p>
            <a:r>
              <a:rPr lang="en-US" sz="4400" dirty="0" smtClean="0">
                <a:solidFill>
                  <a:srgbClr val="002060"/>
                </a:solidFill>
              </a:rPr>
              <a:t>0 0</a:t>
            </a:r>
            <a:endParaRPr lang="en-US" sz="4400" dirty="0">
              <a:solidFill>
                <a:srgbClr val="002060"/>
              </a:solidFill>
            </a:endParaRPr>
          </a:p>
        </p:txBody>
      </p:sp>
      <p:sp>
        <p:nvSpPr>
          <p:cNvPr id="76" name="TextBox 75">
            <a:extLst>
              <a:ext uri="{FF2B5EF4-FFF2-40B4-BE49-F238E27FC236}">
                <a16:creationId xmlns:a16="http://schemas.microsoft.com/office/drawing/2014/main" id="{E67C84BE-D0E1-0088-4EC7-F2644CEE8340}"/>
              </a:ext>
            </a:extLst>
          </p:cNvPr>
          <p:cNvSpPr txBox="1"/>
          <p:nvPr/>
        </p:nvSpPr>
        <p:spPr>
          <a:xfrm>
            <a:off x="7701280" y="3002038"/>
            <a:ext cx="1036320" cy="769441"/>
          </a:xfrm>
          <a:prstGeom prst="rect">
            <a:avLst/>
          </a:prstGeom>
          <a:noFill/>
        </p:spPr>
        <p:txBody>
          <a:bodyPr wrap="square" rtlCol="0">
            <a:spAutoFit/>
          </a:bodyPr>
          <a:lstStyle/>
          <a:p>
            <a:r>
              <a:rPr lang="en-US" sz="4400" dirty="0">
                <a:solidFill>
                  <a:srgbClr val="002060"/>
                </a:solidFill>
              </a:rPr>
              <a:t>1,2</a:t>
            </a:r>
          </a:p>
        </p:txBody>
      </p:sp>
      <p:sp>
        <p:nvSpPr>
          <p:cNvPr id="77" name="TextBox 76">
            <a:extLst>
              <a:ext uri="{FF2B5EF4-FFF2-40B4-BE49-F238E27FC236}">
                <a16:creationId xmlns:a16="http://schemas.microsoft.com/office/drawing/2014/main" id="{DDF930B0-83DF-CD07-8C55-941BEE819B97}"/>
              </a:ext>
            </a:extLst>
          </p:cNvPr>
          <p:cNvSpPr txBox="1"/>
          <p:nvPr/>
        </p:nvSpPr>
        <p:spPr>
          <a:xfrm>
            <a:off x="9347200" y="2357120"/>
            <a:ext cx="2509520" cy="769441"/>
          </a:xfrm>
          <a:prstGeom prst="rect">
            <a:avLst/>
          </a:prstGeom>
          <a:noFill/>
        </p:spPr>
        <p:txBody>
          <a:bodyPr wrap="square" rtlCol="0">
            <a:spAutoFit/>
          </a:bodyPr>
          <a:lstStyle/>
          <a:p>
            <a:r>
              <a:rPr lang="en-US" sz="4400" dirty="0">
                <a:solidFill>
                  <a:srgbClr val="002060"/>
                </a:solidFill>
              </a:rPr>
              <a:t>42</a:t>
            </a:r>
            <a:r>
              <a:rPr lang="en-US" sz="4400" dirty="0">
                <a:solidFill>
                  <a:srgbClr val="FF0000"/>
                </a:solidFill>
              </a:rPr>
              <a:t>0</a:t>
            </a:r>
            <a:r>
              <a:rPr lang="en-US" sz="4400" dirty="0">
                <a:solidFill>
                  <a:srgbClr val="002060"/>
                </a:solidFill>
              </a:rPr>
              <a:t>    1,4</a:t>
            </a:r>
          </a:p>
        </p:txBody>
      </p:sp>
      <p:cxnSp>
        <p:nvCxnSpPr>
          <p:cNvPr id="78" name="Straight Connector 77">
            <a:extLst>
              <a:ext uri="{FF2B5EF4-FFF2-40B4-BE49-F238E27FC236}">
                <a16:creationId xmlns:a16="http://schemas.microsoft.com/office/drawing/2014/main" id="{C9DCF345-0072-2A7E-2427-7C1F3AC735AE}"/>
              </a:ext>
            </a:extLst>
          </p:cNvPr>
          <p:cNvCxnSpPr/>
          <p:nvPr/>
        </p:nvCxnSpPr>
        <p:spPr>
          <a:xfrm>
            <a:off x="10566400" y="2489200"/>
            <a:ext cx="0" cy="15646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9C6A2FF-6902-5981-9ADC-F79CC30A0FED}"/>
              </a:ext>
            </a:extLst>
          </p:cNvPr>
          <p:cNvCxnSpPr>
            <a:cxnSpLocks/>
          </p:cNvCxnSpPr>
          <p:nvPr/>
        </p:nvCxnSpPr>
        <p:spPr>
          <a:xfrm>
            <a:off x="10546080" y="3017520"/>
            <a:ext cx="9753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2F52F38-1A15-58C7-55B2-8B4D8E6B87E7}"/>
              </a:ext>
            </a:extLst>
          </p:cNvPr>
          <p:cNvSpPr txBox="1"/>
          <p:nvPr/>
        </p:nvSpPr>
        <p:spPr>
          <a:xfrm>
            <a:off x="9390888" y="2946400"/>
            <a:ext cx="2499360" cy="769441"/>
          </a:xfrm>
          <a:prstGeom prst="rect">
            <a:avLst/>
          </a:prstGeom>
          <a:noFill/>
        </p:spPr>
        <p:txBody>
          <a:bodyPr wrap="square" rtlCol="0">
            <a:spAutoFit/>
          </a:bodyPr>
          <a:lstStyle/>
          <a:p>
            <a:r>
              <a:rPr lang="en-US" sz="4400" dirty="0" smtClean="0">
                <a:solidFill>
                  <a:srgbClr val="002060"/>
                </a:solidFill>
              </a:rPr>
              <a:t>000</a:t>
            </a:r>
            <a:endParaRPr lang="en-US" sz="4400" dirty="0">
              <a:solidFill>
                <a:srgbClr val="002060"/>
              </a:solidFill>
            </a:endParaRPr>
          </a:p>
        </p:txBody>
      </p:sp>
      <p:sp>
        <p:nvSpPr>
          <p:cNvPr id="82" name="TextBox 81">
            <a:extLst>
              <a:ext uri="{FF2B5EF4-FFF2-40B4-BE49-F238E27FC236}">
                <a16:creationId xmlns:a16="http://schemas.microsoft.com/office/drawing/2014/main" id="{4E6F3757-9D50-CA8C-E055-7DFD237EF229}"/>
              </a:ext>
            </a:extLst>
          </p:cNvPr>
          <p:cNvSpPr txBox="1"/>
          <p:nvPr/>
        </p:nvSpPr>
        <p:spPr>
          <a:xfrm>
            <a:off x="10637520" y="3048000"/>
            <a:ext cx="2062480" cy="769441"/>
          </a:xfrm>
          <a:prstGeom prst="rect">
            <a:avLst/>
          </a:prstGeom>
          <a:noFill/>
        </p:spPr>
        <p:txBody>
          <a:bodyPr wrap="square" rtlCol="0">
            <a:spAutoFit/>
          </a:bodyPr>
          <a:lstStyle/>
          <a:p>
            <a:r>
              <a:rPr lang="en-US" sz="4400" dirty="0">
                <a:solidFill>
                  <a:srgbClr val="002060"/>
                </a:solidFill>
              </a:rPr>
              <a:t>30</a:t>
            </a:r>
          </a:p>
        </p:txBody>
      </p:sp>
      <p:cxnSp>
        <p:nvCxnSpPr>
          <p:cNvPr id="84" name="Straight Connector 83">
            <a:extLst>
              <a:ext uri="{FF2B5EF4-FFF2-40B4-BE49-F238E27FC236}">
                <a16:creationId xmlns:a16="http://schemas.microsoft.com/office/drawing/2014/main" id="{5235E7D6-7CFF-F7A9-8CC4-125B4F15F9D8}"/>
              </a:ext>
            </a:extLst>
          </p:cNvPr>
          <p:cNvCxnSpPr/>
          <p:nvPr/>
        </p:nvCxnSpPr>
        <p:spPr>
          <a:xfrm>
            <a:off x="11094720" y="286512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FE4F84C-12F7-6780-76C5-8CDFD6AF5E0E}"/>
              </a:ext>
            </a:extLst>
          </p:cNvPr>
          <p:cNvCxnSpPr/>
          <p:nvPr/>
        </p:nvCxnSpPr>
        <p:spPr>
          <a:xfrm>
            <a:off x="6593840" y="288544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FA81046-7734-D005-0BDC-D69BE0E87E54}"/>
              </a:ext>
            </a:extLst>
          </p:cNvPr>
          <p:cNvCxnSpPr/>
          <p:nvPr/>
        </p:nvCxnSpPr>
        <p:spPr>
          <a:xfrm>
            <a:off x="8063992" y="2875280"/>
            <a:ext cx="1524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931153" y="2346959"/>
            <a:ext cx="355600" cy="769441"/>
          </a:xfrm>
          <a:prstGeom prst="rect">
            <a:avLst/>
          </a:prstGeom>
          <a:noFill/>
        </p:spPr>
        <p:txBody>
          <a:bodyPr wrap="square" rtlCol="0">
            <a:spAutoFit/>
          </a:bodyPr>
          <a:lstStyle/>
          <a:p>
            <a:r>
              <a:rPr lang="en-US" sz="4400" dirty="0" smtClean="0">
                <a:solidFill>
                  <a:srgbClr val="00222F"/>
                </a:solidFill>
              </a:rPr>
              <a:t>,</a:t>
            </a:r>
            <a:endParaRPr lang="en-US" sz="4400" dirty="0">
              <a:solidFill>
                <a:srgbClr val="00222F"/>
              </a:solidFill>
            </a:endParaRPr>
          </a:p>
        </p:txBody>
      </p:sp>
    </p:spTree>
    <p:extLst>
      <p:ext uri="{BB962C8B-B14F-4D97-AF65-F5344CB8AC3E}">
        <p14:creationId xmlns:p14="http://schemas.microsoft.com/office/powerpoint/2010/main" val="4141793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par>
                                <p:cTn id="50" presetID="22" presetClass="entr" presetSubtype="4"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down)">
                                      <p:cBhvr>
                                        <p:cTn id="52" dur="500"/>
                                        <p:tgtEl>
                                          <p:spTgt spid="56"/>
                                        </p:tgtEl>
                                      </p:cBhvr>
                                    </p:animEffect>
                                  </p:childTnLst>
                                </p:cTn>
                              </p:par>
                              <p:par>
                                <p:cTn id="53" presetID="22" presetClass="entr" presetSubtype="4"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down)">
                                      <p:cBhvr>
                                        <p:cTn id="58" dur="500"/>
                                        <p:tgtEl>
                                          <p:spTgt spid="58"/>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heel(1)">
                                      <p:cBhvr>
                                        <p:cTn id="61" dur="2000"/>
                                        <p:tgtEl>
                                          <p:spTgt spid="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down)">
                                      <p:cBhvr>
                                        <p:cTn id="67" dur="500"/>
                                        <p:tgtEl>
                                          <p:spTgt spid="76"/>
                                        </p:tgtEl>
                                      </p:cBhvr>
                                    </p:animEffect>
                                  </p:childTnLst>
                                </p:cTn>
                              </p:par>
                              <p:par>
                                <p:cTn id="68" presetID="22" presetClass="entr" presetSubtype="4" fill="hold"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ipe(down)">
                                      <p:cBhvr>
                                        <p:cTn id="70" dur="500"/>
                                        <p:tgtEl>
                                          <p:spTgt spid="86"/>
                                        </p:tgtEl>
                                      </p:cBhvr>
                                    </p:animEffect>
                                  </p:childTnLst>
                                </p:cTn>
                              </p:par>
                              <p:par>
                                <p:cTn id="71" presetID="22" presetClass="entr" presetSubtype="4"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wipe(down)">
                                      <p:cBhvr>
                                        <p:cTn id="73" dur="500"/>
                                        <p:tgtEl>
                                          <p:spTgt spid="8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down)">
                                      <p:cBhvr>
                                        <p:cTn id="78" dur="500"/>
                                        <p:tgtEl>
                                          <p:spTgt spid="77"/>
                                        </p:tgtEl>
                                      </p:cBhvr>
                                    </p:animEffect>
                                  </p:childTnLst>
                                </p:cTn>
                              </p:par>
                              <p:par>
                                <p:cTn id="79" presetID="22" presetClass="entr" presetSubtype="4"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wipe(down)">
                                      <p:cBhvr>
                                        <p:cTn id="81" dur="500"/>
                                        <p:tgtEl>
                                          <p:spTgt spid="78"/>
                                        </p:tgtEl>
                                      </p:cBhvr>
                                    </p:animEffect>
                                  </p:childTnLst>
                                </p:cTn>
                              </p:par>
                              <p:par>
                                <p:cTn id="82" presetID="22" presetClass="entr" presetSubtype="4" fill="hold" nodeType="with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wipe(down)">
                                      <p:cBhvr>
                                        <p:cTn id="84" dur="500"/>
                                        <p:tgtEl>
                                          <p:spTgt spid="7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wipe(down)">
                                      <p:cBhvr>
                                        <p:cTn id="87" dur="500"/>
                                        <p:tgtEl>
                                          <p:spTgt spid="80"/>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wipe(down)">
                                      <p:cBhvr>
                                        <p:cTn id="90" dur="500"/>
                                        <p:tgtEl>
                                          <p:spTgt spid="82"/>
                                        </p:tgtEl>
                                      </p:cBhvr>
                                    </p:animEffect>
                                  </p:childTnLst>
                                </p:cTn>
                              </p:par>
                              <p:par>
                                <p:cTn id="91" presetID="22" presetClass="entr" presetSubtype="4"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down)">
                                      <p:cBhvr>
                                        <p:cTn id="9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5" grpId="0"/>
      <p:bldP spid="46" grpId="0"/>
      <p:bldP spid="48" grpId="0"/>
      <p:bldP spid="51" grpId="0"/>
      <p:bldP spid="55" grpId="0"/>
      <p:bldP spid="58" grpId="0"/>
      <p:bldP spid="59" grpId="0"/>
      <p:bldP spid="76" grpId="0"/>
      <p:bldP spid="77" grpId="0"/>
      <p:bldP spid="80" grpId="0"/>
      <p:bldP spid="8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grpSp>
        <p:nvGrpSpPr>
          <p:cNvPr id="3" name="Group 2">
            <a:extLst>
              <a:ext uri="{FF2B5EF4-FFF2-40B4-BE49-F238E27FC236}">
                <a16:creationId xmlns:a16="http://schemas.microsoft.com/office/drawing/2014/main" id="{910524D5-21B8-CF98-CFFC-A3B5861C5852}"/>
              </a:ext>
            </a:extLst>
          </p:cNvPr>
          <p:cNvGrpSpPr/>
          <p:nvPr/>
        </p:nvGrpSpPr>
        <p:grpSpPr>
          <a:xfrm>
            <a:off x="782321" y="114787"/>
            <a:ext cx="10099967" cy="1003031"/>
            <a:chOff x="736399" y="192662"/>
            <a:chExt cx="10099967" cy="1003031"/>
          </a:xfrm>
        </p:grpSpPr>
        <p:sp>
          <p:nvSpPr>
            <p:cNvPr id="4" name="TextBox 3">
              <a:extLst>
                <a:ext uri="{FF2B5EF4-FFF2-40B4-BE49-F238E27FC236}">
                  <a16:creationId xmlns:a16="http://schemas.microsoft.com/office/drawing/2014/main" id="{DEE8947A-7859-839E-339B-3CF52947C985}"/>
                </a:ext>
              </a:extLst>
            </p:cNvPr>
            <p:cNvSpPr txBox="1"/>
            <p:nvPr/>
          </p:nvSpPr>
          <p:spPr>
            <a:xfrm>
              <a:off x="1495364" y="192662"/>
              <a:ext cx="9341002" cy="1003031"/>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4400" dirty="0" err="1">
                  <a:solidFill>
                    <a:srgbClr val="002060"/>
                  </a:solidFill>
                </a:rPr>
                <a:t>Số</a:t>
              </a:r>
              <a:endParaRPr lang="en-US" sz="4400" dirty="0">
                <a:solidFill>
                  <a:srgbClr val="002060"/>
                </a:solidFill>
              </a:endParaRPr>
            </a:p>
          </p:txBody>
        </p:sp>
        <p:sp>
          <p:nvSpPr>
            <p:cNvPr id="5" name="Oval 4">
              <a:extLst>
                <a:ext uri="{FF2B5EF4-FFF2-40B4-BE49-F238E27FC236}">
                  <a16:creationId xmlns:a16="http://schemas.microsoft.com/office/drawing/2014/main" id="{CCCF9D01-7A2E-0D8E-B8C8-E8A5B94CEDD4}"/>
                </a:ext>
              </a:extLst>
            </p:cNvPr>
            <p:cNvSpPr/>
            <p:nvPr/>
          </p:nvSpPr>
          <p:spPr>
            <a:xfrm>
              <a:off x="736399" y="453796"/>
              <a:ext cx="738646" cy="651702"/>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2</a:t>
              </a:r>
            </a:p>
          </p:txBody>
        </p:sp>
      </p:grpSp>
      <p:graphicFrame>
        <p:nvGraphicFramePr>
          <p:cNvPr id="9" name="Table 8">
            <a:extLst>
              <a:ext uri="{FF2B5EF4-FFF2-40B4-BE49-F238E27FC236}">
                <a16:creationId xmlns:a16="http://schemas.microsoft.com/office/drawing/2014/main" id="{7CC49613-2906-65BD-9571-DB437260324B}"/>
              </a:ext>
            </a:extLst>
          </p:cNvPr>
          <p:cNvGraphicFramePr>
            <a:graphicFrameLocks noGrp="1"/>
          </p:cNvGraphicFramePr>
          <p:nvPr>
            <p:extLst>
              <p:ext uri="{D42A27DB-BD31-4B8C-83A1-F6EECF244321}">
                <p14:modId xmlns:p14="http://schemas.microsoft.com/office/powerpoint/2010/main" val="2389977656"/>
              </p:ext>
            </p:extLst>
          </p:nvPr>
        </p:nvGraphicFramePr>
        <p:xfrm>
          <a:off x="548640" y="1349587"/>
          <a:ext cx="11135360" cy="3354495"/>
        </p:xfrm>
        <a:graphic>
          <a:graphicData uri="http://schemas.openxmlformats.org/drawingml/2006/table">
            <a:tbl>
              <a:tblPr firstRow="1" bandRow="1">
                <a:tableStyleId>{BC89EF96-8CEA-46FF-86C4-4CE0E7609802}</a:tableStyleId>
              </a:tblPr>
              <a:tblGrid>
                <a:gridCol w="2743200">
                  <a:extLst>
                    <a:ext uri="{9D8B030D-6E8A-4147-A177-3AD203B41FA5}">
                      <a16:colId xmlns:a16="http://schemas.microsoft.com/office/drawing/2014/main" val="1242379153"/>
                    </a:ext>
                  </a:extLst>
                </a:gridCol>
                <a:gridCol w="2123440">
                  <a:extLst>
                    <a:ext uri="{9D8B030D-6E8A-4147-A177-3AD203B41FA5}">
                      <a16:colId xmlns:a16="http://schemas.microsoft.com/office/drawing/2014/main" val="3889472421"/>
                    </a:ext>
                  </a:extLst>
                </a:gridCol>
                <a:gridCol w="2214880">
                  <a:extLst>
                    <a:ext uri="{9D8B030D-6E8A-4147-A177-3AD203B41FA5}">
                      <a16:colId xmlns:a16="http://schemas.microsoft.com/office/drawing/2014/main" val="3756906394"/>
                    </a:ext>
                  </a:extLst>
                </a:gridCol>
                <a:gridCol w="2245360">
                  <a:extLst>
                    <a:ext uri="{9D8B030D-6E8A-4147-A177-3AD203B41FA5}">
                      <a16:colId xmlns:a16="http://schemas.microsoft.com/office/drawing/2014/main" val="2786313524"/>
                    </a:ext>
                  </a:extLst>
                </a:gridCol>
                <a:gridCol w="1808480">
                  <a:extLst>
                    <a:ext uri="{9D8B030D-6E8A-4147-A177-3AD203B41FA5}">
                      <a16:colId xmlns:a16="http://schemas.microsoft.com/office/drawing/2014/main" val="3409130699"/>
                    </a:ext>
                  </a:extLst>
                </a:gridCol>
              </a:tblGrid>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a:t>
                      </a:r>
                      <a:r>
                        <a:rPr lang="en-US" sz="4400" dirty="0" err="1">
                          <a:ln>
                            <a:solidFill>
                              <a:schemeClr val="accent6">
                                <a:lumMod val="50000"/>
                              </a:schemeClr>
                            </a:solidFill>
                          </a:ln>
                          <a:solidFill>
                            <a:sysClr val="windowText" lastClr="000000"/>
                          </a:solidFill>
                        </a:rPr>
                        <a:t>bị</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16,5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9,45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extLst>
                  <a:ext uri="{0D108BD9-81ED-4DB2-BD59-A6C34878D82A}">
                    <a16:rowId xmlns:a16="http://schemas.microsoft.com/office/drawing/2014/main" val="1143999107"/>
                  </a:ext>
                </a:extLst>
              </a:tr>
              <a:tr h="1118165">
                <a:tc>
                  <a:txBody>
                    <a:bodyPr/>
                    <a:lstStyle/>
                    <a:p>
                      <a:pPr algn="ctr"/>
                      <a:r>
                        <a:rPr lang="en-US" sz="4400" dirty="0" err="1">
                          <a:ln>
                            <a:solidFill>
                              <a:schemeClr val="accent6">
                                <a:lumMod val="50000"/>
                              </a:schemeClr>
                            </a:solidFill>
                          </a:ln>
                          <a:solidFill>
                            <a:sysClr val="windowText" lastClr="000000"/>
                          </a:solidFill>
                        </a:rPr>
                        <a:t>Số</a:t>
                      </a:r>
                      <a:r>
                        <a:rPr lang="en-US" sz="4400" dirty="0">
                          <a:ln>
                            <a:solidFill>
                              <a:schemeClr val="accent6">
                                <a:lumMod val="50000"/>
                              </a:schemeClr>
                            </a:solidFill>
                          </a:ln>
                          <a:solidFill>
                            <a:sysClr val="windowText" lastClr="000000"/>
                          </a:solidFill>
                        </a:rPr>
                        <a:t> chia</a:t>
                      </a: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11</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3,5</a:t>
                      </a:r>
                    </a:p>
                  </a:txBody>
                  <a:tcPr>
                    <a:solidFill>
                      <a:srgbClr val="FFFFFF"/>
                    </a:solidFill>
                  </a:tcPr>
                </a:tc>
                <a:extLst>
                  <a:ext uri="{0D108BD9-81ED-4DB2-BD59-A6C34878D82A}">
                    <a16:rowId xmlns:a16="http://schemas.microsoft.com/office/drawing/2014/main" val="438483449"/>
                  </a:ext>
                </a:extLst>
              </a:tr>
              <a:tr h="1118165">
                <a:tc>
                  <a:txBody>
                    <a:bodyPr/>
                    <a:lstStyle/>
                    <a:p>
                      <a:pPr algn="ctr"/>
                      <a:r>
                        <a:rPr lang="en-US" sz="4400" dirty="0" err="1">
                          <a:ln>
                            <a:solidFill>
                              <a:schemeClr val="accent6">
                                <a:lumMod val="50000"/>
                              </a:schemeClr>
                            </a:solidFill>
                          </a:ln>
                          <a:solidFill>
                            <a:sysClr val="windowText" lastClr="000000"/>
                          </a:solidFill>
                        </a:rPr>
                        <a:t>Thương</a:t>
                      </a:r>
                      <a:endParaRPr lang="en-US" sz="4400" dirty="0">
                        <a:ln>
                          <a:solidFill>
                            <a:schemeClr val="accent6">
                              <a:lumMod val="50000"/>
                            </a:schemeClr>
                          </a:solidFill>
                        </a:ln>
                        <a:solidFill>
                          <a:sysClr val="windowText" lastClr="000000"/>
                        </a:solidFill>
                      </a:endParaRPr>
                    </a:p>
                  </a:txBody>
                  <a:tcPr>
                    <a:solidFill>
                      <a:schemeClr val="tx1"/>
                    </a:solidFill>
                  </a:tcPr>
                </a:tc>
                <a:tc>
                  <a:txBody>
                    <a:bodyPr/>
                    <a:lstStyle/>
                    <a:p>
                      <a:pPr algn="ctr"/>
                      <a:r>
                        <a:rPr lang="en-US" sz="4400" dirty="0">
                          <a:ln>
                            <a:solidFill>
                              <a:schemeClr val="accent6">
                                <a:lumMod val="50000"/>
                              </a:schemeClr>
                            </a:solidFill>
                          </a:ln>
                          <a:solidFill>
                            <a:sysClr val="windowText" lastClr="000000"/>
                          </a:solidFill>
                        </a:rPr>
                        <a:t>1,5</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2,7</a:t>
                      </a:r>
                    </a:p>
                  </a:txBody>
                  <a:tcPr>
                    <a:solidFill>
                      <a:srgbClr val="FFFFFF"/>
                    </a:solidFill>
                  </a:tcPr>
                </a:tc>
                <a:tc>
                  <a:txBody>
                    <a:bodyPr/>
                    <a:lstStyle/>
                    <a:p>
                      <a:pPr algn="ctr"/>
                      <a:r>
                        <a:rPr lang="en-US" sz="4400" dirty="0">
                          <a:ln>
                            <a:solidFill>
                              <a:schemeClr val="accent6">
                                <a:lumMod val="50000"/>
                              </a:schemeClr>
                            </a:solidFill>
                          </a:ln>
                          <a:solidFill>
                            <a:sysClr val="windowText" lastClr="000000"/>
                          </a:solidFill>
                        </a:rPr>
                        <a:t>2,16</a:t>
                      </a:r>
                    </a:p>
                  </a:txBody>
                  <a:tcPr>
                    <a:solidFill>
                      <a:srgbClr val="FFFFFF"/>
                    </a:solidFill>
                  </a:tcPr>
                </a:tc>
                <a:extLst>
                  <a:ext uri="{0D108BD9-81ED-4DB2-BD59-A6C34878D82A}">
                    <a16:rowId xmlns:a16="http://schemas.microsoft.com/office/drawing/2014/main" val="3170162088"/>
                  </a:ext>
                </a:extLst>
              </a:tr>
            </a:tbl>
          </a:graphicData>
        </a:graphic>
      </p:graphicFrame>
      <p:sp>
        <p:nvSpPr>
          <p:cNvPr id="12" name="Rectangle: Rounded Corners 11">
            <a:extLst>
              <a:ext uri="{FF2B5EF4-FFF2-40B4-BE49-F238E27FC236}">
                <a16:creationId xmlns:a16="http://schemas.microsoft.com/office/drawing/2014/main" id="{123A5B89-4F41-5F99-89DE-6D7DDD2A2A19}"/>
              </a:ext>
            </a:extLst>
          </p:cNvPr>
          <p:cNvSpPr/>
          <p:nvPr/>
        </p:nvSpPr>
        <p:spPr>
          <a:xfrm>
            <a:off x="5760720" y="369824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5,4</a:t>
            </a:r>
          </a:p>
        </p:txBody>
      </p:sp>
      <p:sp>
        <p:nvSpPr>
          <p:cNvPr id="14" name="Rectangle: Rounded Corners 13">
            <a:extLst>
              <a:ext uri="{FF2B5EF4-FFF2-40B4-BE49-F238E27FC236}">
                <a16:creationId xmlns:a16="http://schemas.microsoft.com/office/drawing/2014/main" id="{E5680416-A724-FD63-AC5C-08D974204942}"/>
              </a:ext>
            </a:extLst>
          </p:cNvPr>
          <p:cNvSpPr/>
          <p:nvPr/>
        </p:nvSpPr>
        <p:spPr>
          <a:xfrm>
            <a:off x="7995920" y="257048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3,5</a:t>
            </a:r>
          </a:p>
        </p:txBody>
      </p:sp>
      <p:sp>
        <p:nvSpPr>
          <p:cNvPr id="15" name="Rectangle: Rounded Corners 14">
            <a:extLst>
              <a:ext uri="{FF2B5EF4-FFF2-40B4-BE49-F238E27FC236}">
                <a16:creationId xmlns:a16="http://schemas.microsoft.com/office/drawing/2014/main" id="{0C5B37FE-9B64-DF5A-C745-BE61A9347F5A}"/>
              </a:ext>
            </a:extLst>
          </p:cNvPr>
          <p:cNvSpPr/>
          <p:nvPr/>
        </p:nvSpPr>
        <p:spPr>
          <a:xfrm>
            <a:off x="10119360" y="1432560"/>
            <a:ext cx="1432560" cy="741680"/>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7,56</a:t>
            </a:r>
          </a:p>
        </p:txBody>
      </p:sp>
    </p:spTree>
    <p:extLst>
      <p:ext uri="{BB962C8B-B14F-4D97-AF65-F5344CB8AC3E}">
        <p14:creationId xmlns:p14="http://schemas.microsoft.com/office/powerpoint/2010/main" val="28946492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46131" y="72390"/>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rgbClr val="002060"/>
                </a:solidFill>
              </a:rPr>
              <a:t>3</a:t>
            </a:r>
          </a:p>
        </p:txBody>
      </p:sp>
      <p:sp>
        <p:nvSpPr>
          <p:cNvPr id="3" name="TextBox 2">
            <a:extLst>
              <a:ext uri="{FF2B5EF4-FFF2-40B4-BE49-F238E27FC236}">
                <a16:creationId xmlns:a16="http://schemas.microsoft.com/office/drawing/2014/main" id="{36A424C7-4043-62A1-F7D0-7D57A6F763FB}"/>
              </a:ext>
            </a:extLst>
          </p:cNvPr>
          <p:cNvSpPr txBox="1"/>
          <p:nvPr/>
        </p:nvSpPr>
        <p:spPr>
          <a:xfrm>
            <a:off x="304800" y="245079"/>
            <a:ext cx="11368594" cy="1384995"/>
          </a:xfrm>
          <a:prstGeom prst="rect">
            <a:avLst/>
          </a:prstGeom>
          <a:noFill/>
        </p:spPr>
        <p:txBody>
          <a:bodyPr wrap="square" rtlCol="0">
            <a:spAutoFit/>
          </a:bodyPr>
          <a:lstStyle/>
          <a:p>
            <a:pPr algn="just"/>
            <a:r>
              <a:rPr lang="en-US" sz="2800" b="0" i="0" dirty="0" smtClean="0">
                <a:solidFill>
                  <a:srgbClr val="000000"/>
                </a:solidFill>
                <a:effectLst/>
                <a:latin typeface="Cambria" panose="02040503050406030204" pitchFamily="18" charset="0"/>
                <a:ea typeface="Cambria" panose="02040503050406030204" pitchFamily="18" charset="0"/>
              </a:rPr>
              <a:t>      </a:t>
            </a:r>
            <a:r>
              <a:rPr lang="vi-VN" sz="2800" b="0" i="0" dirty="0" smtClean="0">
                <a:solidFill>
                  <a:srgbClr val="000000"/>
                </a:solidFill>
                <a:effectLst/>
                <a:latin typeface="Cambria" panose="02040503050406030204" pitchFamily="18" charset="0"/>
                <a:ea typeface="Cambria" panose="02040503050406030204" pitchFamily="18" charset="0"/>
              </a:rPr>
              <a:t>Để </a:t>
            </a:r>
            <a:r>
              <a:rPr lang="vi-VN" sz="2800" b="0" i="0" dirty="0">
                <a:solidFill>
                  <a:srgbClr val="000000"/>
                </a:solidFill>
                <a:effectLst/>
                <a:latin typeface="Cambria" panose="02040503050406030204" pitchFamily="18" charset="0"/>
                <a:ea typeface="Cambria" panose="02040503050406030204" pitchFamily="18" charset="0"/>
              </a:rPr>
              <a:t>trang trí lớp ngày kỉ niệm thành lập trường, lớp 5A cần chuẩn bị các sợi dây kim tuyến dài 1,2 m. Biết rằng cuộn dây kim tuyến dài 12,6 m. Hỏi lớp 5A có thể cắt được nhiều nhất bao nhiêu sợi dây kim tuyến như vậy.</a:t>
            </a:r>
            <a:endParaRPr lang="en-US" sz="28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2F4B0FE4-AA52-DE95-A9C4-EFB0B205C784}"/>
              </a:ext>
            </a:extLst>
          </p:cNvPr>
          <p:cNvPicPr>
            <a:picLocks noChangeAspect="1"/>
          </p:cNvPicPr>
          <p:nvPr/>
        </p:nvPicPr>
        <p:blipFill>
          <a:blip r:embed="rId3"/>
          <a:stretch>
            <a:fillRect/>
          </a:stretch>
        </p:blipFill>
        <p:spPr>
          <a:xfrm>
            <a:off x="7122160" y="2011680"/>
            <a:ext cx="4685346" cy="2639377"/>
          </a:xfrm>
          <a:prstGeom prst="rect">
            <a:avLst/>
          </a:prstGeom>
        </p:spPr>
      </p:pic>
      <p:sp>
        <p:nvSpPr>
          <p:cNvPr id="6" name="TextBox 5">
            <a:extLst>
              <a:ext uri="{FF2B5EF4-FFF2-40B4-BE49-F238E27FC236}">
                <a16:creationId xmlns:a16="http://schemas.microsoft.com/office/drawing/2014/main" id="{4D944D83-FC46-D040-28D6-5A7311FCD0A0}"/>
              </a:ext>
            </a:extLst>
          </p:cNvPr>
          <p:cNvSpPr txBox="1"/>
          <p:nvPr/>
        </p:nvSpPr>
        <p:spPr>
          <a:xfrm>
            <a:off x="237744" y="2367280"/>
            <a:ext cx="6884416"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smtClean="0">
                <a:solidFill>
                  <a:srgbClr val="FF0000"/>
                </a:solidFill>
                <a:effectLst/>
                <a:latin typeface="Cambria" panose="02040503050406030204" pitchFamily="18" charset="0"/>
                <a:ea typeface="Cambria" panose="02040503050406030204" pitchFamily="18" charset="0"/>
              </a:rPr>
              <a:t>Ta </a:t>
            </a:r>
            <a:r>
              <a:rPr lang="en-US" sz="3200" b="0" i="0" dirty="0" err="1" smtClean="0">
                <a:solidFill>
                  <a:srgbClr val="FF0000"/>
                </a:solidFill>
                <a:effectLst/>
                <a:latin typeface="Cambria" panose="02040503050406030204" pitchFamily="18" charset="0"/>
                <a:ea typeface="Cambria" panose="02040503050406030204" pitchFamily="18" charset="0"/>
              </a:rPr>
              <a:t>có</a:t>
            </a:r>
            <a:r>
              <a:rPr lang="vi-VN" sz="3200" b="0" i="0" dirty="0" smtClean="0">
                <a:solidFill>
                  <a:srgbClr val="FF0000"/>
                </a:solidFill>
                <a:effectLst/>
                <a:latin typeface="Cambria" panose="02040503050406030204" pitchFamily="18" charset="0"/>
                <a:ea typeface="Cambria" panose="02040503050406030204" pitchFamily="18" charset="0"/>
              </a:rPr>
              <a:t>:</a:t>
            </a:r>
            <a:r>
              <a:rPr lang="en-US" sz="3200" dirty="0">
                <a:solidFill>
                  <a:srgbClr val="FF0000"/>
                </a:solidFill>
                <a:latin typeface="Cambria" panose="02040503050406030204" pitchFamily="18" charset="0"/>
                <a:ea typeface="Cambria" panose="02040503050406030204" pitchFamily="18" charset="0"/>
              </a:rPr>
              <a:t> </a:t>
            </a:r>
            <a:r>
              <a:rPr lang="en-US" sz="3200" dirty="0" smtClean="0">
                <a:solidFill>
                  <a:srgbClr val="FF0000"/>
                </a:solidFill>
                <a:latin typeface="Cambria" panose="02040503050406030204" pitchFamily="18" charset="0"/>
                <a:ea typeface="Cambria" panose="02040503050406030204" pitchFamily="18" charset="0"/>
              </a:rPr>
              <a:t>  </a:t>
            </a:r>
            <a:r>
              <a:rPr lang="vi-VN" sz="3200" b="0" i="0" dirty="0" smtClean="0">
                <a:solidFill>
                  <a:srgbClr val="FF0000"/>
                </a:solidFill>
                <a:effectLst/>
                <a:latin typeface="Cambria" panose="02040503050406030204" pitchFamily="18" charset="0"/>
                <a:ea typeface="Cambria" panose="02040503050406030204" pitchFamily="18" charset="0"/>
              </a:rPr>
              <a:t>12,6 </a:t>
            </a:r>
            <a:r>
              <a:rPr lang="vi-VN" sz="3200" b="0" i="0" dirty="0">
                <a:solidFill>
                  <a:srgbClr val="FF0000"/>
                </a:solidFill>
                <a:effectLst/>
                <a:latin typeface="Cambria" panose="02040503050406030204" pitchFamily="18" charset="0"/>
                <a:ea typeface="Cambria" panose="02040503050406030204" pitchFamily="18" charset="0"/>
              </a:rPr>
              <a:t>: 1,2 = 10,5 </a:t>
            </a:r>
          </a:p>
          <a:p>
            <a:r>
              <a:rPr lang="vi-VN" sz="3200" b="0" i="0" dirty="0">
                <a:solidFill>
                  <a:srgbClr val="FF0000"/>
                </a:solidFill>
                <a:effectLst/>
                <a:latin typeface="Cambria" panose="02040503050406030204" pitchFamily="18" charset="0"/>
                <a:ea typeface="Cambria" panose="02040503050406030204" pitchFamily="18" charset="0"/>
              </a:rPr>
              <a:t>Vậy lớp 5A có thể cắt được nhiều nhất là 10 sợi dây kim tuyến dài 1,2m.</a:t>
            </a:r>
          </a:p>
          <a:p>
            <a:pPr algn="r"/>
            <a:r>
              <a:rPr lang="vi-VN" sz="3200" b="1" i="1" dirty="0">
                <a:solidFill>
                  <a:srgbClr val="FF0000"/>
                </a:solidFill>
                <a:effectLst/>
                <a:latin typeface="Cambria" panose="02040503050406030204" pitchFamily="18" charset="0"/>
                <a:ea typeface="Cambria" panose="02040503050406030204" pitchFamily="18" charset="0"/>
              </a:rPr>
              <a:t>Đáp số: 10 sợi </a:t>
            </a:r>
            <a:r>
              <a:rPr lang="vi-VN" sz="3200" b="1" i="1" dirty="0" smtClean="0">
                <a:solidFill>
                  <a:srgbClr val="FF0000"/>
                </a:solidFill>
                <a:effectLst/>
                <a:latin typeface="Cambria" panose="02040503050406030204" pitchFamily="18" charset="0"/>
                <a:ea typeface="Cambria" panose="02040503050406030204" pitchFamily="18" charset="0"/>
              </a:rPr>
              <a:t>dây</a:t>
            </a:r>
            <a:endParaRPr lang="en-US" sz="3200" b="1" i="1" dirty="0" smtClean="0">
              <a:solidFill>
                <a:srgbClr val="FF0000"/>
              </a:solidFill>
              <a:effectLst/>
              <a:latin typeface="Cambria" panose="02040503050406030204" pitchFamily="18" charset="0"/>
              <a:ea typeface="Cambria" panose="02040503050406030204" pitchFamily="18" charset="0"/>
            </a:endParaRPr>
          </a:p>
          <a:p>
            <a:endParaRPr lang="vi-VN" sz="3200" b="0" i="0" dirty="0">
              <a:solidFill>
                <a:srgbClr val="FF0000"/>
              </a:solidFill>
              <a:effectLst/>
              <a:latin typeface="Cambria" panose="02040503050406030204" pitchFamily="18" charset="0"/>
              <a:ea typeface="Cambria" panose="02040503050406030204" pitchFamily="18" charset="0"/>
            </a:endParaRPr>
          </a:p>
        </p:txBody>
      </p:sp>
      <p:cxnSp>
        <p:nvCxnSpPr>
          <p:cNvPr id="7" name="Straight Connector 6"/>
          <p:cNvCxnSpPr/>
          <p:nvPr/>
        </p:nvCxnSpPr>
        <p:spPr>
          <a:xfrm flipV="1">
            <a:off x="420624" y="1115568"/>
            <a:ext cx="4160520" cy="101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88024" y="1093815"/>
            <a:ext cx="4629912" cy="117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00884" y="1542741"/>
            <a:ext cx="56829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129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03486E32-42DC-9113-6793-07422A404AC5}"/>
              </a:ext>
            </a:extLst>
          </p:cNvPr>
          <p:cNvSpPr/>
          <p:nvPr/>
        </p:nvSpPr>
        <p:spPr>
          <a:xfrm>
            <a:off x="304800" y="209550"/>
            <a:ext cx="11639550" cy="6480223"/>
          </a:xfrm>
          <a:prstGeom prst="roundRect">
            <a:avLst>
              <a:gd name="adj" fmla="val 125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2060"/>
              </a:solidFill>
              <a:effectLst/>
              <a:uLnTx/>
              <a:uFillTx/>
              <a:latin typeface="Calibri"/>
              <a:ea typeface="+mn-ea"/>
              <a:cs typeface="+mn-cs"/>
              <a:sym typeface="Arial"/>
            </a:endParaRPr>
          </a:p>
        </p:txBody>
      </p:sp>
      <p:sp>
        <p:nvSpPr>
          <p:cNvPr id="33" name="Oval 32">
            <a:extLst>
              <a:ext uri="{FF2B5EF4-FFF2-40B4-BE49-F238E27FC236}">
                <a16:creationId xmlns:a16="http://schemas.microsoft.com/office/drawing/2014/main" id="{5E31965D-BDD6-9717-676A-954C8765D694}"/>
              </a:ext>
            </a:extLst>
          </p:cNvPr>
          <p:cNvSpPr/>
          <p:nvPr/>
        </p:nvSpPr>
        <p:spPr>
          <a:xfrm>
            <a:off x="465522" y="368631"/>
            <a:ext cx="746566" cy="65752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a:ea typeface="+mn-ea"/>
                <a:cs typeface="+mn-cs"/>
              </a:rPr>
              <a:t>4</a:t>
            </a:r>
          </a:p>
        </p:txBody>
      </p:sp>
      <p:sp>
        <p:nvSpPr>
          <p:cNvPr id="3" name="TextBox 2">
            <a:extLst>
              <a:ext uri="{FF2B5EF4-FFF2-40B4-BE49-F238E27FC236}">
                <a16:creationId xmlns:a16="http://schemas.microsoft.com/office/drawing/2014/main" id="{36A424C7-4043-62A1-F7D0-7D57A6F763FB}"/>
              </a:ext>
            </a:extLst>
          </p:cNvPr>
          <p:cNvSpPr txBox="1"/>
          <p:nvPr/>
        </p:nvSpPr>
        <p:spPr>
          <a:xfrm>
            <a:off x="304800" y="416749"/>
            <a:ext cx="11639549" cy="1569660"/>
          </a:xfrm>
          <a:prstGeom prst="rect">
            <a:avLst/>
          </a:prstGeom>
          <a:noFill/>
        </p:spPr>
        <p:txBody>
          <a:bodyPr wrap="square" rtlCol="0">
            <a:spAutoFit/>
          </a:bodyPr>
          <a:lstStyle/>
          <a:p>
            <a:pPr lvl="0" algn="just"/>
            <a:r>
              <a:rPr lang="en-US" sz="3200" dirty="0" smtClean="0">
                <a:solidFill>
                  <a:srgbClr val="000000"/>
                </a:solidFill>
                <a:latin typeface="Cambria" panose="02040503050406030204" pitchFamily="18" charset="0"/>
                <a:ea typeface="Cambria" panose="02040503050406030204" pitchFamily="18" charset="0"/>
              </a:rPr>
              <a:t>            </a:t>
            </a:r>
            <a:r>
              <a:rPr lang="vi-VN" sz="3200" dirty="0" smtClean="0">
                <a:solidFill>
                  <a:srgbClr val="000000"/>
                </a:solidFill>
                <a:latin typeface="Cambria" panose="02040503050406030204" pitchFamily="18" charset="0"/>
                <a:ea typeface="Cambria" panose="02040503050406030204" pitchFamily="18" charset="0"/>
              </a:rPr>
              <a:t>Bác </a:t>
            </a:r>
            <a:r>
              <a:rPr lang="vi-VN" sz="3200" dirty="0">
                <a:solidFill>
                  <a:srgbClr val="000000"/>
                </a:solidFill>
                <a:latin typeface="Cambria" panose="02040503050406030204" pitchFamily="18" charset="0"/>
                <a:ea typeface="Cambria" panose="02040503050406030204" pitchFamily="18" charset="0"/>
              </a:rPr>
              <a:t>Bình có 6 kg 750 g nấm tươi. Bác muốn đóng gói số nấm này thành 9 hộp như nhau. Hỏi mỗi hộp có bao nhiêu ki-lô-gam nấm?</a:t>
            </a:r>
            <a:endParaRPr kumimoji="0" lang="en-US" sz="3200" b="0" i="0" u="none" strike="noStrike" kern="1200" cap="none" spc="0" normalizeH="0" baseline="0" noProof="0" dirty="0">
              <a:ln>
                <a:noFill/>
              </a:ln>
              <a:solidFill>
                <a:srgbClr val="FBE5BB"/>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419AB4F0-8AE2-C5DB-CC17-D86B95DAAABB}"/>
              </a:ext>
            </a:extLst>
          </p:cNvPr>
          <p:cNvPicPr>
            <a:picLocks noChangeAspect="1"/>
          </p:cNvPicPr>
          <p:nvPr/>
        </p:nvPicPr>
        <p:blipFill>
          <a:blip r:embed="rId3"/>
          <a:stretch>
            <a:fillRect/>
          </a:stretch>
        </p:blipFill>
        <p:spPr>
          <a:xfrm>
            <a:off x="6311722" y="3924624"/>
            <a:ext cx="5880278" cy="2203817"/>
          </a:xfrm>
          <a:prstGeom prst="rect">
            <a:avLst/>
          </a:prstGeom>
        </p:spPr>
      </p:pic>
      <p:sp>
        <p:nvSpPr>
          <p:cNvPr id="10" name="TextBox 9">
            <a:extLst>
              <a:ext uri="{FF2B5EF4-FFF2-40B4-BE49-F238E27FC236}">
                <a16:creationId xmlns:a16="http://schemas.microsoft.com/office/drawing/2014/main" id="{FA2C13E8-AE7B-AC3C-42EC-F715EE14E4BD}"/>
              </a:ext>
            </a:extLst>
          </p:cNvPr>
          <p:cNvSpPr txBox="1"/>
          <p:nvPr/>
        </p:nvSpPr>
        <p:spPr>
          <a:xfrm>
            <a:off x="1076094" y="2034527"/>
            <a:ext cx="790448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endParaRPr lang="en-US" sz="4000" b="0" i="0" dirty="0">
              <a:solidFill>
                <a:srgbClr val="FF0000"/>
              </a:solidFill>
              <a:effectLst/>
              <a:latin typeface="Cambria" panose="02040503050406030204" pitchFamily="18" charset="0"/>
              <a:ea typeface="Cambria" panose="02040503050406030204" pitchFamily="18" charset="0"/>
            </a:endParaRPr>
          </a:p>
          <a:p>
            <a:pPr algn="ctr"/>
            <a:r>
              <a:rPr lang="en-US" sz="4000" b="0" i="0" dirty="0" err="1">
                <a:solidFill>
                  <a:srgbClr val="FF0000"/>
                </a:solidFill>
                <a:effectLst/>
                <a:latin typeface="Cambria" panose="02040503050406030204" pitchFamily="18" charset="0"/>
                <a:ea typeface="Cambria" panose="02040503050406030204" pitchFamily="18" charset="0"/>
              </a:rPr>
              <a:t>Đổi</a:t>
            </a:r>
            <a:r>
              <a:rPr lang="en-US" sz="4000" b="0" i="0" dirty="0">
                <a:solidFill>
                  <a:srgbClr val="FF0000"/>
                </a:solidFill>
                <a:effectLst/>
                <a:latin typeface="Cambria" panose="02040503050406030204" pitchFamily="18" charset="0"/>
                <a:ea typeface="Cambria" panose="02040503050406030204" pitchFamily="18" charset="0"/>
              </a:rPr>
              <a:t>: 6 kg 750 g = 6,75 kg</a:t>
            </a:r>
          </a:p>
          <a:p>
            <a:pPr algn="ctr"/>
            <a:r>
              <a:rPr lang="en-US" sz="4000" b="0" i="0" dirty="0" err="1">
                <a:solidFill>
                  <a:srgbClr val="FF0000"/>
                </a:solidFill>
                <a:effectLst/>
                <a:latin typeface="Cambria" panose="02040503050406030204" pitchFamily="18" charset="0"/>
                <a:ea typeface="Cambria" panose="02040503050406030204" pitchFamily="18" charset="0"/>
              </a:rPr>
              <a:t>Mỗi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ki-</a:t>
            </a:r>
            <a:r>
              <a:rPr lang="en-US" sz="4000" b="0" i="0" dirty="0" err="1">
                <a:solidFill>
                  <a:srgbClr val="FF0000"/>
                </a:solidFill>
                <a:effectLst/>
                <a:latin typeface="Cambria" panose="02040503050406030204" pitchFamily="18" charset="0"/>
                <a:ea typeface="Cambria" panose="02040503050406030204" pitchFamily="18" charset="0"/>
              </a:rPr>
              <a:t>lô</a:t>
            </a:r>
            <a:r>
              <a:rPr lang="en-US" sz="4000" b="0" i="0" dirty="0">
                <a:solidFill>
                  <a:srgbClr val="FF0000"/>
                </a:solidFill>
                <a:effectLst/>
                <a:latin typeface="Cambria" panose="02040503050406030204" pitchFamily="18" charset="0"/>
                <a:ea typeface="Cambria" panose="02040503050406030204" pitchFamily="18" charset="0"/>
              </a:rPr>
              <a:t>-gam </a:t>
            </a:r>
            <a:r>
              <a:rPr lang="en-US" sz="4000" b="0" i="0" dirty="0" err="1">
                <a:solidFill>
                  <a:srgbClr val="FF0000"/>
                </a:solidFill>
                <a:effectLst/>
                <a:latin typeface="Cambria" panose="02040503050406030204" pitchFamily="18" charset="0"/>
                <a:ea typeface="Cambria" panose="02040503050406030204" pitchFamily="18" charset="0"/>
              </a:rPr>
              <a:t>nấm</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6,75 : 9 = 0,75 (kg)</a:t>
            </a:r>
          </a:p>
          <a:p>
            <a:pPr algn="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0,75 kg </a:t>
            </a:r>
            <a:r>
              <a:rPr lang="en-US" sz="4000" b="0" i="0" dirty="0" err="1">
                <a:solidFill>
                  <a:srgbClr val="FF0000"/>
                </a:solidFill>
                <a:effectLst/>
                <a:latin typeface="Cambria" panose="02040503050406030204" pitchFamily="18" charset="0"/>
                <a:ea typeface="Cambria" panose="02040503050406030204" pitchFamily="18" charset="0"/>
              </a:rPr>
              <a:t>nấm</a:t>
            </a:r>
            <a:endParaRPr lang="en-US" sz="4000" b="0" i="0" dirty="0">
              <a:solidFill>
                <a:srgbClr val="FF0000"/>
              </a:solidFill>
              <a:effectLst/>
              <a:latin typeface="Cambria" panose="02040503050406030204" pitchFamily="18" charset="0"/>
              <a:ea typeface="Cambria" panose="02040503050406030204" pitchFamily="18" charset="0"/>
            </a:endParaRPr>
          </a:p>
        </p:txBody>
      </p:sp>
      <p:cxnSp>
        <p:nvCxnSpPr>
          <p:cNvPr id="5" name="Straight Connector 4"/>
          <p:cNvCxnSpPr/>
          <p:nvPr/>
        </p:nvCxnSpPr>
        <p:spPr>
          <a:xfrm>
            <a:off x="3611880" y="905256"/>
            <a:ext cx="3493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58568" y="1405128"/>
            <a:ext cx="28864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48832" y="1405128"/>
            <a:ext cx="56634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040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P spid="10" grpId="0"/>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285</Words>
  <Application>Microsoft Office PowerPoint</Application>
  <PresentationFormat>Widescreen</PresentationFormat>
  <Paragraphs>61</Paragraphs>
  <Slides>10</Slides>
  <Notes>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10</vt:i4>
      </vt:variant>
    </vt:vector>
  </HeadingPairs>
  <TitlesOfParts>
    <vt:vector size="24" baseType="lpstr">
      <vt:lpstr>宋体</vt:lpstr>
      <vt:lpstr>Arial</vt:lpstr>
      <vt:lpstr>Calibri</vt:lpstr>
      <vt:lpstr>Calibri Light</vt:lpstr>
      <vt:lpstr>Cambria</vt:lpstr>
      <vt:lpstr>等线</vt:lpstr>
      <vt:lpstr>等线 Light</vt:lpstr>
      <vt:lpstr>Public Sans</vt:lpstr>
      <vt:lpstr>Satisfy</vt:lpstr>
      <vt:lpstr>Castaway in a Desert Island by Slidesgo</vt:lpstr>
      <vt:lpstr>1_Castaway in a Desert Island by Slidesgo</vt:lpstr>
      <vt:lpstr>2_Castaway in a Desert Island by Slidesgo</vt:lpstr>
      <vt:lpstr>office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PC</cp:lastModifiedBy>
  <cp:revision>50</cp:revision>
  <dcterms:created xsi:type="dcterms:W3CDTF">2021-07-24T01:07:49Z</dcterms:created>
  <dcterms:modified xsi:type="dcterms:W3CDTF">2024-12-07T11:55:17Z</dcterms:modified>
</cp:coreProperties>
</file>