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5" r:id="rId3"/>
    <p:sldId id="284" r:id="rId4"/>
    <p:sldId id="336" r:id="rId5"/>
    <p:sldId id="318" r:id="rId6"/>
    <p:sldId id="329" r:id="rId7"/>
    <p:sldId id="327" r:id="rId8"/>
    <p:sldId id="337" r:id="rId9"/>
    <p:sldId id="332" r:id="rId10"/>
    <p:sldId id="33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20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65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6E25873-2CDC-41D5-976D-F09C825067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4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4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0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9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53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96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85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6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7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2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5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73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6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567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5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  <p:extLst>
      <p:ext uri="{BB962C8B-B14F-4D97-AF65-F5344CB8AC3E}">
        <p14:creationId xmlns:p14="http://schemas.microsoft.com/office/powerpoint/2010/main" val="259142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31791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72210" y="1005840"/>
            <a:ext cx="7221220" cy="3797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72799" y="1316209"/>
            <a:ext cx="7221220" cy="379793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F4E01-C4B9-4F69-8CD1-587AB7A68723}"/>
              </a:ext>
            </a:extLst>
          </p:cNvPr>
          <p:cNvSpPr txBox="1"/>
          <p:nvPr/>
        </p:nvSpPr>
        <p:spPr>
          <a:xfrm>
            <a:off x="1966260" y="2661178"/>
            <a:ext cx="6234297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6600" b="0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30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6600" b="0" i="0" u="none" strike="noStrike" kern="1200" cap="none" spc="30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52400">
                  <a:srgbClr val="FFFF3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EEB9A76-64AD-430D-9E74-7210DC2AA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04" y="3742544"/>
            <a:ext cx="194223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657535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</a:t>
            </a:r>
            <a:r>
              <a:rPr kumimoji="0" lang="vi-VN" sz="5400" b="0" i="0" u="none" strike="noStrike" kern="1200" cap="none" spc="-150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</a:t>
            </a: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45330-B738-09A5-7079-37FBB0C95BCB}"/>
              </a:ext>
            </a:extLst>
          </p:cNvPr>
          <p:cNvSpPr txBox="1"/>
          <p:nvPr/>
        </p:nvSpPr>
        <p:spPr>
          <a:xfrm>
            <a:off x="2939868" y="2953697"/>
            <a:ext cx="6312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spc="-15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 cảm anh chị em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72210" y="1005840"/>
            <a:ext cx="7221220" cy="3797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72799" y="1316209"/>
            <a:ext cx="7221220" cy="379793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F4E01-C4B9-4F69-8CD1-587AB7A68723}"/>
              </a:ext>
            </a:extLst>
          </p:cNvPr>
          <p:cNvSpPr txBox="1"/>
          <p:nvPr/>
        </p:nvSpPr>
        <p:spPr>
          <a:xfrm>
            <a:off x="1924050" y="1952625"/>
            <a:ext cx="6276507" cy="181654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30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</a:t>
            </a:r>
            <a:endParaRPr kumimoji="0" lang="en-US" sz="6600" b="0" i="0" u="none" strike="noStrike" kern="1200" cap="none" spc="30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52400">
                  <a:srgbClr val="FFFF3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EEB9A76-64AD-430D-9E74-7210DC2AA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04" y="3742544"/>
            <a:ext cx="194223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4CF01D1-7C92-4837-A6D1-F116F54E8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" y="365760"/>
            <a:ext cx="6126480" cy="6126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06B8B1-338C-4BF4-A240-8F11C483E61B}"/>
              </a:ext>
            </a:extLst>
          </p:cNvPr>
          <p:cNvSpPr txBox="1"/>
          <p:nvPr/>
        </p:nvSpPr>
        <p:spPr>
          <a:xfrm>
            <a:off x="1432956" y="2650453"/>
            <a:ext cx="31996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>
                <a:solidFill>
                  <a:srgbClr val="FFFF3F"/>
                </a:solidFill>
                <a:effectLst>
                  <a:glow rad="127000">
                    <a:srgbClr val="FFFFFF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Cùng bạn trao đổi để hiểu nghĩa của các câu tục ngữ, ca dao dưới đây:</a:t>
            </a:r>
            <a:endParaRPr lang="vi-VN" sz="3600" b="1" dirty="0">
              <a:solidFill>
                <a:srgbClr val="FFFF3F"/>
              </a:solidFill>
              <a:effectLst>
                <a:glow rad="127000">
                  <a:srgbClr val="FFFFFF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99334F5C-64D4-433B-B326-B9A9ACDA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03" y="169134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4D1D1E-DA58-4C80-9266-0F2B4D6FC2AE}"/>
              </a:ext>
            </a:extLst>
          </p:cNvPr>
          <p:cNvSpPr txBox="1"/>
          <p:nvPr/>
        </p:nvSpPr>
        <p:spPr>
          <a:xfrm>
            <a:off x="6754415" y="2192083"/>
            <a:ext cx="4940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ngã em nâng.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E164D9-2F2B-4D73-A02E-C31AB5F47F93}"/>
              </a:ext>
            </a:extLst>
          </p:cNvPr>
          <p:cNvSpPr txBox="1"/>
          <p:nvPr/>
        </p:nvSpPr>
        <p:spPr>
          <a:xfrm>
            <a:off x="5049672" y="3429798"/>
            <a:ext cx="66712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em như thể chân tay</a:t>
            </a:r>
          </a:p>
          <a:p>
            <a:pPr lvl="0" algn="ctr"/>
            <a:r>
              <a:rPr lang="vi-VN" sz="320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Rách lành đùm bọc, dở hay đỡ đần</a:t>
            </a:r>
            <a:r>
              <a:rPr lang="vi-VN" sz="3200">
                <a:solidFill>
                  <a:srgbClr val="9A07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9A078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96ED7D9B-301B-43CE-81D8-93CBBBD4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62" y="2917106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743BBC-AAF0-4EA6-AB65-398C15626D7D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9349B2-BF39-4F4C-9C4D-3C8D2439D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35957"/>
            <a:ext cx="1854200" cy="182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78EED-0B83-4B08-8B0E-14EA401FF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E9FF8-E7D2-4D65-8B79-73030993F60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8" name="Picture 7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A5887CD2-9FD0-45E5-9CF7-63994F219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07D582-8BA5-4ABA-8941-3608AEF1DD2D}"/>
                </a:ext>
              </a:extLst>
            </p:cNvPr>
            <p:cNvSpPr txBox="1"/>
            <p:nvPr/>
          </p:nvSpPr>
          <p:spPr>
            <a:xfrm>
              <a:off x="2376729" y="2006685"/>
              <a:ext cx="190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FA1380-E3AA-4C36-94C8-60986858C4D3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4" name="Picture 1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D2B7D-BA4D-48DC-845F-3D65D57C4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3BC545-D0BD-4C5A-814A-17EDA1404BDD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7409B8A-3BEA-4368-9EEB-B97836C3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5" y="38114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60CD31C2-8F75-409D-980F-2023E662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5883" y="3811420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72210" y="1005840"/>
            <a:ext cx="7221220" cy="3797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72799" y="1316209"/>
            <a:ext cx="7221220" cy="379793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F4E01-C4B9-4F69-8CD1-587AB7A68723}"/>
              </a:ext>
            </a:extLst>
          </p:cNvPr>
          <p:cNvSpPr txBox="1"/>
          <p:nvPr/>
        </p:nvSpPr>
        <p:spPr>
          <a:xfrm>
            <a:off x="1837686" y="2383101"/>
            <a:ext cx="6491446" cy="166414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6600" b="0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diễn giả</a:t>
            </a:r>
            <a:r>
              <a:rPr kumimoji="0" lang="en-US" sz="6600" b="0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30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nhí</a:t>
            </a:r>
            <a:endParaRPr kumimoji="0" lang="en-US" sz="6600" b="0" i="0" u="none" strike="noStrike" kern="1200" cap="none" spc="30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52400">
                  <a:srgbClr val="FFFF3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EEB9A76-64AD-430D-9E74-7210DC2AA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04" y="3742544"/>
            <a:ext cx="194223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4CF01D1-7C92-4837-A6D1-F116F54E8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" y="365760"/>
            <a:ext cx="6126480" cy="6126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06B8B1-338C-4BF4-A240-8F11C483E61B}"/>
              </a:ext>
            </a:extLst>
          </p:cNvPr>
          <p:cNvSpPr txBox="1"/>
          <p:nvPr/>
        </p:nvSpPr>
        <p:spPr>
          <a:xfrm>
            <a:off x="1432956" y="3306749"/>
            <a:ext cx="31996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FF3F"/>
                </a:solidFill>
                <a:effectLst>
                  <a:glow rad="127000">
                    <a:srgbClr val="FFFFFF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yêu cầu a hoặc b.</a:t>
            </a:r>
          </a:p>
          <a:p>
            <a:pPr lvl="0" algn="ctr"/>
            <a:endParaRPr lang="vi-VN" sz="3600" b="1" dirty="0">
              <a:solidFill>
                <a:srgbClr val="FFFF3F"/>
              </a:solidFill>
              <a:effectLst>
                <a:glow rad="127000">
                  <a:srgbClr val="FFFFFF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48C6D7-2211-4B22-9F92-29BB4F4EE978}"/>
              </a:ext>
            </a:extLst>
          </p:cNvPr>
          <p:cNvGrpSpPr/>
          <p:nvPr/>
        </p:nvGrpSpPr>
        <p:grpSpPr>
          <a:xfrm>
            <a:off x="5576904" y="2106578"/>
            <a:ext cx="5261006" cy="1887956"/>
            <a:chOff x="6095999" y="2873891"/>
            <a:chExt cx="5261006" cy="188795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313F71-4E6A-4EBC-82DE-90B1F18174E1}"/>
                </a:ext>
              </a:extLst>
            </p:cNvPr>
            <p:cNvSpPr txBox="1"/>
            <p:nvPr/>
          </p:nvSpPr>
          <p:spPr>
            <a:xfrm>
              <a:off x="6416037" y="3192187"/>
              <a:ext cx="4940968" cy="1569660"/>
            </a:xfrm>
            <a:custGeom>
              <a:avLst/>
              <a:gdLst>
                <a:gd name="connsiteX0" fmla="*/ 0 w 4940968"/>
                <a:gd name="connsiteY0" fmla="*/ 0 h 1569660"/>
                <a:gd name="connsiteX1" fmla="*/ 548996 w 4940968"/>
                <a:gd name="connsiteY1" fmla="*/ 0 h 1569660"/>
                <a:gd name="connsiteX2" fmla="*/ 949764 w 4940968"/>
                <a:gd name="connsiteY2" fmla="*/ 0 h 1569660"/>
                <a:gd name="connsiteX3" fmla="*/ 1548170 w 4940968"/>
                <a:gd name="connsiteY3" fmla="*/ 0 h 1569660"/>
                <a:gd name="connsiteX4" fmla="*/ 2047757 w 4940968"/>
                <a:gd name="connsiteY4" fmla="*/ 0 h 1569660"/>
                <a:gd name="connsiteX5" fmla="*/ 2547344 w 4940968"/>
                <a:gd name="connsiteY5" fmla="*/ 0 h 1569660"/>
                <a:gd name="connsiteX6" fmla="*/ 2997521 w 4940968"/>
                <a:gd name="connsiteY6" fmla="*/ 0 h 1569660"/>
                <a:gd name="connsiteX7" fmla="*/ 3546517 w 4940968"/>
                <a:gd name="connsiteY7" fmla="*/ 0 h 1569660"/>
                <a:gd name="connsiteX8" fmla="*/ 4144923 w 4940968"/>
                <a:gd name="connsiteY8" fmla="*/ 0 h 1569660"/>
                <a:gd name="connsiteX9" fmla="*/ 4940968 w 4940968"/>
                <a:gd name="connsiteY9" fmla="*/ 0 h 1569660"/>
                <a:gd name="connsiteX10" fmla="*/ 4940968 w 4940968"/>
                <a:gd name="connsiteY10" fmla="*/ 816222 h 1569660"/>
                <a:gd name="connsiteX11" fmla="*/ 4940968 w 4940968"/>
                <a:gd name="connsiteY11" fmla="*/ 1569660 h 1569660"/>
                <a:gd name="connsiteX12" fmla="*/ 4342562 w 4940968"/>
                <a:gd name="connsiteY12" fmla="*/ 1569660 h 1569660"/>
                <a:gd name="connsiteX13" fmla="*/ 3892385 w 4940968"/>
                <a:gd name="connsiteY13" fmla="*/ 1569660 h 1569660"/>
                <a:gd name="connsiteX14" fmla="*/ 3343388 w 4940968"/>
                <a:gd name="connsiteY14" fmla="*/ 1569660 h 1569660"/>
                <a:gd name="connsiteX15" fmla="*/ 2794392 w 4940968"/>
                <a:gd name="connsiteY15" fmla="*/ 1569660 h 1569660"/>
                <a:gd name="connsiteX16" fmla="*/ 2294805 w 4940968"/>
                <a:gd name="connsiteY16" fmla="*/ 1569660 h 1569660"/>
                <a:gd name="connsiteX17" fmla="*/ 1745809 w 4940968"/>
                <a:gd name="connsiteY17" fmla="*/ 1569660 h 1569660"/>
                <a:gd name="connsiteX18" fmla="*/ 1295632 w 4940968"/>
                <a:gd name="connsiteY18" fmla="*/ 1569660 h 1569660"/>
                <a:gd name="connsiteX19" fmla="*/ 647816 w 4940968"/>
                <a:gd name="connsiteY19" fmla="*/ 1569660 h 1569660"/>
                <a:gd name="connsiteX20" fmla="*/ 0 w 4940968"/>
                <a:gd name="connsiteY20" fmla="*/ 1569660 h 1569660"/>
                <a:gd name="connsiteX21" fmla="*/ 0 w 4940968"/>
                <a:gd name="connsiteY21" fmla="*/ 816222 h 1569660"/>
                <a:gd name="connsiteX22" fmla="*/ 0 w 4940968"/>
                <a:gd name="connsiteY22" fmla="*/ 0 h 1569660"/>
                <a:gd name="connsiteX0" fmla="*/ 0 w 4940968"/>
                <a:gd name="connsiteY0" fmla="*/ 0 h 1569660"/>
                <a:gd name="connsiteX1" fmla="*/ 450177 w 4940968"/>
                <a:gd name="connsiteY1" fmla="*/ 0 h 1569660"/>
                <a:gd name="connsiteX2" fmla="*/ 1097993 w 4940968"/>
                <a:gd name="connsiteY2" fmla="*/ 0 h 1569660"/>
                <a:gd name="connsiteX3" fmla="*/ 1646989 w 4940968"/>
                <a:gd name="connsiteY3" fmla="*/ 0 h 1569660"/>
                <a:gd name="connsiteX4" fmla="*/ 2146576 w 4940968"/>
                <a:gd name="connsiteY4" fmla="*/ 0 h 1569660"/>
                <a:gd name="connsiteX5" fmla="*/ 2744982 w 4940968"/>
                <a:gd name="connsiteY5" fmla="*/ 0 h 1569660"/>
                <a:gd name="connsiteX6" fmla="*/ 3343388 w 4940968"/>
                <a:gd name="connsiteY6" fmla="*/ 0 h 1569660"/>
                <a:gd name="connsiteX7" fmla="*/ 3892385 w 4940968"/>
                <a:gd name="connsiteY7" fmla="*/ 0 h 1569660"/>
                <a:gd name="connsiteX8" fmla="*/ 4391972 w 4940968"/>
                <a:gd name="connsiteY8" fmla="*/ 0 h 1569660"/>
                <a:gd name="connsiteX9" fmla="*/ 4940968 w 4940968"/>
                <a:gd name="connsiteY9" fmla="*/ 0 h 1569660"/>
                <a:gd name="connsiteX10" fmla="*/ 4940968 w 4940968"/>
                <a:gd name="connsiteY10" fmla="*/ 753437 h 1569660"/>
                <a:gd name="connsiteX11" fmla="*/ 4940968 w 4940968"/>
                <a:gd name="connsiteY11" fmla="*/ 1569660 h 1569660"/>
                <a:gd name="connsiteX12" fmla="*/ 4391972 w 4940968"/>
                <a:gd name="connsiteY12" fmla="*/ 1569660 h 1569660"/>
                <a:gd name="connsiteX13" fmla="*/ 3793565 w 4940968"/>
                <a:gd name="connsiteY13" fmla="*/ 1569660 h 1569660"/>
                <a:gd name="connsiteX14" fmla="*/ 3145750 w 4940968"/>
                <a:gd name="connsiteY14" fmla="*/ 1569660 h 1569660"/>
                <a:gd name="connsiteX15" fmla="*/ 2547344 w 4940968"/>
                <a:gd name="connsiteY15" fmla="*/ 1569660 h 1569660"/>
                <a:gd name="connsiteX16" fmla="*/ 2097166 w 4940968"/>
                <a:gd name="connsiteY16" fmla="*/ 1569660 h 1569660"/>
                <a:gd name="connsiteX17" fmla="*/ 1646989 w 4940968"/>
                <a:gd name="connsiteY17" fmla="*/ 1569660 h 1569660"/>
                <a:gd name="connsiteX18" fmla="*/ 1048583 w 4940968"/>
                <a:gd name="connsiteY18" fmla="*/ 1569660 h 1569660"/>
                <a:gd name="connsiteX19" fmla="*/ 598406 w 4940968"/>
                <a:gd name="connsiteY19" fmla="*/ 1569660 h 1569660"/>
                <a:gd name="connsiteX20" fmla="*/ 0 w 4940968"/>
                <a:gd name="connsiteY20" fmla="*/ 1569660 h 1569660"/>
                <a:gd name="connsiteX21" fmla="*/ 0 w 4940968"/>
                <a:gd name="connsiteY21" fmla="*/ 816222 h 1569660"/>
                <a:gd name="connsiteX22" fmla="*/ 0 w 4940968"/>
                <a:gd name="connsiteY22" fmla="*/ 0 h 1569660"/>
                <a:gd name="connsiteX0" fmla="*/ 0 w 4940968"/>
                <a:gd name="connsiteY0" fmla="*/ 0 h 1569660"/>
                <a:gd name="connsiteX1" fmla="*/ 548996 w 4940968"/>
                <a:gd name="connsiteY1" fmla="*/ 0 h 1569660"/>
                <a:gd name="connsiteX2" fmla="*/ 949764 w 4940968"/>
                <a:gd name="connsiteY2" fmla="*/ 0 h 1569660"/>
                <a:gd name="connsiteX3" fmla="*/ 1548170 w 4940968"/>
                <a:gd name="connsiteY3" fmla="*/ 0 h 1569660"/>
                <a:gd name="connsiteX4" fmla="*/ 2047757 w 4940968"/>
                <a:gd name="connsiteY4" fmla="*/ 0 h 1569660"/>
                <a:gd name="connsiteX5" fmla="*/ 2547344 w 4940968"/>
                <a:gd name="connsiteY5" fmla="*/ 0 h 1569660"/>
                <a:gd name="connsiteX6" fmla="*/ 2997521 w 4940968"/>
                <a:gd name="connsiteY6" fmla="*/ 0 h 1569660"/>
                <a:gd name="connsiteX7" fmla="*/ 3546517 w 4940968"/>
                <a:gd name="connsiteY7" fmla="*/ 0 h 1569660"/>
                <a:gd name="connsiteX8" fmla="*/ 4144923 w 4940968"/>
                <a:gd name="connsiteY8" fmla="*/ 0 h 1569660"/>
                <a:gd name="connsiteX9" fmla="*/ 4940968 w 4940968"/>
                <a:gd name="connsiteY9" fmla="*/ 0 h 1569660"/>
                <a:gd name="connsiteX10" fmla="*/ 4940968 w 4940968"/>
                <a:gd name="connsiteY10" fmla="*/ 816222 h 1569660"/>
                <a:gd name="connsiteX11" fmla="*/ 4940968 w 4940968"/>
                <a:gd name="connsiteY11" fmla="*/ 1569660 h 1569660"/>
                <a:gd name="connsiteX12" fmla="*/ 4342562 w 4940968"/>
                <a:gd name="connsiteY12" fmla="*/ 1569660 h 1569660"/>
                <a:gd name="connsiteX13" fmla="*/ 3892385 w 4940968"/>
                <a:gd name="connsiteY13" fmla="*/ 1569660 h 1569660"/>
                <a:gd name="connsiteX14" fmla="*/ 3343388 w 4940968"/>
                <a:gd name="connsiteY14" fmla="*/ 1569660 h 1569660"/>
                <a:gd name="connsiteX15" fmla="*/ 2794392 w 4940968"/>
                <a:gd name="connsiteY15" fmla="*/ 1569660 h 1569660"/>
                <a:gd name="connsiteX16" fmla="*/ 2294805 w 4940968"/>
                <a:gd name="connsiteY16" fmla="*/ 1569660 h 1569660"/>
                <a:gd name="connsiteX17" fmla="*/ 1745809 w 4940968"/>
                <a:gd name="connsiteY17" fmla="*/ 1569660 h 1569660"/>
                <a:gd name="connsiteX18" fmla="*/ 1295632 w 4940968"/>
                <a:gd name="connsiteY18" fmla="*/ 1569660 h 1569660"/>
                <a:gd name="connsiteX19" fmla="*/ 647816 w 4940968"/>
                <a:gd name="connsiteY19" fmla="*/ 1569660 h 1569660"/>
                <a:gd name="connsiteX20" fmla="*/ 0 w 4940968"/>
                <a:gd name="connsiteY20" fmla="*/ 1569660 h 1569660"/>
                <a:gd name="connsiteX21" fmla="*/ 0 w 4940968"/>
                <a:gd name="connsiteY21" fmla="*/ 816222 h 1569660"/>
                <a:gd name="connsiteX22" fmla="*/ 0 w 4940968"/>
                <a:gd name="connsiteY22" fmla="*/ 0 h 1569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40968" h="1569660" fill="none" extrusionOk="0">
                  <a:moveTo>
                    <a:pt x="0" y="0"/>
                  </a:moveTo>
                  <a:cubicBezTo>
                    <a:pt x="285531" y="-95530"/>
                    <a:pt x="398644" y="6057"/>
                    <a:pt x="548996" y="0"/>
                  </a:cubicBezTo>
                  <a:cubicBezTo>
                    <a:pt x="755747" y="15276"/>
                    <a:pt x="822239" y="16152"/>
                    <a:pt x="949764" y="0"/>
                  </a:cubicBezTo>
                  <a:cubicBezTo>
                    <a:pt x="1108786" y="-8650"/>
                    <a:pt x="1376863" y="10831"/>
                    <a:pt x="1548170" y="0"/>
                  </a:cubicBezTo>
                  <a:cubicBezTo>
                    <a:pt x="1747615" y="-67261"/>
                    <a:pt x="1950715" y="69681"/>
                    <a:pt x="2047757" y="0"/>
                  </a:cubicBezTo>
                  <a:cubicBezTo>
                    <a:pt x="2053716" y="-81743"/>
                    <a:pt x="2427052" y="4322"/>
                    <a:pt x="2547344" y="0"/>
                  </a:cubicBezTo>
                  <a:cubicBezTo>
                    <a:pt x="2717908" y="-28717"/>
                    <a:pt x="2908278" y="-918"/>
                    <a:pt x="2997521" y="0"/>
                  </a:cubicBezTo>
                  <a:cubicBezTo>
                    <a:pt x="3126559" y="10105"/>
                    <a:pt x="3380077" y="53942"/>
                    <a:pt x="3546517" y="0"/>
                  </a:cubicBezTo>
                  <a:cubicBezTo>
                    <a:pt x="3810295" y="-104703"/>
                    <a:pt x="3819531" y="14638"/>
                    <a:pt x="4144923" y="0"/>
                  </a:cubicBezTo>
                  <a:cubicBezTo>
                    <a:pt x="4420934" y="-121255"/>
                    <a:pt x="4579076" y="-39022"/>
                    <a:pt x="4940968" y="0"/>
                  </a:cubicBezTo>
                  <a:cubicBezTo>
                    <a:pt x="5020130" y="311302"/>
                    <a:pt x="4808557" y="497408"/>
                    <a:pt x="4940968" y="816222"/>
                  </a:cubicBezTo>
                  <a:cubicBezTo>
                    <a:pt x="5055400" y="1096931"/>
                    <a:pt x="4859407" y="1304728"/>
                    <a:pt x="4940968" y="1569660"/>
                  </a:cubicBezTo>
                  <a:cubicBezTo>
                    <a:pt x="4711489" y="1635344"/>
                    <a:pt x="4505426" y="1629040"/>
                    <a:pt x="4342562" y="1569660"/>
                  </a:cubicBezTo>
                  <a:cubicBezTo>
                    <a:pt x="4138526" y="1581446"/>
                    <a:pt x="4078590" y="1557182"/>
                    <a:pt x="3892385" y="1569660"/>
                  </a:cubicBezTo>
                  <a:cubicBezTo>
                    <a:pt x="3777741" y="1542631"/>
                    <a:pt x="3495428" y="1561399"/>
                    <a:pt x="3343388" y="1569660"/>
                  </a:cubicBezTo>
                  <a:cubicBezTo>
                    <a:pt x="3191129" y="1557964"/>
                    <a:pt x="3014254" y="1520504"/>
                    <a:pt x="2794392" y="1569660"/>
                  </a:cubicBezTo>
                  <a:cubicBezTo>
                    <a:pt x="2577632" y="1593673"/>
                    <a:pt x="2486990" y="1500544"/>
                    <a:pt x="2294805" y="1569660"/>
                  </a:cubicBezTo>
                  <a:cubicBezTo>
                    <a:pt x="2119985" y="1594308"/>
                    <a:pt x="1850497" y="1600263"/>
                    <a:pt x="1745809" y="1569660"/>
                  </a:cubicBezTo>
                  <a:cubicBezTo>
                    <a:pt x="1636616" y="1519793"/>
                    <a:pt x="1368399" y="1454021"/>
                    <a:pt x="1295632" y="1569660"/>
                  </a:cubicBezTo>
                  <a:cubicBezTo>
                    <a:pt x="1189096" y="1642121"/>
                    <a:pt x="749927" y="1466194"/>
                    <a:pt x="647816" y="1569660"/>
                  </a:cubicBezTo>
                  <a:cubicBezTo>
                    <a:pt x="451673" y="1566036"/>
                    <a:pt x="259675" y="1561893"/>
                    <a:pt x="0" y="1569660"/>
                  </a:cubicBezTo>
                  <a:cubicBezTo>
                    <a:pt x="35370" y="1319505"/>
                    <a:pt x="82037" y="1074296"/>
                    <a:pt x="0" y="816222"/>
                  </a:cubicBezTo>
                  <a:cubicBezTo>
                    <a:pt x="28995" y="566077"/>
                    <a:pt x="103347" y="358494"/>
                    <a:pt x="0" y="0"/>
                  </a:cubicBezTo>
                  <a:close/>
                </a:path>
                <a:path w="4940968" h="1569660" stroke="0" extrusionOk="0">
                  <a:moveTo>
                    <a:pt x="0" y="0"/>
                  </a:moveTo>
                  <a:cubicBezTo>
                    <a:pt x="137893" y="-113071"/>
                    <a:pt x="315437" y="32446"/>
                    <a:pt x="450177" y="0"/>
                  </a:cubicBezTo>
                  <a:cubicBezTo>
                    <a:pt x="477976" y="-47467"/>
                    <a:pt x="875922" y="2508"/>
                    <a:pt x="1097993" y="0"/>
                  </a:cubicBezTo>
                  <a:cubicBezTo>
                    <a:pt x="1234792" y="-67383"/>
                    <a:pt x="1378785" y="103634"/>
                    <a:pt x="1646989" y="0"/>
                  </a:cubicBezTo>
                  <a:cubicBezTo>
                    <a:pt x="1866889" y="-81692"/>
                    <a:pt x="1915534" y="8898"/>
                    <a:pt x="2146576" y="0"/>
                  </a:cubicBezTo>
                  <a:cubicBezTo>
                    <a:pt x="2259754" y="-27695"/>
                    <a:pt x="2511871" y="82556"/>
                    <a:pt x="2744982" y="0"/>
                  </a:cubicBezTo>
                  <a:cubicBezTo>
                    <a:pt x="2897734" y="35173"/>
                    <a:pt x="3166743" y="515"/>
                    <a:pt x="3343388" y="0"/>
                  </a:cubicBezTo>
                  <a:cubicBezTo>
                    <a:pt x="3528867" y="-89843"/>
                    <a:pt x="3706471" y="103629"/>
                    <a:pt x="3892385" y="0"/>
                  </a:cubicBezTo>
                  <a:cubicBezTo>
                    <a:pt x="4002181" y="-156706"/>
                    <a:pt x="4195139" y="106185"/>
                    <a:pt x="4391972" y="0"/>
                  </a:cubicBezTo>
                  <a:cubicBezTo>
                    <a:pt x="4553732" y="-18201"/>
                    <a:pt x="4829516" y="59486"/>
                    <a:pt x="4940968" y="0"/>
                  </a:cubicBezTo>
                  <a:cubicBezTo>
                    <a:pt x="4947133" y="355368"/>
                    <a:pt x="4910768" y="454252"/>
                    <a:pt x="4940968" y="753437"/>
                  </a:cubicBezTo>
                  <a:cubicBezTo>
                    <a:pt x="4983947" y="1041128"/>
                    <a:pt x="4955824" y="1274169"/>
                    <a:pt x="4940968" y="1569660"/>
                  </a:cubicBezTo>
                  <a:cubicBezTo>
                    <a:pt x="4812824" y="1657508"/>
                    <a:pt x="4504842" y="1530587"/>
                    <a:pt x="4391972" y="1569660"/>
                  </a:cubicBezTo>
                  <a:cubicBezTo>
                    <a:pt x="4231829" y="1548993"/>
                    <a:pt x="4076560" y="1409907"/>
                    <a:pt x="3793565" y="1569660"/>
                  </a:cubicBezTo>
                  <a:cubicBezTo>
                    <a:pt x="3590893" y="1695826"/>
                    <a:pt x="3308946" y="1552070"/>
                    <a:pt x="3145750" y="1569660"/>
                  </a:cubicBezTo>
                  <a:cubicBezTo>
                    <a:pt x="2935181" y="1659327"/>
                    <a:pt x="2737184" y="1532341"/>
                    <a:pt x="2547344" y="1569660"/>
                  </a:cubicBezTo>
                  <a:cubicBezTo>
                    <a:pt x="2256901" y="1634044"/>
                    <a:pt x="2260633" y="1465149"/>
                    <a:pt x="2097166" y="1569660"/>
                  </a:cubicBezTo>
                  <a:cubicBezTo>
                    <a:pt x="1930125" y="1587949"/>
                    <a:pt x="1797676" y="1536697"/>
                    <a:pt x="1646989" y="1569660"/>
                  </a:cubicBezTo>
                  <a:cubicBezTo>
                    <a:pt x="1502201" y="1508317"/>
                    <a:pt x="1197425" y="1481095"/>
                    <a:pt x="1048583" y="1569660"/>
                  </a:cubicBezTo>
                  <a:cubicBezTo>
                    <a:pt x="799191" y="1711023"/>
                    <a:pt x="774071" y="1512504"/>
                    <a:pt x="598406" y="1569660"/>
                  </a:cubicBezTo>
                  <a:cubicBezTo>
                    <a:pt x="538260" y="1535529"/>
                    <a:pt x="228661" y="1444541"/>
                    <a:pt x="0" y="1569660"/>
                  </a:cubicBezTo>
                  <a:cubicBezTo>
                    <a:pt x="-47315" y="1247094"/>
                    <a:pt x="-12892" y="1154887"/>
                    <a:pt x="0" y="816222"/>
                  </a:cubicBezTo>
                  <a:cubicBezTo>
                    <a:pt x="-29501" y="492468"/>
                    <a:pt x="64350" y="312300"/>
                    <a:pt x="0" y="0"/>
                  </a:cubicBezTo>
                  <a:close/>
                </a:path>
                <a:path w="4940968" h="1569660" fill="none" stroke="0" extrusionOk="0">
                  <a:moveTo>
                    <a:pt x="0" y="0"/>
                  </a:moveTo>
                  <a:cubicBezTo>
                    <a:pt x="251158" y="-128305"/>
                    <a:pt x="330137" y="-15720"/>
                    <a:pt x="548996" y="0"/>
                  </a:cubicBezTo>
                  <a:cubicBezTo>
                    <a:pt x="709025" y="-31073"/>
                    <a:pt x="856292" y="88819"/>
                    <a:pt x="949764" y="0"/>
                  </a:cubicBezTo>
                  <a:cubicBezTo>
                    <a:pt x="1021872" y="-85595"/>
                    <a:pt x="1390612" y="48614"/>
                    <a:pt x="1548170" y="0"/>
                  </a:cubicBezTo>
                  <a:cubicBezTo>
                    <a:pt x="1750746" y="-66127"/>
                    <a:pt x="1956411" y="28005"/>
                    <a:pt x="2047757" y="0"/>
                  </a:cubicBezTo>
                  <a:cubicBezTo>
                    <a:pt x="2119096" y="-43484"/>
                    <a:pt x="2291714" y="91567"/>
                    <a:pt x="2547344" y="0"/>
                  </a:cubicBezTo>
                  <a:cubicBezTo>
                    <a:pt x="2760712" y="-46129"/>
                    <a:pt x="2908217" y="-27652"/>
                    <a:pt x="2997521" y="0"/>
                  </a:cubicBezTo>
                  <a:cubicBezTo>
                    <a:pt x="3152849" y="-97352"/>
                    <a:pt x="3314879" y="86141"/>
                    <a:pt x="3546517" y="0"/>
                  </a:cubicBezTo>
                  <a:cubicBezTo>
                    <a:pt x="3706127" y="-141755"/>
                    <a:pt x="3888005" y="80935"/>
                    <a:pt x="4144923" y="0"/>
                  </a:cubicBezTo>
                  <a:cubicBezTo>
                    <a:pt x="4462865" y="-101676"/>
                    <a:pt x="4567017" y="29020"/>
                    <a:pt x="4940968" y="0"/>
                  </a:cubicBezTo>
                  <a:cubicBezTo>
                    <a:pt x="5052843" y="339332"/>
                    <a:pt x="4872168" y="469624"/>
                    <a:pt x="4940968" y="816222"/>
                  </a:cubicBezTo>
                  <a:cubicBezTo>
                    <a:pt x="4948512" y="1120139"/>
                    <a:pt x="4944825" y="1322353"/>
                    <a:pt x="4940968" y="1569660"/>
                  </a:cubicBezTo>
                  <a:cubicBezTo>
                    <a:pt x="4755510" y="1719723"/>
                    <a:pt x="4545087" y="1550191"/>
                    <a:pt x="4342562" y="1569660"/>
                  </a:cubicBezTo>
                  <a:cubicBezTo>
                    <a:pt x="4124634" y="1569223"/>
                    <a:pt x="4087248" y="1560840"/>
                    <a:pt x="3892385" y="1569660"/>
                  </a:cubicBezTo>
                  <a:cubicBezTo>
                    <a:pt x="3685951" y="1530372"/>
                    <a:pt x="3501405" y="1528876"/>
                    <a:pt x="3343388" y="1569660"/>
                  </a:cubicBezTo>
                  <a:cubicBezTo>
                    <a:pt x="3184703" y="1604152"/>
                    <a:pt x="3037932" y="1527604"/>
                    <a:pt x="2794392" y="1569660"/>
                  </a:cubicBezTo>
                  <a:cubicBezTo>
                    <a:pt x="2635505" y="1580388"/>
                    <a:pt x="2429324" y="1535631"/>
                    <a:pt x="2294805" y="1569660"/>
                  </a:cubicBezTo>
                  <a:cubicBezTo>
                    <a:pt x="2101785" y="1622588"/>
                    <a:pt x="1869097" y="1549698"/>
                    <a:pt x="1745809" y="1569660"/>
                  </a:cubicBezTo>
                  <a:cubicBezTo>
                    <a:pt x="1625278" y="1620250"/>
                    <a:pt x="1398056" y="1547400"/>
                    <a:pt x="1295632" y="1569660"/>
                  </a:cubicBezTo>
                  <a:cubicBezTo>
                    <a:pt x="1144845" y="1620468"/>
                    <a:pt x="790111" y="1515021"/>
                    <a:pt x="647816" y="1569660"/>
                  </a:cubicBezTo>
                  <a:cubicBezTo>
                    <a:pt x="481420" y="1611952"/>
                    <a:pt x="295406" y="1562470"/>
                    <a:pt x="0" y="1569660"/>
                  </a:cubicBezTo>
                  <a:cubicBezTo>
                    <a:pt x="-24491" y="1294059"/>
                    <a:pt x="4676" y="1019280"/>
                    <a:pt x="0" y="816222"/>
                  </a:cubicBezTo>
                  <a:cubicBezTo>
                    <a:pt x="-75552" y="683705"/>
                    <a:pt x="-22186" y="304491"/>
                    <a:pt x="0" y="0"/>
                  </a:cubicBezTo>
                  <a:close/>
                </a:path>
                <a:path w="4940968" h="1569660" fill="none" stroke="0" extrusionOk="0">
                  <a:moveTo>
                    <a:pt x="0" y="0"/>
                  </a:moveTo>
                  <a:cubicBezTo>
                    <a:pt x="268975" y="-100468"/>
                    <a:pt x="343718" y="-15625"/>
                    <a:pt x="548996" y="0"/>
                  </a:cubicBezTo>
                  <a:cubicBezTo>
                    <a:pt x="750828" y="11252"/>
                    <a:pt x="833085" y="43424"/>
                    <a:pt x="949764" y="0"/>
                  </a:cubicBezTo>
                  <a:cubicBezTo>
                    <a:pt x="1074652" y="-28036"/>
                    <a:pt x="1363982" y="24643"/>
                    <a:pt x="1548170" y="0"/>
                  </a:cubicBezTo>
                  <a:cubicBezTo>
                    <a:pt x="1732531" y="-71702"/>
                    <a:pt x="1963886" y="86927"/>
                    <a:pt x="2047757" y="0"/>
                  </a:cubicBezTo>
                  <a:cubicBezTo>
                    <a:pt x="2087189" y="-58808"/>
                    <a:pt x="2372713" y="29284"/>
                    <a:pt x="2547344" y="0"/>
                  </a:cubicBezTo>
                  <a:cubicBezTo>
                    <a:pt x="2730150" y="-41377"/>
                    <a:pt x="2891793" y="7423"/>
                    <a:pt x="2997521" y="0"/>
                  </a:cubicBezTo>
                  <a:cubicBezTo>
                    <a:pt x="3161174" y="-21508"/>
                    <a:pt x="3343349" y="77857"/>
                    <a:pt x="3546517" y="0"/>
                  </a:cubicBezTo>
                  <a:cubicBezTo>
                    <a:pt x="3751865" y="-98123"/>
                    <a:pt x="3854895" y="45011"/>
                    <a:pt x="4144923" y="0"/>
                  </a:cubicBezTo>
                  <a:cubicBezTo>
                    <a:pt x="4404171" y="-133703"/>
                    <a:pt x="4578024" y="-9382"/>
                    <a:pt x="4940968" y="0"/>
                  </a:cubicBezTo>
                  <a:cubicBezTo>
                    <a:pt x="5015175" y="331305"/>
                    <a:pt x="4864671" y="501186"/>
                    <a:pt x="4940968" y="816222"/>
                  </a:cubicBezTo>
                  <a:cubicBezTo>
                    <a:pt x="5055791" y="1090987"/>
                    <a:pt x="4928244" y="1292297"/>
                    <a:pt x="4940968" y="1569660"/>
                  </a:cubicBezTo>
                  <a:cubicBezTo>
                    <a:pt x="4754523" y="1691655"/>
                    <a:pt x="4518912" y="1572166"/>
                    <a:pt x="4342562" y="1569660"/>
                  </a:cubicBezTo>
                  <a:cubicBezTo>
                    <a:pt x="4127528" y="1587159"/>
                    <a:pt x="4085547" y="1561923"/>
                    <a:pt x="3892385" y="1569660"/>
                  </a:cubicBezTo>
                  <a:cubicBezTo>
                    <a:pt x="3735318" y="1538506"/>
                    <a:pt x="3497772" y="1524070"/>
                    <a:pt x="3343388" y="1569660"/>
                  </a:cubicBezTo>
                  <a:cubicBezTo>
                    <a:pt x="3165351" y="1607470"/>
                    <a:pt x="3035188" y="1516990"/>
                    <a:pt x="2794392" y="1569660"/>
                  </a:cubicBezTo>
                  <a:cubicBezTo>
                    <a:pt x="2600209" y="1593216"/>
                    <a:pt x="2469264" y="1499989"/>
                    <a:pt x="2294805" y="1569660"/>
                  </a:cubicBezTo>
                  <a:cubicBezTo>
                    <a:pt x="2125716" y="1602682"/>
                    <a:pt x="1852169" y="1576892"/>
                    <a:pt x="1745809" y="1569660"/>
                  </a:cubicBezTo>
                  <a:cubicBezTo>
                    <a:pt x="1617301" y="1583887"/>
                    <a:pt x="1365351" y="1495780"/>
                    <a:pt x="1295632" y="1569660"/>
                  </a:cubicBezTo>
                  <a:cubicBezTo>
                    <a:pt x="1188321" y="1650505"/>
                    <a:pt x="773970" y="1495784"/>
                    <a:pt x="647816" y="1569660"/>
                  </a:cubicBezTo>
                  <a:cubicBezTo>
                    <a:pt x="459626" y="1571839"/>
                    <a:pt x="304617" y="1554126"/>
                    <a:pt x="0" y="1569660"/>
                  </a:cubicBezTo>
                  <a:cubicBezTo>
                    <a:pt x="-10262" y="1307595"/>
                    <a:pt x="-6924" y="1029219"/>
                    <a:pt x="0" y="816222"/>
                  </a:cubicBezTo>
                  <a:cubicBezTo>
                    <a:pt x="7691" y="606113"/>
                    <a:pt x="-24175" y="337698"/>
                    <a:pt x="0" y="0"/>
                  </a:cubicBez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82326931">
                    <a:custGeom>
                      <a:avLst/>
                      <a:gdLst>
                        <a:gd name="connsiteX0" fmla="*/ 0 w 4940968"/>
                        <a:gd name="connsiteY0" fmla="*/ 0 h 1569660"/>
                        <a:gd name="connsiteX1" fmla="*/ 548996 w 4940968"/>
                        <a:gd name="connsiteY1" fmla="*/ 0 h 1569660"/>
                        <a:gd name="connsiteX2" fmla="*/ 949764 w 4940968"/>
                        <a:gd name="connsiteY2" fmla="*/ 0 h 1569660"/>
                        <a:gd name="connsiteX3" fmla="*/ 1548170 w 4940968"/>
                        <a:gd name="connsiteY3" fmla="*/ 0 h 1569660"/>
                        <a:gd name="connsiteX4" fmla="*/ 2047757 w 4940968"/>
                        <a:gd name="connsiteY4" fmla="*/ 0 h 1569660"/>
                        <a:gd name="connsiteX5" fmla="*/ 2547344 w 4940968"/>
                        <a:gd name="connsiteY5" fmla="*/ 0 h 1569660"/>
                        <a:gd name="connsiteX6" fmla="*/ 2997521 w 4940968"/>
                        <a:gd name="connsiteY6" fmla="*/ 0 h 1569660"/>
                        <a:gd name="connsiteX7" fmla="*/ 3546517 w 4940968"/>
                        <a:gd name="connsiteY7" fmla="*/ 0 h 1569660"/>
                        <a:gd name="connsiteX8" fmla="*/ 4144923 w 4940968"/>
                        <a:gd name="connsiteY8" fmla="*/ 0 h 1569660"/>
                        <a:gd name="connsiteX9" fmla="*/ 4940968 w 4940968"/>
                        <a:gd name="connsiteY9" fmla="*/ 0 h 1569660"/>
                        <a:gd name="connsiteX10" fmla="*/ 4940968 w 4940968"/>
                        <a:gd name="connsiteY10" fmla="*/ 816222 h 1569660"/>
                        <a:gd name="connsiteX11" fmla="*/ 4940968 w 4940968"/>
                        <a:gd name="connsiteY11" fmla="*/ 1569660 h 1569660"/>
                        <a:gd name="connsiteX12" fmla="*/ 4342562 w 4940968"/>
                        <a:gd name="connsiteY12" fmla="*/ 1569660 h 1569660"/>
                        <a:gd name="connsiteX13" fmla="*/ 3892385 w 4940968"/>
                        <a:gd name="connsiteY13" fmla="*/ 1569660 h 1569660"/>
                        <a:gd name="connsiteX14" fmla="*/ 3343388 w 4940968"/>
                        <a:gd name="connsiteY14" fmla="*/ 1569660 h 1569660"/>
                        <a:gd name="connsiteX15" fmla="*/ 2794392 w 4940968"/>
                        <a:gd name="connsiteY15" fmla="*/ 1569660 h 1569660"/>
                        <a:gd name="connsiteX16" fmla="*/ 2294805 w 4940968"/>
                        <a:gd name="connsiteY16" fmla="*/ 1569660 h 1569660"/>
                        <a:gd name="connsiteX17" fmla="*/ 1745809 w 4940968"/>
                        <a:gd name="connsiteY17" fmla="*/ 1569660 h 1569660"/>
                        <a:gd name="connsiteX18" fmla="*/ 1295632 w 4940968"/>
                        <a:gd name="connsiteY18" fmla="*/ 1569660 h 1569660"/>
                        <a:gd name="connsiteX19" fmla="*/ 647816 w 4940968"/>
                        <a:gd name="connsiteY19" fmla="*/ 1569660 h 1569660"/>
                        <a:gd name="connsiteX20" fmla="*/ 0 w 4940968"/>
                        <a:gd name="connsiteY20" fmla="*/ 1569660 h 1569660"/>
                        <a:gd name="connsiteX21" fmla="*/ 0 w 4940968"/>
                        <a:gd name="connsiteY21" fmla="*/ 816222 h 1569660"/>
                        <a:gd name="connsiteX22" fmla="*/ 0 w 4940968"/>
                        <a:gd name="connsiteY22" fmla="*/ 0 h 1569660"/>
                        <a:gd name="connsiteX0" fmla="*/ 0 w 4940968"/>
                        <a:gd name="connsiteY0" fmla="*/ 0 h 1569660"/>
                        <a:gd name="connsiteX1" fmla="*/ 450177 w 4940968"/>
                        <a:gd name="connsiteY1" fmla="*/ 0 h 1569660"/>
                        <a:gd name="connsiteX2" fmla="*/ 1097993 w 4940968"/>
                        <a:gd name="connsiteY2" fmla="*/ 0 h 1569660"/>
                        <a:gd name="connsiteX3" fmla="*/ 1646989 w 4940968"/>
                        <a:gd name="connsiteY3" fmla="*/ 0 h 1569660"/>
                        <a:gd name="connsiteX4" fmla="*/ 2146576 w 4940968"/>
                        <a:gd name="connsiteY4" fmla="*/ 0 h 1569660"/>
                        <a:gd name="connsiteX5" fmla="*/ 2744982 w 4940968"/>
                        <a:gd name="connsiteY5" fmla="*/ 0 h 1569660"/>
                        <a:gd name="connsiteX6" fmla="*/ 3343388 w 4940968"/>
                        <a:gd name="connsiteY6" fmla="*/ 0 h 1569660"/>
                        <a:gd name="connsiteX7" fmla="*/ 3892385 w 4940968"/>
                        <a:gd name="connsiteY7" fmla="*/ 0 h 1569660"/>
                        <a:gd name="connsiteX8" fmla="*/ 4391972 w 4940968"/>
                        <a:gd name="connsiteY8" fmla="*/ 0 h 1569660"/>
                        <a:gd name="connsiteX9" fmla="*/ 4940968 w 4940968"/>
                        <a:gd name="connsiteY9" fmla="*/ 0 h 1569660"/>
                        <a:gd name="connsiteX10" fmla="*/ 4940968 w 4940968"/>
                        <a:gd name="connsiteY10" fmla="*/ 753437 h 1569660"/>
                        <a:gd name="connsiteX11" fmla="*/ 4940968 w 4940968"/>
                        <a:gd name="connsiteY11" fmla="*/ 1569660 h 1569660"/>
                        <a:gd name="connsiteX12" fmla="*/ 4391972 w 4940968"/>
                        <a:gd name="connsiteY12" fmla="*/ 1569660 h 1569660"/>
                        <a:gd name="connsiteX13" fmla="*/ 3793565 w 4940968"/>
                        <a:gd name="connsiteY13" fmla="*/ 1569660 h 1569660"/>
                        <a:gd name="connsiteX14" fmla="*/ 3145750 w 4940968"/>
                        <a:gd name="connsiteY14" fmla="*/ 1569660 h 1569660"/>
                        <a:gd name="connsiteX15" fmla="*/ 2547344 w 4940968"/>
                        <a:gd name="connsiteY15" fmla="*/ 1569660 h 1569660"/>
                        <a:gd name="connsiteX16" fmla="*/ 2097166 w 4940968"/>
                        <a:gd name="connsiteY16" fmla="*/ 1569660 h 1569660"/>
                        <a:gd name="connsiteX17" fmla="*/ 1646989 w 4940968"/>
                        <a:gd name="connsiteY17" fmla="*/ 1569660 h 1569660"/>
                        <a:gd name="connsiteX18" fmla="*/ 1048583 w 4940968"/>
                        <a:gd name="connsiteY18" fmla="*/ 1569660 h 1569660"/>
                        <a:gd name="connsiteX19" fmla="*/ 598406 w 4940968"/>
                        <a:gd name="connsiteY19" fmla="*/ 1569660 h 1569660"/>
                        <a:gd name="connsiteX20" fmla="*/ 0 w 4940968"/>
                        <a:gd name="connsiteY20" fmla="*/ 1569660 h 1569660"/>
                        <a:gd name="connsiteX21" fmla="*/ 0 w 4940968"/>
                        <a:gd name="connsiteY21" fmla="*/ 816222 h 1569660"/>
                        <a:gd name="connsiteX22" fmla="*/ 0 w 4940968"/>
                        <a:gd name="connsiteY22" fmla="*/ 0 h 156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4940968" h="1569660" fill="none" extrusionOk="0">
                          <a:moveTo>
                            <a:pt x="0" y="0"/>
                          </a:moveTo>
                          <a:cubicBezTo>
                            <a:pt x="273943" y="-95626"/>
                            <a:pt x="376827" y="8194"/>
                            <a:pt x="548996" y="0"/>
                          </a:cubicBezTo>
                          <a:cubicBezTo>
                            <a:pt x="754647" y="12635"/>
                            <a:pt x="828421" y="29730"/>
                            <a:pt x="949764" y="0"/>
                          </a:cubicBezTo>
                          <a:cubicBezTo>
                            <a:pt x="1101281" y="-14920"/>
                            <a:pt x="1373223" y="29839"/>
                            <a:pt x="1548170" y="0"/>
                          </a:cubicBezTo>
                          <a:cubicBezTo>
                            <a:pt x="1732798" y="-65724"/>
                            <a:pt x="1948360" y="61421"/>
                            <a:pt x="2047757" y="0"/>
                          </a:cubicBezTo>
                          <a:cubicBezTo>
                            <a:pt x="2091491" y="-69125"/>
                            <a:pt x="2392862" y="36748"/>
                            <a:pt x="2547344" y="0"/>
                          </a:cubicBezTo>
                          <a:cubicBezTo>
                            <a:pt x="2728503" y="-47147"/>
                            <a:pt x="2889251" y="12704"/>
                            <a:pt x="2997521" y="0"/>
                          </a:cubicBezTo>
                          <a:cubicBezTo>
                            <a:pt x="3125131" y="-6340"/>
                            <a:pt x="3355703" y="65371"/>
                            <a:pt x="3546517" y="0"/>
                          </a:cubicBezTo>
                          <a:cubicBezTo>
                            <a:pt x="3781424" y="-87478"/>
                            <a:pt x="3834035" y="32165"/>
                            <a:pt x="4144923" y="0"/>
                          </a:cubicBezTo>
                          <a:cubicBezTo>
                            <a:pt x="4423593" y="-103985"/>
                            <a:pt x="4581766" y="-23370"/>
                            <a:pt x="4940968" y="0"/>
                          </a:cubicBezTo>
                          <a:cubicBezTo>
                            <a:pt x="5008016" y="331199"/>
                            <a:pt x="4870400" y="494144"/>
                            <a:pt x="4940968" y="816222"/>
                          </a:cubicBezTo>
                          <a:cubicBezTo>
                            <a:pt x="5018912" y="1117746"/>
                            <a:pt x="4866758" y="1309612"/>
                            <a:pt x="4940968" y="1569660"/>
                          </a:cubicBezTo>
                          <a:cubicBezTo>
                            <a:pt x="4744416" y="1659547"/>
                            <a:pt x="4526130" y="1595266"/>
                            <a:pt x="4342562" y="1569660"/>
                          </a:cubicBezTo>
                          <a:cubicBezTo>
                            <a:pt x="4139719" y="1578234"/>
                            <a:pt x="4074354" y="1559103"/>
                            <a:pt x="3892385" y="1569660"/>
                          </a:cubicBezTo>
                          <a:cubicBezTo>
                            <a:pt x="3743593" y="1562074"/>
                            <a:pt x="3511047" y="1563492"/>
                            <a:pt x="3343388" y="1569660"/>
                          </a:cubicBezTo>
                          <a:cubicBezTo>
                            <a:pt x="3177701" y="1566902"/>
                            <a:pt x="3009711" y="1527444"/>
                            <a:pt x="2794392" y="1569660"/>
                          </a:cubicBezTo>
                          <a:cubicBezTo>
                            <a:pt x="2583314" y="1595365"/>
                            <a:pt x="2487434" y="1504916"/>
                            <a:pt x="2294805" y="1569660"/>
                          </a:cubicBezTo>
                          <a:cubicBezTo>
                            <a:pt x="2117410" y="1596032"/>
                            <a:pt x="1860933" y="1578100"/>
                            <a:pt x="1745809" y="1569660"/>
                          </a:cubicBezTo>
                          <a:cubicBezTo>
                            <a:pt x="1629705" y="1551590"/>
                            <a:pt x="1392054" y="1473759"/>
                            <a:pt x="1295632" y="1569660"/>
                          </a:cubicBezTo>
                          <a:cubicBezTo>
                            <a:pt x="1183323" y="1642235"/>
                            <a:pt x="775776" y="1498771"/>
                            <a:pt x="647816" y="1569660"/>
                          </a:cubicBezTo>
                          <a:cubicBezTo>
                            <a:pt x="455436" y="1569787"/>
                            <a:pt x="303463" y="1550521"/>
                            <a:pt x="0" y="1569660"/>
                          </a:cubicBezTo>
                          <a:cubicBezTo>
                            <a:pt x="-9017" y="1292672"/>
                            <a:pt x="49805" y="1023772"/>
                            <a:pt x="0" y="816222"/>
                          </a:cubicBezTo>
                          <a:cubicBezTo>
                            <a:pt x="4929" y="592806"/>
                            <a:pt x="47948" y="293034"/>
                            <a:pt x="0" y="0"/>
                          </a:cubicBezTo>
                          <a:close/>
                        </a:path>
                        <a:path w="4940968" h="1569660" stroke="0" extrusionOk="0">
                          <a:moveTo>
                            <a:pt x="0" y="0"/>
                          </a:moveTo>
                          <a:cubicBezTo>
                            <a:pt x="148537" y="-82386"/>
                            <a:pt x="336861" y="21131"/>
                            <a:pt x="450177" y="0"/>
                          </a:cubicBezTo>
                          <a:cubicBezTo>
                            <a:pt x="522916" y="-26123"/>
                            <a:pt x="891211" y="17550"/>
                            <a:pt x="1097993" y="0"/>
                          </a:cubicBezTo>
                          <a:cubicBezTo>
                            <a:pt x="1259783" y="-51829"/>
                            <a:pt x="1419114" y="74114"/>
                            <a:pt x="1646989" y="0"/>
                          </a:cubicBezTo>
                          <a:cubicBezTo>
                            <a:pt x="1868260" y="-74664"/>
                            <a:pt x="1929645" y="43185"/>
                            <a:pt x="2146576" y="0"/>
                          </a:cubicBezTo>
                          <a:cubicBezTo>
                            <a:pt x="2315875" y="-44021"/>
                            <a:pt x="2520962" y="41797"/>
                            <a:pt x="2744982" y="0"/>
                          </a:cubicBezTo>
                          <a:cubicBezTo>
                            <a:pt x="2943690" y="-3865"/>
                            <a:pt x="3145488" y="50934"/>
                            <a:pt x="3343388" y="0"/>
                          </a:cubicBezTo>
                          <a:cubicBezTo>
                            <a:pt x="3535733" y="-74903"/>
                            <a:pt x="3720559" y="94821"/>
                            <a:pt x="3892385" y="0"/>
                          </a:cubicBezTo>
                          <a:cubicBezTo>
                            <a:pt x="4027024" y="-115551"/>
                            <a:pt x="4187736" y="89769"/>
                            <a:pt x="4391972" y="0"/>
                          </a:cubicBezTo>
                          <a:cubicBezTo>
                            <a:pt x="4585498" y="-30348"/>
                            <a:pt x="4819333" y="47511"/>
                            <a:pt x="4940968" y="0"/>
                          </a:cubicBezTo>
                          <a:cubicBezTo>
                            <a:pt x="4957651" y="357620"/>
                            <a:pt x="4916120" y="439591"/>
                            <a:pt x="4940968" y="753437"/>
                          </a:cubicBezTo>
                          <a:cubicBezTo>
                            <a:pt x="4978145" y="1050983"/>
                            <a:pt x="4942182" y="1261488"/>
                            <a:pt x="4940968" y="1569660"/>
                          </a:cubicBezTo>
                          <a:cubicBezTo>
                            <a:pt x="4812392" y="1648446"/>
                            <a:pt x="4514599" y="1526926"/>
                            <a:pt x="4391972" y="1569660"/>
                          </a:cubicBezTo>
                          <a:cubicBezTo>
                            <a:pt x="4237203" y="1602992"/>
                            <a:pt x="4042764" y="1438999"/>
                            <a:pt x="3793565" y="1569660"/>
                          </a:cubicBezTo>
                          <a:cubicBezTo>
                            <a:pt x="3591478" y="1679476"/>
                            <a:pt x="3311461" y="1544120"/>
                            <a:pt x="3145750" y="1569660"/>
                          </a:cubicBezTo>
                          <a:cubicBezTo>
                            <a:pt x="2958789" y="1639702"/>
                            <a:pt x="2777871" y="1530454"/>
                            <a:pt x="2547344" y="1569660"/>
                          </a:cubicBezTo>
                          <a:cubicBezTo>
                            <a:pt x="2260808" y="1630236"/>
                            <a:pt x="2269973" y="1478719"/>
                            <a:pt x="2097166" y="1569660"/>
                          </a:cubicBezTo>
                          <a:cubicBezTo>
                            <a:pt x="1921480" y="1616303"/>
                            <a:pt x="1785102" y="1520805"/>
                            <a:pt x="1646989" y="1569660"/>
                          </a:cubicBezTo>
                          <a:cubicBezTo>
                            <a:pt x="1506833" y="1557034"/>
                            <a:pt x="1258230" y="1471862"/>
                            <a:pt x="1048583" y="1569660"/>
                          </a:cubicBezTo>
                          <a:cubicBezTo>
                            <a:pt x="820030" y="1674842"/>
                            <a:pt x="760589" y="1519645"/>
                            <a:pt x="598406" y="1569660"/>
                          </a:cubicBezTo>
                          <a:cubicBezTo>
                            <a:pt x="512604" y="1560055"/>
                            <a:pt x="233458" y="1490704"/>
                            <a:pt x="0" y="1569660"/>
                          </a:cubicBezTo>
                          <a:cubicBezTo>
                            <a:pt x="-46013" y="1279535"/>
                            <a:pt x="-9343" y="1155791"/>
                            <a:pt x="0" y="816222"/>
                          </a:cubicBezTo>
                          <a:cubicBezTo>
                            <a:pt x="-23597" y="487962"/>
                            <a:pt x="62111" y="300814"/>
                            <a:pt x="0" y="0"/>
                          </a:cubicBezTo>
                          <a:close/>
                        </a:path>
                        <a:path w="4940968" h="1569660" fill="none" stroke="0" extrusionOk="0">
                          <a:moveTo>
                            <a:pt x="0" y="0"/>
                          </a:moveTo>
                          <a:cubicBezTo>
                            <a:pt x="229265" y="-121496"/>
                            <a:pt x="328796" y="-6879"/>
                            <a:pt x="548996" y="0"/>
                          </a:cubicBezTo>
                          <a:cubicBezTo>
                            <a:pt x="728489" y="-16510"/>
                            <a:pt x="845166" y="73241"/>
                            <a:pt x="949764" y="0"/>
                          </a:cubicBezTo>
                          <a:cubicBezTo>
                            <a:pt x="1012898" y="-71419"/>
                            <a:pt x="1345534" y="53687"/>
                            <a:pt x="1548170" y="0"/>
                          </a:cubicBezTo>
                          <a:cubicBezTo>
                            <a:pt x="1729360" y="-78210"/>
                            <a:pt x="1950834" y="59085"/>
                            <a:pt x="2047757" y="0"/>
                          </a:cubicBezTo>
                          <a:cubicBezTo>
                            <a:pt x="2139261" y="-22232"/>
                            <a:pt x="2295410" y="60677"/>
                            <a:pt x="2547344" y="0"/>
                          </a:cubicBezTo>
                          <a:cubicBezTo>
                            <a:pt x="2753741" y="-57496"/>
                            <a:pt x="2887059" y="-6824"/>
                            <a:pt x="2997521" y="0"/>
                          </a:cubicBezTo>
                          <a:cubicBezTo>
                            <a:pt x="3160401" y="-40906"/>
                            <a:pt x="3308598" y="95156"/>
                            <a:pt x="3546517" y="0"/>
                          </a:cubicBezTo>
                          <a:cubicBezTo>
                            <a:pt x="3722311" y="-98054"/>
                            <a:pt x="3898993" y="87574"/>
                            <a:pt x="4144923" y="0"/>
                          </a:cubicBezTo>
                          <a:cubicBezTo>
                            <a:pt x="4415430" y="-85591"/>
                            <a:pt x="4578866" y="29312"/>
                            <a:pt x="4940968" y="0"/>
                          </a:cubicBezTo>
                          <a:cubicBezTo>
                            <a:pt x="5026436" y="352682"/>
                            <a:pt x="4884227" y="514297"/>
                            <a:pt x="4940968" y="816222"/>
                          </a:cubicBezTo>
                          <a:cubicBezTo>
                            <a:pt x="4989419" y="1133103"/>
                            <a:pt x="4926558" y="1329536"/>
                            <a:pt x="4940968" y="1569660"/>
                          </a:cubicBezTo>
                          <a:cubicBezTo>
                            <a:pt x="4769525" y="1705089"/>
                            <a:pt x="4540498" y="1560579"/>
                            <a:pt x="4342562" y="1569660"/>
                          </a:cubicBezTo>
                          <a:cubicBezTo>
                            <a:pt x="4131634" y="1579097"/>
                            <a:pt x="4081803" y="1565535"/>
                            <a:pt x="3892385" y="1569660"/>
                          </a:cubicBezTo>
                          <a:cubicBezTo>
                            <a:pt x="3705253" y="1544193"/>
                            <a:pt x="3507596" y="1526249"/>
                            <a:pt x="3343388" y="1569660"/>
                          </a:cubicBezTo>
                          <a:cubicBezTo>
                            <a:pt x="3161429" y="1590252"/>
                            <a:pt x="3028434" y="1530640"/>
                            <a:pt x="2794392" y="1569660"/>
                          </a:cubicBezTo>
                          <a:cubicBezTo>
                            <a:pt x="2619163" y="1593140"/>
                            <a:pt x="2459551" y="1523004"/>
                            <a:pt x="2294805" y="1569660"/>
                          </a:cubicBezTo>
                          <a:cubicBezTo>
                            <a:pt x="2108064" y="1614887"/>
                            <a:pt x="1856780" y="1564623"/>
                            <a:pt x="1745809" y="1569660"/>
                          </a:cubicBezTo>
                          <a:cubicBezTo>
                            <a:pt x="1610411" y="1611268"/>
                            <a:pt x="1393709" y="1518307"/>
                            <a:pt x="1295632" y="1569660"/>
                          </a:cubicBezTo>
                          <a:cubicBezTo>
                            <a:pt x="1176104" y="1650026"/>
                            <a:pt x="788008" y="1509219"/>
                            <a:pt x="647816" y="1569660"/>
                          </a:cubicBezTo>
                          <a:cubicBezTo>
                            <a:pt x="513370" y="1618222"/>
                            <a:pt x="311826" y="1556546"/>
                            <a:pt x="0" y="1569660"/>
                          </a:cubicBezTo>
                          <a:cubicBezTo>
                            <a:pt x="-21980" y="1301793"/>
                            <a:pt x="-14603" y="1002052"/>
                            <a:pt x="0" y="816222"/>
                          </a:cubicBezTo>
                          <a:cubicBezTo>
                            <a:pt x="-22204" y="687119"/>
                            <a:pt x="17700" y="29864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Kể về những việc em thường làm cùng với anh, chị hoặc em của em. Nêu cảm nghĩ của em khi có anh, chị hoặc em làm việc cùng.</a:t>
              </a:r>
            </a:p>
          </p:txBody>
        </p:sp>
        <p:pic>
          <p:nvPicPr>
            <p:cNvPr id="1028" name="Picture 4" descr="Stars Glitter Sticker by DP Animation Maker for iOS &amp;amp;amp; Android | GIPHY | Star  gif, Cartoon background, Animation maker">
              <a:extLst>
                <a:ext uri="{FF2B5EF4-FFF2-40B4-BE49-F238E27FC236}">
                  <a16:creationId xmlns:a16="http://schemas.microsoft.com/office/drawing/2014/main" id="{E74A7A1F-5C18-4ADE-B158-C8A321F6E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873891"/>
              <a:ext cx="1041485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F46CF2-CB41-4C52-BC27-5DD78B93322C}"/>
              </a:ext>
            </a:extLst>
          </p:cNvPr>
          <p:cNvGrpSpPr/>
          <p:nvPr/>
        </p:nvGrpSpPr>
        <p:grpSpPr>
          <a:xfrm>
            <a:off x="5687231" y="4330841"/>
            <a:ext cx="5360389" cy="1522194"/>
            <a:chOff x="6095999" y="3631069"/>
            <a:chExt cx="5360389" cy="152219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3740666-B03F-4735-B595-0759C8D200BB}"/>
                </a:ext>
              </a:extLst>
            </p:cNvPr>
            <p:cNvSpPr txBox="1"/>
            <p:nvPr/>
          </p:nvSpPr>
          <p:spPr>
            <a:xfrm>
              <a:off x="6416037" y="3952934"/>
              <a:ext cx="5040351" cy="1200329"/>
            </a:xfrm>
            <a:custGeom>
              <a:avLst/>
              <a:gdLst>
                <a:gd name="connsiteX0" fmla="*/ 0 w 5040351"/>
                <a:gd name="connsiteY0" fmla="*/ 0 h 1200329"/>
                <a:gd name="connsiteX1" fmla="*/ 560039 w 5040351"/>
                <a:gd name="connsiteY1" fmla="*/ 0 h 1200329"/>
                <a:gd name="connsiteX2" fmla="*/ 1019271 w 5040351"/>
                <a:gd name="connsiteY2" fmla="*/ 0 h 1200329"/>
                <a:gd name="connsiteX3" fmla="*/ 1428099 w 5040351"/>
                <a:gd name="connsiteY3" fmla="*/ 0 h 1200329"/>
                <a:gd name="connsiteX4" fmla="*/ 1887331 w 5040351"/>
                <a:gd name="connsiteY4" fmla="*/ 0 h 1200329"/>
                <a:gd name="connsiteX5" fmla="*/ 2296160 w 5040351"/>
                <a:gd name="connsiteY5" fmla="*/ 0 h 1200329"/>
                <a:gd name="connsiteX6" fmla="*/ 2906602 w 5040351"/>
                <a:gd name="connsiteY6" fmla="*/ 0 h 1200329"/>
                <a:gd name="connsiteX7" fmla="*/ 3416238 w 5040351"/>
                <a:gd name="connsiteY7" fmla="*/ 0 h 1200329"/>
                <a:gd name="connsiteX8" fmla="*/ 3925873 w 5040351"/>
                <a:gd name="connsiteY8" fmla="*/ 0 h 1200329"/>
                <a:gd name="connsiteX9" fmla="*/ 4385105 w 5040351"/>
                <a:gd name="connsiteY9" fmla="*/ 0 h 1200329"/>
                <a:gd name="connsiteX10" fmla="*/ 5040351 w 5040351"/>
                <a:gd name="connsiteY10" fmla="*/ 0 h 1200329"/>
                <a:gd name="connsiteX11" fmla="*/ 5040351 w 5040351"/>
                <a:gd name="connsiteY11" fmla="*/ 1200329 h 1200329"/>
                <a:gd name="connsiteX12" fmla="*/ 4379505 w 5040351"/>
                <a:gd name="connsiteY12" fmla="*/ 1200329 h 1200329"/>
                <a:gd name="connsiteX13" fmla="*/ 3819466 w 5040351"/>
                <a:gd name="connsiteY13" fmla="*/ 1200329 h 1200329"/>
                <a:gd name="connsiteX14" fmla="*/ 3259427 w 5040351"/>
                <a:gd name="connsiteY14" fmla="*/ 1200329 h 1200329"/>
                <a:gd name="connsiteX15" fmla="*/ 2850599 w 5040351"/>
                <a:gd name="connsiteY15" fmla="*/ 1200329 h 1200329"/>
                <a:gd name="connsiteX16" fmla="*/ 2391367 w 5040351"/>
                <a:gd name="connsiteY16" fmla="*/ 1200329 h 1200329"/>
                <a:gd name="connsiteX17" fmla="*/ 1831328 w 5040351"/>
                <a:gd name="connsiteY17" fmla="*/ 1200329 h 1200329"/>
                <a:gd name="connsiteX18" fmla="*/ 1271289 w 5040351"/>
                <a:gd name="connsiteY18" fmla="*/ 1200329 h 1200329"/>
                <a:gd name="connsiteX19" fmla="*/ 761653 w 5040351"/>
                <a:gd name="connsiteY19" fmla="*/ 1200329 h 1200329"/>
                <a:gd name="connsiteX20" fmla="*/ 0 w 5040351"/>
                <a:gd name="connsiteY20" fmla="*/ 1200329 h 1200329"/>
                <a:gd name="connsiteX21" fmla="*/ 0 w 5040351"/>
                <a:gd name="connsiteY21" fmla="*/ 0 h 1200329"/>
                <a:gd name="connsiteX0" fmla="*/ 0 w 5040351"/>
                <a:gd name="connsiteY0" fmla="*/ 0 h 1200329"/>
                <a:gd name="connsiteX1" fmla="*/ 459232 w 5040351"/>
                <a:gd name="connsiteY1" fmla="*/ 0 h 1200329"/>
                <a:gd name="connsiteX2" fmla="*/ 1120078 w 5040351"/>
                <a:gd name="connsiteY2" fmla="*/ 0 h 1200329"/>
                <a:gd name="connsiteX3" fmla="*/ 1680117 w 5040351"/>
                <a:gd name="connsiteY3" fmla="*/ 0 h 1200329"/>
                <a:gd name="connsiteX4" fmla="*/ 2189752 w 5040351"/>
                <a:gd name="connsiteY4" fmla="*/ 0 h 1200329"/>
                <a:gd name="connsiteX5" fmla="*/ 2800195 w 5040351"/>
                <a:gd name="connsiteY5" fmla="*/ 0 h 1200329"/>
                <a:gd name="connsiteX6" fmla="*/ 3410638 w 5040351"/>
                <a:gd name="connsiteY6" fmla="*/ 0 h 1200329"/>
                <a:gd name="connsiteX7" fmla="*/ 3970677 w 5040351"/>
                <a:gd name="connsiteY7" fmla="*/ 0 h 1200329"/>
                <a:gd name="connsiteX8" fmla="*/ 4480312 w 5040351"/>
                <a:gd name="connsiteY8" fmla="*/ 0 h 1200329"/>
                <a:gd name="connsiteX9" fmla="*/ 5040351 w 5040351"/>
                <a:gd name="connsiteY9" fmla="*/ 0 h 1200329"/>
                <a:gd name="connsiteX10" fmla="*/ 5040351 w 5040351"/>
                <a:gd name="connsiteY10" fmla="*/ 1200329 h 1200329"/>
                <a:gd name="connsiteX11" fmla="*/ 4429908 w 5040351"/>
                <a:gd name="connsiteY11" fmla="*/ 1200329 h 1200329"/>
                <a:gd name="connsiteX12" fmla="*/ 3769062 w 5040351"/>
                <a:gd name="connsiteY12" fmla="*/ 1200329 h 1200329"/>
                <a:gd name="connsiteX13" fmla="*/ 3158620 w 5040351"/>
                <a:gd name="connsiteY13" fmla="*/ 1200329 h 1200329"/>
                <a:gd name="connsiteX14" fmla="*/ 2497774 w 5040351"/>
                <a:gd name="connsiteY14" fmla="*/ 1200329 h 1200329"/>
                <a:gd name="connsiteX15" fmla="*/ 1887331 w 5040351"/>
                <a:gd name="connsiteY15" fmla="*/ 1200329 h 1200329"/>
                <a:gd name="connsiteX16" fmla="*/ 1428099 w 5040351"/>
                <a:gd name="connsiteY16" fmla="*/ 1200329 h 1200329"/>
                <a:gd name="connsiteX17" fmla="*/ 968867 w 5040351"/>
                <a:gd name="connsiteY17" fmla="*/ 1200329 h 1200329"/>
                <a:gd name="connsiteX18" fmla="*/ 0 w 5040351"/>
                <a:gd name="connsiteY18" fmla="*/ 1200329 h 1200329"/>
                <a:gd name="connsiteX19" fmla="*/ 0 w 5040351"/>
                <a:gd name="connsiteY19" fmla="*/ 0 h 1200329"/>
                <a:gd name="connsiteX0" fmla="*/ 0 w 5040351"/>
                <a:gd name="connsiteY0" fmla="*/ 0 h 1200329"/>
                <a:gd name="connsiteX1" fmla="*/ 560039 w 5040351"/>
                <a:gd name="connsiteY1" fmla="*/ 0 h 1200329"/>
                <a:gd name="connsiteX2" fmla="*/ 1019271 w 5040351"/>
                <a:gd name="connsiteY2" fmla="*/ 0 h 1200329"/>
                <a:gd name="connsiteX3" fmla="*/ 1428099 w 5040351"/>
                <a:gd name="connsiteY3" fmla="*/ 0 h 1200329"/>
                <a:gd name="connsiteX4" fmla="*/ 1887331 w 5040351"/>
                <a:gd name="connsiteY4" fmla="*/ 0 h 1200329"/>
                <a:gd name="connsiteX5" fmla="*/ 2296160 w 5040351"/>
                <a:gd name="connsiteY5" fmla="*/ 0 h 1200329"/>
                <a:gd name="connsiteX6" fmla="*/ 2906602 w 5040351"/>
                <a:gd name="connsiteY6" fmla="*/ 0 h 1200329"/>
                <a:gd name="connsiteX7" fmla="*/ 3416238 w 5040351"/>
                <a:gd name="connsiteY7" fmla="*/ 0 h 1200329"/>
                <a:gd name="connsiteX8" fmla="*/ 3925873 w 5040351"/>
                <a:gd name="connsiteY8" fmla="*/ 0 h 1200329"/>
                <a:gd name="connsiteX9" fmla="*/ 4385105 w 5040351"/>
                <a:gd name="connsiteY9" fmla="*/ 0 h 1200329"/>
                <a:gd name="connsiteX10" fmla="*/ 5040351 w 5040351"/>
                <a:gd name="connsiteY10" fmla="*/ 0 h 1200329"/>
                <a:gd name="connsiteX11" fmla="*/ 5040351 w 5040351"/>
                <a:gd name="connsiteY11" fmla="*/ 1200329 h 1200329"/>
                <a:gd name="connsiteX12" fmla="*/ 4379505 w 5040351"/>
                <a:gd name="connsiteY12" fmla="*/ 1200329 h 1200329"/>
                <a:gd name="connsiteX13" fmla="*/ 3819466 w 5040351"/>
                <a:gd name="connsiteY13" fmla="*/ 1200329 h 1200329"/>
                <a:gd name="connsiteX14" fmla="*/ 3259427 w 5040351"/>
                <a:gd name="connsiteY14" fmla="*/ 1200329 h 1200329"/>
                <a:gd name="connsiteX15" fmla="*/ 2850599 w 5040351"/>
                <a:gd name="connsiteY15" fmla="*/ 1200329 h 1200329"/>
                <a:gd name="connsiteX16" fmla="*/ 2391367 w 5040351"/>
                <a:gd name="connsiteY16" fmla="*/ 1200329 h 1200329"/>
                <a:gd name="connsiteX17" fmla="*/ 1831328 w 5040351"/>
                <a:gd name="connsiteY17" fmla="*/ 1200329 h 1200329"/>
                <a:gd name="connsiteX18" fmla="*/ 1271289 w 5040351"/>
                <a:gd name="connsiteY18" fmla="*/ 1200329 h 1200329"/>
                <a:gd name="connsiteX19" fmla="*/ 761653 w 5040351"/>
                <a:gd name="connsiteY19" fmla="*/ 1200329 h 1200329"/>
                <a:gd name="connsiteX20" fmla="*/ 0 w 5040351"/>
                <a:gd name="connsiteY20" fmla="*/ 1200329 h 1200329"/>
                <a:gd name="connsiteX21" fmla="*/ 0 w 5040351"/>
                <a:gd name="connsiteY21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40351" h="1200329" fill="none" extrusionOk="0">
                  <a:moveTo>
                    <a:pt x="0" y="0"/>
                  </a:moveTo>
                  <a:cubicBezTo>
                    <a:pt x="283915" y="-9424"/>
                    <a:pt x="297786" y="116667"/>
                    <a:pt x="560039" y="0"/>
                  </a:cubicBezTo>
                  <a:cubicBezTo>
                    <a:pt x="830886" y="-87972"/>
                    <a:pt x="976514" y="82194"/>
                    <a:pt x="1019271" y="0"/>
                  </a:cubicBezTo>
                  <a:cubicBezTo>
                    <a:pt x="1129900" y="-48868"/>
                    <a:pt x="1301998" y="36932"/>
                    <a:pt x="1428099" y="0"/>
                  </a:cubicBezTo>
                  <a:cubicBezTo>
                    <a:pt x="1570563" y="-47853"/>
                    <a:pt x="1771830" y="34365"/>
                    <a:pt x="1887331" y="0"/>
                  </a:cubicBezTo>
                  <a:cubicBezTo>
                    <a:pt x="2064808" y="-86885"/>
                    <a:pt x="2125102" y="40349"/>
                    <a:pt x="2296160" y="0"/>
                  </a:cubicBezTo>
                  <a:cubicBezTo>
                    <a:pt x="2456643" y="-34569"/>
                    <a:pt x="2809368" y="356"/>
                    <a:pt x="2906602" y="0"/>
                  </a:cubicBezTo>
                  <a:cubicBezTo>
                    <a:pt x="3018428" y="8207"/>
                    <a:pt x="3268293" y="25292"/>
                    <a:pt x="3416238" y="0"/>
                  </a:cubicBezTo>
                  <a:cubicBezTo>
                    <a:pt x="3639725" y="-63264"/>
                    <a:pt x="3837673" y="63889"/>
                    <a:pt x="3925873" y="0"/>
                  </a:cubicBezTo>
                  <a:cubicBezTo>
                    <a:pt x="4088908" y="-102071"/>
                    <a:pt x="4190168" y="-3949"/>
                    <a:pt x="4385105" y="0"/>
                  </a:cubicBezTo>
                  <a:cubicBezTo>
                    <a:pt x="4522967" y="-87741"/>
                    <a:pt x="4851041" y="62095"/>
                    <a:pt x="5040351" y="0"/>
                  </a:cubicBezTo>
                  <a:cubicBezTo>
                    <a:pt x="5125610" y="293250"/>
                    <a:pt x="4918292" y="786287"/>
                    <a:pt x="5040351" y="1200329"/>
                  </a:cubicBezTo>
                  <a:cubicBezTo>
                    <a:pt x="4833716" y="1308070"/>
                    <a:pt x="4487437" y="1129454"/>
                    <a:pt x="4379505" y="1200329"/>
                  </a:cubicBezTo>
                  <a:cubicBezTo>
                    <a:pt x="4179932" y="1206838"/>
                    <a:pt x="4048945" y="1249000"/>
                    <a:pt x="3819466" y="1200329"/>
                  </a:cubicBezTo>
                  <a:cubicBezTo>
                    <a:pt x="3548805" y="1227896"/>
                    <a:pt x="3508435" y="1169845"/>
                    <a:pt x="3259427" y="1200329"/>
                  </a:cubicBezTo>
                  <a:cubicBezTo>
                    <a:pt x="3063512" y="1204540"/>
                    <a:pt x="2916695" y="1187601"/>
                    <a:pt x="2850599" y="1200329"/>
                  </a:cubicBezTo>
                  <a:cubicBezTo>
                    <a:pt x="2830424" y="1164930"/>
                    <a:pt x="2562812" y="1116708"/>
                    <a:pt x="2391367" y="1200329"/>
                  </a:cubicBezTo>
                  <a:cubicBezTo>
                    <a:pt x="2162986" y="1257223"/>
                    <a:pt x="1960544" y="1121945"/>
                    <a:pt x="1831328" y="1200329"/>
                  </a:cubicBezTo>
                  <a:cubicBezTo>
                    <a:pt x="1731199" y="1220505"/>
                    <a:pt x="1445745" y="1192207"/>
                    <a:pt x="1271289" y="1200329"/>
                  </a:cubicBezTo>
                  <a:cubicBezTo>
                    <a:pt x="1064977" y="1244362"/>
                    <a:pt x="863413" y="1148259"/>
                    <a:pt x="761653" y="1200329"/>
                  </a:cubicBezTo>
                  <a:cubicBezTo>
                    <a:pt x="692576" y="1219870"/>
                    <a:pt x="141775" y="969438"/>
                    <a:pt x="0" y="1200329"/>
                  </a:cubicBezTo>
                  <a:cubicBezTo>
                    <a:pt x="-102334" y="629302"/>
                    <a:pt x="18027" y="468424"/>
                    <a:pt x="0" y="0"/>
                  </a:cubicBezTo>
                  <a:close/>
                </a:path>
                <a:path w="5040351" h="1200329" stroke="0" extrusionOk="0">
                  <a:moveTo>
                    <a:pt x="0" y="0"/>
                  </a:moveTo>
                  <a:cubicBezTo>
                    <a:pt x="159455" y="-18910"/>
                    <a:pt x="360332" y="63999"/>
                    <a:pt x="459232" y="0"/>
                  </a:cubicBezTo>
                  <a:cubicBezTo>
                    <a:pt x="641017" y="-89975"/>
                    <a:pt x="942830" y="93648"/>
                    <a:pt x="1120078" y="0"/>
                  </a:cubicBezTo>
                  <a:cubicBezTo>
                    <a:pt x="1359203" y="-45409"/>
                    <a:pt x="1405902" y="130168"/>
                    <a:pt x="1680117" y="0"/>
                  </a:cubicBezTo>
                  <a:cubicBezTo>
                    <a:pt x="1875877" y="-122548"/>
                    <a:pt x="2043276" y="36943"/>
                    <a:pt x="2189752" y="0"/>
                  </a:cubicBezTo>
                  <a:cubicBezTo>
                    <a:pt x="2272883" y="-82254"/>
                    <a:pt x="2434190" y="81270"/>
                    <a:pt x="2800195" y="0"/>
                  </a:cubicBezTo>
                  <a:cubicBezTo>
                    <a:pt x="3086854" y="-86243"/>
                    <a:pt x="3169320" y="-22952"/>
                    <a:pt x="3410638" y="0"/>
                  </a:cubicBezTo>
                  <a:cubicBezTo>
                    <a:pt x="3556077" y="-2581"/>
                    <a:pt x="3809781" y="86177"/>
                    <a:pt x="3970677" y="0"/>
                  </a:cubicBezTo>
                  <a:cubicBezTo>
                    <a:pt x="4069457" y="2243"/>
                    <a:pt x="4276008" y="61691"/>
                    <a:pt x="4480312" y="0"/>
                  </a:cubicBezTo>
                  <a:cubicBezTo>
                    <a:pt x="4668658" y="-172361"/>
                    <a:pt x="4760688" y="26024"/>
                    <a:pt x="5040351" y="0"/>
                  </a:cubicBezTo>
                  <a:cubicBezTo>
                    <a:pt x="5017158" y="258246"/>
                    <a:pt x="5088889" y="945632"/>
                    <a:pt x="5040351" y="1200329"/>
                  </a:cubicBezTo>
                  <a:cubicBezTo>
                    <a:pt x="4803298" y="1280567"/>
                    <a:pt x="4592514" y="1226764"/>
                    <a:pt x="4429908" y="1200329"/>
                  </a:cubicBezTo>
                  <a:cubicBezTo>
                    <a:pt x="4234808" y="1203028"/>
                    <a:pt x="3891313" y="1137821"/>
                    <a:pt x="3769062" y="1200329"/>
                  </a:cubicBezTo>
                  <a:cubicBezTo>
                    <a:pt x="3674094" y="1237179"/>
                    <a:pt x="3491119" y="1152472"/>
                    <a:pt x="3158620" y="1200329"/>
                  </a:cubicBezTo>
                  <a:cubicBezTo>
                    <a:pt x="2880268" y="1337008"/>
                    <a:pt x="2717970" y="1195498"/>
                    <a:pt x="2497774" y="1200329"/>
                  </a:cubicBezTo>
                  <a:cubicBezTo>
                    <a:pt x="2210151" y="1183350"/>
                    <a:pt x="2194235" y="1095252"/>
                    <a:pt x="1887331" y="1200329"/>
                  </a:cubicBezTo>
                  <a:cubicBezTo>
                    <a:pt x="1612718" y="1308080"/>
                    <a:pt x="1561271" y="1183647"/>
                    <a:pt x="1428099" y="1200329"/>
                  </a:cubicBezTo>
                  <a:cubicBezTo>
                    <a:pt x="1231799" y="1322263"/>
                    <a:pt x="1064387" y="1161973"/>
                    <a:pt x="968867" y="1200329"/>
                  </a:cubicBezTo>
                  <a:cubicBezTo>
                    <a:pt x="798631" y="1273173"/>
                    <a:pt x="245605" y="1107354"/>
                    <a:pt x="0" y="1200329"/>
                  </a:cubicBezTo>
                  <a:cubicBezTo>
                    <a:pt x="-24352" y="649225"/>
                    <a:pt x="99365" y="323148"/>
                    <a:pt x="0" y="0"/>
                  </a:cubicBezTo>
                  <a:close/>
                </a:path>
                <a:path w="5040351" h="1200329" fill="none" stroke="0" extrusionOk="0">
                  <a:moveTo>
                    <a:pt x="0" y="0"/>
                  </a:moveTo>
                  <a:cubicBezTo>
                    <a:pt x="268966" y="-51744"/>
                    <a:pt x="299831" y="71730"/>
                    <a:pt x="560039" y="0"/>
                  </a:cubicBezTo>
                  <a:cubicBezTo>
                    <a:pt x="748889" y="-61100"/>
                    <a:pt x="943485" y="104235"/>
                    <a:pt x="1019271" y="0"/>
                  </a:cubicBezTo>
                  <a:cubicBezTo>
                    <a:pt x="1094541" y="-102612"/>
                    <a:pt x="1292460" y="25959"/>
                    <a:pt x="1428099" y="0"/>
                  </a:cubicBezTo>
                  <a:cubicBezTo>
                    <a:pt x="1533761" y="-132968"/>
                    <a:pt x="1754626" y="95919"/>
                    <a:pt x="1887331" y="0"/>
                  </a:cubicBezTo>
                  <a:cubicBezTo>
                    <a:pt x="1990988" y="-44735"/>
                    <a:pt x="2087941" y="32931"/>
                    <a:pt x="2296160" y="0"/>
                  </a:cubicBezTo>
                  <a:cubicBezTo>
                    <a:pt x="2509157" y="-5375"/>
                    <a:pt x="2772605" y="8479"/>
                    <a:pt x="2906602" y="0"/>
                  </a:cubicBezTo>
                  <a:cubicBezTo>
                    <a:pt x="3055692" y="-90674"/>
                    <a:pt x="3203012" y="135183"/>
                    <a:pt x="3416238" y="0"/>
                  </a:cubicBezTo>
                  <a:cubicBezTo>
                    <a:pt x="3616268" y="-111769"/>
                    <a:pt x="3830441" y="104646"/>
                    <a:pt x="3925873" y="0"/>
                  </a:cubicBezTo>
                  <a:cubicBezTo>
                    <a:pt x="4091912" y="-74237"/>
                    <a:pt x="4239283" y="60903"/>
                    <a:pt x="4385105" y="0"/>
                  </a:cubicBezTo>
                  <a:cubicBezTo>
                    <a:pt x="4523832" y="-91755"/>
                    <a:pt x="4858094" y="188099"/>
                    <a:pt x="5040351" y="0"/>
                  </a:cubicBezTo>
                  <a:cubicBezTo>
                    <a:pt x="5141184" y="372262"/>
                    <a:pt x="5166481" y="710115"/>
                    <a:pt x="5040351" y="1200329"/>
                  </a:cubicBezTo>
                  <a:cubicBezTo>
                    <a:pt x="4803889" y="1310992"/>
                    <a:pt x="4533086" y="1148166"/>
                    <a:pt x="4379505" y="1200329"/>
                  </a:cubicBezTo>
                  <a:cubicBezTo>
                    <a:pt x="4216853" y="1233223"/>
                    <a:pt x="4091027" y="1191693"/>
                    <a:pt x="3819466" y="1200329"/>
                  </a:cubicBezTo>
                  <a:cubicBezTo>
                    <a:pt x="3566090" y="1193439"/>
                    <a:pt x="3450022" y="1178792"/>
                    <a:pt x="3259427" y="1200329"/>
                  </a:cubicBezTo>
                  <a:cubicBezTo>
                    <a:pt x="3055309" y="1212418"/>
                    <a:pt x="2941056" y="1160969"/>
                    <a:pt x="2850599" y="1200329"/>
                  </a:cubicBezTo>
                  <a:cubicBezTo>
                    <a:pt x="2771679" y="1195601"/>
                    <a:pt x="2523305" y="1106952"/>
                    <a:pt x="2391367" y="1200329"/>
                  </a:cubicBezTo>
                  <a:cubicBezTo>
                    <a:pt x="2228981" y="1305266"/>
                    <a:pt x="1950374" y="1131691"/>
                    <a:pt x="1831328" y="1200329"/>
                  </a:cubicBezTo>
                  <a:cubicBezTo>
                    <a:pt x="1671277" y="1254935"/>
                    <a:pt x="1511440" y="1078626"/>
                    <a:pt x="1271289" y="1200329"/>
                  </a:cubicBezTo>
                  <a:cubicBezTo>
                    <a:pt x="1040818" y="1308543"/>
                    <a:pt x="885591" y="1173421"/>
                    <a:pt x="761653" y="1200329"/>
                  </a:cubicBezTo>
                  <a:cubicBezTo>
                    <a:pt x="647195" y="1234676"/>
                    <a:pt x="207127" y="1035535"/>
                    <a:pt x="0" y="1200329"/>
                  </a:cubicBezTo>
                  <a:cubicBezTo>
                    <a:pt x="-25174" y="734285"/>
                    <a:pt x="-38981" y="485524"/>
                    <a:pt x="0" y="0"/>
                  </a:cubicBezTo>
                  <a:close/>
                </a:path>
                <a:path w="5040351" h="1200329" fill="none" stroke="0" extrusionOk="0">
                  <a:moveTo>
                    <a:pt x="0" y="0"/>
                  </a:moveTo>
                  <a:cubicBezTo>
                    <a:pt x="260189" y="-42813"/>
                    <a:pt x="307473" y="102017"/>
                    <a:pt x="560039" y="0"/>
                  </a:cubicBezTo>
                  <a:cubicBezTo>
                    <a:pt x="787784" y="-96534"/>
                    <a:pt x="954632" y="112323"/>
                    <a:pt x="1019271" y="0"/>
                  </a:cubicBezTo>
                  <a:cubicBezTo>
                    <a:pt x="1096519" y="-86411"/>
                    <a:pt x="1298712" y="47288"/>
                    <a:pt x="1428099" y="0"/>
                  </a:cubicBezTo>
                  <a:cubicBezTo>
                    <a:pt x="1545488" y="-85456"/>
                    <a:pt x="1775833" y="78435"/>
                    <a:pt x="1887331" y="0"/>
                  </a:cubicBezTo>
                  <a:cubicBezTo>
                    <a:pt x="2044485" y="-60988"/>
                    <a:pt x="2100863" y="28182"/>
                    <a:pt x="2296160" y="0"/>
                  </a:cubicBezTo>
                  <a:cubicBezTo>
                    <a:pt x="2471079" y="-2540"/>
                    <a:pt x="2803800" y="-3540"/>
                    <a:pt x="2906602" y="0"/>
                  </a:cubicBezTo>
                  <a:cubicBezTo>
                    <a:pt x="3042619" y="-19357"/>
                    <a:pt x="3206191" y="77402"/>
                    <a:pt x="3416238" y="0"/>
                  </a:cubicBezTo>
                  <a:cubicBezTo>
                    <a:pt x="3611038" y="-76988"/>
                    <a:pt x="3821797" y="84978"/>
                    <a:pt x="3925873" y="0"/>
                  </a:cubicBezTo>
                  <a:cubicBezTo>
                    <a:pt x="4069738" y="-121896"/>
                    <a:pt x="4206882" y="78011"/>
                    <a:pt x="4385105" y="0"/>
                  </a:cubicBezTo>
                  <a:cubicBezTo>
                    <a:pt x="4583055" y="-67051"/>
                    <a:pt x="4833793" y="119458"/>
                    <a:pt x="5040351" y="0"/>
                  </a:cubicBezTo>
                  <a:cubicBezTo>
                    <a:pt x="5193254" y="258817"/>
                    <a:pt x="5014383" y="775842"/>
                    <a:pt x="5040351" y="1200329"/>
                  </a:cubicBezTo>
                  <a:cubicBezTo>
                    <a:pt x="4819947" y="1350109"/>
                    <a:pt x="4524302" y="1151135"/>
                    <a:pt x="4379505" y="1200329"/>
                  </a:cubicBezTo>
                  <a:cubicBezTo>
                    <a:pt x="4183488" y="1248170"/>
                    <a:pt x="4086413" y="1228313"/>
                    <a:pt x="3819466" y="1200329"/>
                  </a:cubicBezTo>
                  <a:cubicBezTo>
                    <a:pt x="3548831" y="1224770"/>
                    <a:pt x="3482972" y="1165745"/>
                    <a:pt x="3259427" y="1200329"/>
                  </a:cubicBezTo>
                  <a:cubicBezTo>
                    <a:pt x="3053151" y="1217404"/>
                    <a:pt x="2940116" y="1181066"/>
                    <a:pt x="2850599" y="1200329"/>
                  </a:cubicBezTo>
                  <a:cubicBezTo>
                    <a:pt x="2816244" y="1180639"/>
                    <a:pt x="2555668" y="1118652"/>
                    <a:pt x="2391367" y="1200329"/>
                  </a:cubicBezTo>
                  <a:cubicBezTo>
                    <a:pt x="2214180" y="1287034"/>
                    <a:pt x="1934966" y="1149633"/>
                    <a:pt x="1831328" y="1200329"/>
                  </a:cubicBezTo>
                  <a:cubicBezTo>
                    <a:pt x="1707115" y="1273267"/>
                    <a:pt x="1453977" y="1165514"/>
                    <a:pt x="1271289" y="1200329"/>
                  </a:cubicBezTo>
                  <a:cubicBezTo>
                    <a:pt x="1071772" y="1297375"/>
                    <a:pt x="858396" y="1134178"/>
                    <a:pt x="761653" y="1200329"/>
                  </a:cubicBezTo>
                  <a:cubicBezTo>
                    <a:pt x="702333" y="1247770"/>
                    <a:pt x="172774" y="1013526"/>
                    <a:pt x="0" y="1200329"/>
                  </a:cubicBezTo>
                  <a:cubicBezTo>
                    <a:pt x="-65501" y="737208"/>
                    <a:pt x="-16517" y="469086"/>
                    <a:pt x="0" y="0"/>
                  </a:cubicBez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82326931">
                    <a:custGeom>
                      <a:avLst/>
                      <a:gdLst>
                        <a:gd name="connsiteX0" fmla="*/ 0 w 5040351"/>
                        <a:gd name="connsiteY0" fmla="*/ 0 h 1200329"/>
                        <a:gd name="connsiteX1" fmla="*/ 560039 w 5040351"/>
                        <a:gd name="connsiteY1" fmla="*/ 0 h 1200329"/>
                        <a:gd name="connsiteX2" fmla="*/ 1019271 w 5040351"/>
                        <a:gd name="connsiteY2" fmla="*/ 0 h 1200329"/>
                        <a:gd name="connsiteX3" fmla="*/ 1428099 w 5040351"/>
                        <a:gd name="connsiteY3" fmla="*/ 0 h 1200329"/>
                        <a:gd name="connsiteX4" fmla="*/ 1887331 w 5040351"/>
                        <a:gd name="connsiteY4" fmla="*/ 0 h 1200329"/>
                        <a:gd name="connsiteX5" fmla="*/ 2296160 w 5040351"/>
                        <a:gd name="connsiteY5" fmla="*/ 0 h 1200329"/>
                        <a:gd name="connsiteX6" fmla="*/ 2906602 w 5040351"/>
                        <a:gd name="connsiteY6" fmla="*/ 0 h 1200329"/>
                        <a:gd name="connsiteX7" fmla="*/ 3416238 w 5040351"/>
                        <a:gd name="connsiteY7" fmla="*/ 0 h 1200329"/>
                        <a:gd name="connsiteX8" fmla="*/ 3925873 w 5040351"/>
                        <a:gd name="connsiteY8" fmla="*/ 0 h 1200329"/>
                        <a:gd name="connsiteX9" fmla="*/ 4385105 w 5040351"/>
                        <a:gd name="connsiteY9" fmla="*/ 0 h 1200329"/>
                        <a:gd name="connsiteX10" fmla="*/ 5040351 w 5040351"/>
                        <a:gd name="connsiteY10" fmla="*/ 0 h 1200329"/>
                        <a:gd name="connsiteX11" fmla="*/ 5040351 w 5040351"/>
                        <a:gd name="connsiteY11" fmla="*/ 1200329 h 1200329"/>
                        <a:gd name="connsiteX12" fmla="*/ 4379505 w 5040351"/>
                        <a:gd name="connsiteY12" fmla="*/ 1200329 h 1200329"/>
                        <a:gd name="connsiteX13" fmla="*/ 3819466 w 5040351"/>
                        <a:gd name="connsiteY13" fmla="*/ 1200329 h 1200329"/>
                        <a:gd name="connsiteX14" fmla="*/ 3259427 w 5040351"/>
                        <a:gd name="connsiteY14" fmla="*/ 1200329 h 1200329"/>
                        <a:gd name="connsiteX15" fmla="*/ 2850599 w 5040351"/>
                        <a:gd name="connsiteY15" fmla="*/ 1200329 h 1200329"/>
                        <a:gd name="connsiteX16" fmla="*/ 2391367 w 5040351"/>
                        <a:gd name="connsiteY16" fmla="*/ 1200329 h 1200329"/>
                        <a:gd name="connsiteX17" fmla="*/ 1831328 w 5040351"/>
                        <a:gd name="connsiteY17" fmla="*/ 1200329 h 1200329"/>
                        <a:gd name="connsiteX18" fmla="*/ 1271289 w 5040351"/>
                        <a:gd name="connsiteY18" fmla="*/ 1200329 h 1200329"/>
                        <a:gd name="connsiteX19" fmla="*/ 761653 w 5040351"/>
                        <a:gd name="connsiteY19" fmla="*/ 1200329 h 1200329"/>
                        <a:gd name="connsiteX20" fmla="*/ 0 w 5040351"/>
                        <a:gd name="connsiteY20" fmla="*/ 1200329 h 1200329"/>
                        <a:gd name="connsiteX21" fmla="*/ 0 w 5040351"/>
                        <a:gd name="connsiteY21" fmla="*/ 0 h 1200329"/>
                        <a:gd name="connsiteX0" fmla="*/ 0 w 5040351"/>
                        <a:gd name="connsiteY0" fmla="*/ 0 h 1200329"/>
                        <a:gd name="connsiteX1" fmla="*/ 459232 w 5040351"/>
                        <a:gd name="connsiteY1" fmla="*/ 0 h 1200329"/>
                        <a:gd name="connsiteX2" fmla="*/ 1120078 w 5040351"/>
                        <a:gd name="connsiteY2" fmla="*/ 0 h 1200329"/>
                        <a:gd name="connsiteX3" fmla="*/ 1680117 w 5040351"/>
                        <a:gd name="connsiteY3" fmla="*/ 0 h 1200329"/>
                        <a:gd name="connsiteX4" fmla="*/ 2189752 w 5040351"/>
                        <a:gd name="connsiteY4" fmla="*/ 0 h 1200329"/>
                        <a:gd name="connsiteX5" fmla="*/ 2800195 w 5040351"/>
                        <a:gd name="connsiteY5" fmla="*/ 0 h 1200329"/>
                        <a:gd name="connsiteX6" fmla="*/ 3410638 w 5040351"/>
                        <a:gd name="connsiteY6" fmla="*/ 0 h 1200329"/>
                        <a:gd name="connsiteX7" fmla="*/ 3970677 w 5040351"/>
                        <a:gd name="connsiteY7" fmla="*/ 0 h 1200329"/>
                        <a:gd name="connsiteX8" fmla="*/ 4480312 w 5040351"/>
                        <a:gd name="connsiteY8" fmla="*/ 0 h 1200329"/>
                        <a:gd name="connsiteX9" fmla="*/ 5040351 w 5040351"/>
                        <a:gd name="connsiteY9" fmla="*/ 0 h 1200329"/>
                        <a:gd name="connsiteX10" fmla="*/ 5040351 w 5040351"/>
                        <a:gd name="connsiteY10" fmla="*/ 1200329 h 1200329"/>
                        <a:gd name="connsiteX11" fmla="*/ 4429908 w 5040351"/>
                        <a:gd name="connsiteY11" fmla="*/ 1200329 h 1200329"/>
                        <a:gd name="connsiteX12" fmla="*/ 3769062 w 5040351"/>
                        <a:gd name="connsiteY12" fmla="*/ 1200329 h 1200329"/>
                        <a:gd name="connsiteX13" fmla="*/ 3158620 w 5040351"/>
                        <a:gd name="connsiteY13" fmla="*/ 1200329 h 1200329"/>
                        <a:gd name="connsiteX14" fmla="*/ 2497774 w 5040351"/>
                        <a:gd name="connsiteY14" fmla="*/ 1200329 h 1200329"/>
                        <a:gd name="connsiteX15" fmla="*/ 1887331 w 5040351"/>
                        <a:gd name="connsiteY15" fmla="*/ 1200329 h 1200329"/>
                        <a:gd name="connsiteX16" fmla="*/ 1428099 w 5040351"/>
                        <a:gd name="connsiteY16" fmla="*/ 1200329 h 1200329"/>
                        <a:gd name="connsiteX17" fmla="*/ 968867 w 5040351"/>
                        <a:gd name="connsiteY17" fmla="*/ 1200329 h 1200329"/>
                        <a:gd name="connsiteX18" fmla="*/ 0 w 5040351"/>
                        <a:gd name="connsiteY18" fmla="*/ 1200329 h 1200329"/>
                        <a:gd name="connsiteX19" fmla="*/ 0 w 5040351"/>
                        <a:gd name="connsiteY19" fmla="*/ 0 h 1200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040351" h="1200329" fill="none" extrusionOk="0">
                          <a:moveTo>
                            <a:pt x="0" y="0"/>
                          </a:moveTo>
                          <a:cubicBezTo>
                            <a:pt x="281243" y="-22294"/>
                            <a:pt x="313935" y="106666"/>
                            <a:pt x="560039" y="0"/>
                          </a:cubicBezTo>
                          <a:cubicBezTo>
                            <a:pt x="810967" y="-88137"/>
                            <a:pt x="945407" y="85241"/>
                            <a:pt x="1019271" y="0"/>
                          </a:cubicBezTo>
                          <a:cubicBezTo>
                            <a:pt x="1118842" y="-75416"/>
                            <a:pt x="1309467" y="53335"/>
                            <a:pt x="1428099" y="0"/>
                          </a:cubicBezTo>
                          <a:cubicBezTo>
                            <a:pt x="1546260" y="-68156"/>
                            <a:pt x="1766368" y="62887"/>
                            <a:pt x="1887331" y="0"/>
                          </a:cubicBezTo>
                          <a:cubicBezTo>
                            <a:pt x="2054854" y="-85852"/>
                            <a:pt x="2124086" y="36784"/>
                            <a:pt x="2296160" y="0"/>
                          </a:cubicBezTo>
                          <a:cubicBezTo>
                            <a:pt x="2462494" y="-32615"/>
                            <a:pt x="2795672" y="13345"/>
                            <a:pt x="2906602" y="0"/>
                          </a:cubicBezTo>
                          <a:cubicBezTo>
                            <a:pt x="3031611" y="-14725"/>
                            <a:pt x="3232149" y="51168"/>
                            <a:pt x="3416238" y="0"/>
                          </a:cubicBezTo>
                          <a:cubicBezTo>
                            <a:pt x="3639421" y="-66767"/>
                            <a:pt x="3809218" y="77232"/>
                            <a:pt x="3925873" y="0"/>
                          </a:cubicBezTo>
                          <a:cubicBezTo>
                            <a:pt x="4084437" y="-99404"/>
                            <a:pt x="4219369" y="31338"/>
                            <a:pt x="4385105" y="0"/>
                          </a:cubicBezTo>
                          <a:cubicBezTo>
                            <a:pt x="4526022" y="-67896"/>
                            <a:pt x="4856172" y="91947"/>
                            <a:pt x="5040351" y="0"/>
                          </a:cubicBezTo>
                          <a:cubicBezTo>
                            <a:pt x="5109633" y="319492"/>
                            <a:pt x="4990901" y="782455"/>
                            <a:pt x="5040351" y="1200329"/>
                          </a:cubicBezTo>
                          <a:cubicBezTo>
                            <a:pt x="4810825" y="1321129"/>
                            <a:pt x="4525412" y="1154687"/>
                            <a:pt x="4379505" y="1200329"/>
                          </a:cubicBezTo>
                          <a:cubicBezTo>
                            <a:pt x="4209879" y="1228851"/>
                            <a:pt x="4064943" y="1222903"/>
                            <a:pt x="3819466" y="1200329"/>
                          </a:cubicBezTo>
                          <a:cubicBezTo>
                            <a:pt x="3549383" y="1226341"/>
                            <a:pt x="3487543" y="1179319"/>
                            <a:pt x="3259427" y="1200329"/>
                          </a:cubicBezTo>
                          <a:cubicBezTo>
                            <a:pt x="3055716" y="1208979"/>
                            <a:pt x="2922344" y="1188358"/>
                            <a:pt x="2850599" y="1200329"/>
                          </a:cubicBezTo>
                          <a:cubicBezTo>
                            <a:pt x="2804597" y="1182120"/>
                            <a:pt x="2560655" y="1120004"/>
                            <a:pt x="2391367" y="1200329"/>
                          </a:cubicBezTo>
                          <a:cubicBezTo>
                            <a:pt x="2185209" y="1263839"/>
                            <a:pt x="1963760" y="1153603"/>
                            <a:pt x="1831328" y="1200329"/>
                          </a:cubicBezTo>
                          <a:cubicBezTo>
                            <a:pt x="1726056" y="1223949"/>
                            <a:pt x="1461068" y="1159666"/>
                            <a:pt x="1271289" y="1200329"/>
                          </a:cubicBezTo>
                          <a:cubicBezTo>
                            <a:pt x="1058300" y="1275084"/>
                            <a:pt x="870470" y="1154147"/>
                            <a:pt x="761653" y="1200329"/>
                          </a:cubicBezTo>
                          <a:cubicBezTo>
                            <a:pt x="647194" y="1220769"/>
                            <a:pt x="170080" y="1005110"/>
                            <a:pt x="0" y="1200329"/>
                          </a:cubicBezTo>
                          <a:cubicBezTo>
                            <a:pt x="-60019" y="671480"/>
                            <a:pt x="34245" y="464212"/>
                            <a:pt x="0" y="0"/>
                          </a:cubicBezTo>
                          <a:close/>
                        </a:path>
                        <a:path w="5040351" h="1200329" stroke="0" extrusionOk="0">
                          <a:moveTo>
                            <a:pt x="0" y="0"/>
                          </a:moveTo>
                          <a:cubicBezTo>
                            <a:pt x="129366" y="-37099"/>
                            <a:pt x="342222" y="35612"/>
                            <a:pt x="459232" y="0"/>
                          </a:cubicBezTo>
                          <a:cubicBezTo>
                            <a:pt x="623446" y="-70459"/>
                            <a:pt x="910070" y="54939"/>
                            <a:pt x="1120078" y="0"/>
                          </a:cubicBezTo>
                          <a:cubicBezTo>
                            <a:pt x="1364275" y="-30788"/>
                            <a:pt x="1437352" y="113559"/>
                            <a:pt x="1680117" y="0"/>
                          </a:cubicBezTo>
                          <a:cubicBezTo>
                            <a:pt x="1892919" y="-114454"/>
                            <a:pt x="2055308" y="48780"/>
                            <a:pt x="2189752" y="0"/>
                          </a:cubicBezTo>
                          <a:cubicBezTo>
                            <a:pt x="2309296" y="-59590"/>
                            <a:pt x="2456407" y="65008"/>
                            <a:pt x="2800195" y="0"/>
                          </a:cubicBezTo>
                          <a:cubicBezTo>
                            <a:pt x="3091572" y="-62059"/>
                            <a:pt x="3181784" y="7333"/>
                            <a:pt x="3410638" y="0"/>
                          </a:cubicBezTo>
                          <a:cubicBezTo>
                            <a:pt x="3601265" y="-15727"/>
                            <a:pt x="3818388" y="47588"/>
                            <a:pt x="3970677" y="0"/>
                          </a:cubicBezTo>
                          <a:cubicBezTo>
                            <a:pt x="4096106" y="-20395"/>
                            <a:pt x="4273336" y="68028"/>
                            <a:pt x="4480312" y="0"/>
                          </a:cubicBezTo>
                          <a:cubicBezTo>
                            <a:pt x="4688325" y="-129568"/>
                            <a:pt x="4785196" y="10701"/>
                            <a:pt x="5040351" y="0"/>
                          </a:cubicBezTo>
                          <a:cubicBezTo>
                            <a:pt x="5029469" y="278640"/>
                            <a:pt x="5078012" y="921512"/>
                            <a:pt x="5040351" y="1200329"/>
                          </a:cubicBezTo>
                          <a:cubicBezTo>
                            <a:pt x="4820783" y="1273881"/>
                            <a:pt x="4567090" y="1196866"/>
                            <a:pt x="4429908" y="1200329"/>
                          </a:cubicBezTo>
                          <a:cubicBezTo>
                            <a:pt x="4261369" y="1208716"/>
                            <a:pt x="3907325" y="1093962"/>
                            <a:pt x="3769062" y="1200329"/>
                          </a:cubicBezTo>
                          <a:cubicBezTo>
                            <a:pt x="3650597" y="1277092"/>
                            <a:pt x="3465924" y="1129051"/>
                            <a:pt x="3158620" y="1200329"/>
                          </a:cubicBezTo>
                          <a:cubicBezTo>
                            <a:pt x="2878783" y="1305858"/>
                            <a:pt x="2765023" y="1177843"/>
                            <a:pt x="2497774" y="1200329"/>
                          </a:cubicBezTo>
                          <a:cubicBezTo>
                            <a:pt x="2211591" y="1197816"/>
                            <a:pt x="2173373" y="1113210"/>
                            <a:pt x="1887331" y="1200329"/>
                          </a:cubicBezTo>
                          <a:cubicBezTo>
                            <a:pt x="1613319" y="1291274"/>
                            <a:pt x="1571523" y="1151238"/>
                            <a:pt x="1428099" y="1200329"/>
                          </a:cubicBezTo>
                          <a:cubicBezTo>
                            <a:pt x="1246934" y="1309682"/>
                            <a:pt x="1067082" y="1161848"/>
                            <a:pt x="968867" y="1200329"/>
                          </a:cubicBezTo>
                          <a:cubicBezTo>
                            <a:pt x="807304" y="1264720"/>
                            <a:pt x="295720" y="1180166"/>
                            <a:pt x="0" y="1200329"/>
                          </a:cubicBezTo>
                          <a:cubicBezTo>
                            <a:pt x="-32243" y="675106"/>
                            <a:pt x="60319" y="273799"/>
                            <a:pt x="0" y="0"/>
                          </a:cubicBezTo>
                          <a:close/>
                        </a:path>
                        <a:path w="5040351" h="1200329" fill="none" stroke="0" extrusionOk="0">
                          <a:moveTo>
                            <a:pt x="0" y="0"/>
                          </a:moveTo>
                          <a:cubicBezTo>
                            <a:pt x="269715" y="-43870"/>
                            <a:pt x="316647" y="69177"/>
                            <a:pt x="560039" y="0"/>
                          </a:cubicBezTo>
                          <a:cubicBezTo>
                            <a:pt x="766706" y="-92035"/>
                            <a:pt x="932414" y="110099"/>
                            <a:pt x="1019271" y="0"/>
                          </a:cubicBezTo>
                          <a:cubicBezTo>
                            <a:pt x="1090537" y="-98784"/>
                            <a:pt x="1296338" y="63275"/>
                            <a:pt x="1428099" y="0"/>
                          </a:cubicBezTo>
                          <a:cubicBezTo>
                            <a:pt x="1535068" y="-100408"/>
                            <a:pt x="1774800" y="101060"/>
                            <a:pt x="1887331" y="0"/>
                          </a:cubicBezTo>
                          <a:cubicBezTo>
                            <a:pt x="1999148" y="-50963"/>
                            <a:pt x="2084672" y="16167"/>
                            <a:pt x="2296160" y="0"/>
                          </a:cubicBezTo>
                          <a:cubicBezTo>
                            <a:pt x="2479803" y="3754"/>
                            <a:pt x="2768222" y="37385"/>
                            <a:pt x="2906602" y="0"/>
                          </a:cubicBezTo>
                          <a:cubicBezTo>
                            <a:pt x="3094917" y="-61326"/>
                            <a:pt x="3175722" y="96972"/>
                            <a:pt x="3416238" y="0"/>
                          </a:cubicBezTo>
                          <a:cubicBezTo>
                            <a:pt x="3603192" y="-91114"/>
                            <a:pt x="3817104" y="106147"/>
                            <a:pt x="3925873" y="0"/>
                          </a:cubicBezTo>
                          <a:cubicBezTo>
                            <a:pt x="4062664" y="-90761"/>
                            <a:pt x="4232408" y="99219"/>
                            <a:pt x="4385105" y="0"/>
                          </a:cubicBezTo>
                          <a:cubicBezTo>
                            <a:pt x="4554506" y="-59427"/>
                            <a:pt x="4862020" y="155286"/>
                            <a:pt x="5040351" y="0"/>
                          </a:cubicBezTo>
                          <a:cubicBezTo>
                            <a:pt x="5116460" y="331950"/>
                            <a:pt x="5121127" y="754762"/>
                            <a:pt x="5040351" y="1200329"/>
                          </a:cubicBezTo>
                          <a:cubicBezTo>
                            <a:pt x="4807026" y="1334440"/>
                            <a:pt x="4528826" y="1154281"/>
                            <a:pt x="4379505" y="1200329"/>
                          </a:cubicBezTo>
                          <a:cubicBezTo>
                            <a:pt x="4222320" y="1247986"/>
                            <a:pt x="4109272" y="1202717"/>
                            <a:pt x="3819466" y="1200329"/>
                          </a:cubicBezTo>
                          <a:cubicBezTo>
                            <a:pt x="3554670" y="1197311"/>
                            <a:pt x="3472266" y="1179340"/>
                            <a:pt x="3259427" y="1200329"/>
                          </a:cubicBezTo>
                          <a:cubicBezTo>
                            <a:pt x="3043663" y="1218306"/>
                            <a:pt x="2948004" y="1186710"/>
                            <a:pt x="2850599" y="1200329"/>
                          </a:cubicBezTo>
                          <a:cubicBezTo>
                            <a:pt x="2801739" y="1205127"/>
                            <a:pt x="2510243" y="1112088"/>
                            <a:pt x="2391367" y="1200329"/>
                          </a:cubicBezTo>
                          <a:cubicBezTo>
                            <a:pt x="2243363" y="1290248"/>
                            <a:pt x="1940127" y="1154883"/>
                            <a:pt x="1831328" y="1200329"/>
                          </a:cubicBezTo>
                          <a:cubicBezTo>
                            <a:pt x="1685778" y="1275389"/>
                            <a:pt x="1474881" y="1110154"/>
                            <a:pt x="1271289" y="1200329"/>
                          </a:cubicBezTo>
                          <a:cubicBezTo>
                            <a:pt x="1066397" y="1326859"/>
                            <a:pt x="894766" y="1169528"/>
                            <a:pt x="761653" y="1200329"/>
                          </a:cubicBezTo>
                          <a:cubicBezTo>
                            <a:pt x="634533" y="1227114"/>
                            <a:pt x="193635" y="1039847"/>
                            <a:pt x="0" y="1200329"/>
                          </a:cubicBezTo>
                          <a:cubicBezTo>
                            <a:pt x="-33908" y="741100"/>
                            <a:pt x="8224" y="4658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Em mong muốn có người anh, người chị hoặc người em như thế nào? Vì sao?</a:t>
              </a:r>
            </a:p>
          </p:txBody>
        </p:sp>
        <p:pic>
          <p:nvPicPr>
            <p:cNvPr id="46" name="Picture 4" descr="Stars Glitter Sticker by DP Animation Maker for iOS &amp;amp;amp; Android | GIPHY | Star  gif, Cartoon background, Animation maker">
              <a:extLst>
                <a:ext uri="{FF2B5EF4-FFF2-40B4-BE49-F238E27FC236}">
                  <a16:creationId xmlns:a16="http://schemas.microsoft.com/office/drawing/2014/main" id="{7CC555D9-DB1D-420E-B561-70F17F036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3631069"/>
              <a:ext cx="1041485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Sunshine Rainbow Cute Su - Free image on Pixabay">
            <a:extLst>
              <a:ext uri="{FF2B5EF4-FFF2-40B4-BE49-F238E27FC236}">
                <a16:creationId xmlns:a16="http://schemas.microsoft.com/office/drawing/2014/main" id="{512BF9EC-2B25-45C7-B8CE-FA6F4B393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9" b="17361"/>
          <a:stretch/>
        </p:blipFill>
        <p:spPr bwMode="auto">
          <a:xfrm rot="955970">
            <a:off x="9108496" y="-215602"/>
            <a:ext cx="3017520" cy="19270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743BBC-AAF0-4EA6-AB65-398C15626D7D}"/>
              </a:ext>
            </a:extLst>
          </p:cNvPr>
          <p:cNvSpPr txBox="1"/>
          <p:nvPr/>
        </p:nvSpPr>
        <p:spPr>
          <a:xfrm>
            <a:off x="2800350" y="854822"/>
            <a:ext cx="7353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9349B2-BF39-4F4C-9C4D-3C8D2439D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35957"/>
            <a:ext cx="1854200" cy="182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E9FF8-E7D2-4D65-8B79-73030993F60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8" name="Picture 7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A5887CD2-9FD0-45E5-9CF7-63994F219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07D582-8BA5-4ABA-8941-3608AEF1DD2D}"/>
                </a:ext>
              </a:extLst>
            </p:cNvPr>
            <p:cNvSpPr txBox="1"/>
            <p:nvPr/>
          </p:nvSpPr>
          <p:spPr>
            <a:xfrm>
              <a:off x="2376729" y="1774669"/>
              <a:ext cx="19025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FA1380-E3AA-4C36-94C8-60986858C4D3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4" name="Picture 1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D2B7D-BA4D-48DC-845F-3D65D57C4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3BC545-D0BD-4C5A-814A-17EDA1404BDD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7409B8A-3BEA-4368-9EEB-B97836C3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5" y="38114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60CD31C2-8F75-409D-980F-2023E662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5883" y="3811420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ải bài 23 Tôi yêu em tôi">
            <a:extLst>
              <a:ext uri="{FF2B5EF4-FFF2-40B4-BE49-F238E27FC236}">
                <a16:creationId xmlns:a16="http://schemas.microsoft.com/office/drawing/2014/main" id="{8607DBBD-C08C-AAC6-8BAD-FED3C724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84" y="3614296"/>
            <a:ext cx="5988032" cy="24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fc2f4fe46df9cf447e9cc95affed16d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2460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58739A-66D5-4E18-96B4-E03ADD03F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346" y="1939139"/>
            <a:ext cx="7273158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140</Words>
  <Application>Microsoft Office PowerPoint</Application>
  <PresentationFormat>Widescreen</PresentationFormat>
  <Paragraphs>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Coiny</vt:lpstr>
      <vt:lpstr>Times New Roman</vt:lpstr>
      <vt:lpstr>Wingdings</vt:lpstr>
      <vt:lpstr>自定义设计方案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24</cp:revision>
  <dcterms:created xsi:type="dcterms:W3CDTF">2022-04-24T14:44:48Z</dcterms:created>
  <dcterms:modified xsi:type="dcterms:W3CDTF">2024-12-02T05:22:10Z</dcterms:modified>
</cp:coreProperties>
</file>