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7" r:id="rId2"/>
    <p:sldId id="285" r:id="rId3"/>
    <p:sldId id="286" r:id="rId4"/>
    <p:sldId id="287" r:id="rId5"/>
    <p:sldId id="290" r:id="rId6"/>
    <p:sldId id="318" r:id="rId7"/>
    <p:sldId id="319" r:id="rId8"/>
    <p:sldId id="320" r:id="rId9"/>
    <p:sldId id="321" r:id="rId10"/>
    <p:sldId id="2638" r:id="rId11"/>
    <p:sldId id="2641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36530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như khướu hót.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lan, hoa lí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nhặt cài đầu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 thơm theo nó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Sân trước vườn sau.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nấp sau cây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Òa ra ôm chặt.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(Phạm Hổ)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</a:t>
            </a: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90276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83" y="1108546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8540" y="3867283"/>
            <a:ext cx="480933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36818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398</Words>
  <Application>Microsoft Office PowerPoint</Application>
  <PresentationFormat>Widescreen</PresentationFormat>
  <Paragraphs>68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Cambria</vt:lpstr>
      <vt:lpstr>Gloria Hallelujah</vt:lpstr>
      <vt:lpstr>HP001 4 hàng</vt:lpstr>
      <vt:lpstr>SVN-Hole Hearted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24</cp:revision>
  <dcterms:created xsi:type="dcterms:W3CDTF">2022-06-20T10:35:41Z</dcterms:created>
  <dcterms:modified xsi:type="dcterms:W3CDTF">2024-12-02T05:27:59Z</dcterms:modified>
</cp:coreProperties>
</file>