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8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67" r:id="rId10"/>
    <p:sldId id="269" r:id="rId11"/>
    <p:sldId id="271" r:id="rId12"/>
    <p:sldId id="27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4EED-8705-440B-8EB8-9F09C40BF6B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0F3EF-3BF9-4D1C-B3B1-3F820EE7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8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1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0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9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8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8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5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4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5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8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63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02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35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82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9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9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3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5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92E8-1A9A-42FA-A7A3-064C6002A64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FB71-75B6-47F2-AAC0-5610C78F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6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67" r:id="rId7"/>
    <p:sldLayoutId id="2147483666" r:id="rId8"/>
    <p:sldLayoutId id="2147483665" r:id="rId9"/>
    <p:sldLayoutId id="2147483664" r:id="rId10"/>
    <p:sldLayoutId id="2147483650" r:id="rId11"/>
    <p:sldLayoutId id="2147483670" r:id="rId12"/>
    <p:sldLayoutId id="2147483663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69" r:id="rId19"/>
    <p:sldLayoutId id="2147483668" r:id="rId20"/>
    <p:sldLayoutId id="2147483662" r:id="rId21"/>
    <p:sldLayoutId id="2147483661" r:id="rId22"/>
    <p:sldLayoutId id="2147483660" r:id="rId23"/>
    <p:sldLayoutId id="2147483656" r:id="rId24"/>
    <p:sldLayoutId id="2147483657" r:id="rId25"/>
    <p:sldLayoutId id="2147483658" r:id="rId26"/>
    <p:sldLayoutId id="2147483659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59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3" y="0"/>
            <a:ext cx="10050234" cy="6760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70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4" y="1"/>
            <a:ext cx="1029705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257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5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6605" y="1828801"/>
            <a:ext cx="4955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đọc</a:t>
            </a:r>
            <a:endParaRPr lang="en-US" sz="8000" b="1" dirty="0">
              <a:solidFill>
                <a:schemeClr val="accent4">
                  <a:lumMod val="60000"/>
                  <a:lumOff val="4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4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76" t="27083" r="11933" b="9375"/>
          <a:stretch/>
        </p:blipFill>
        <p:spPr>
          <a:xfrm>
            <a:off x="304800" y="914400"/>
            <a:ext cx="114637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9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761" t="28125" r="14275" b="7291"/>
          <a:stretch/>
        </p:blipFill>
        <p:spPr>
          <a:xfrm>
            <a:off x="2583" y="381000"/>
            <a:ext cx="11956026" cy="5791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796700" y="2971801"/>
            <a:ext cx="19569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716602" y="4218123"/>
            <a:ext cx="7734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600" y="4876801"/>
            <a:ext cx="7316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4876799"/>
            <a:ext cx="37095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05000" y="5486401"/>
            <a:ext cx="7316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04021" y="4228456"/>
            <a:ext cx="1611379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5206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61" t="28125" r="14275" b="7291"/>
          <a:stretch/>
        </p:blipFill>
        <p:spPr>
          <a:xfrm>
            <a:off x="2583" y="381000"/>
            <a:ext cx="11956026" cy="579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6002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2098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2098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81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63200" y="3567193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41910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8006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7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486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8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2216" y="5335863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9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2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1" t="28125" r="14275" b="7291"/>
          <a:stretch/>
        </p:blipFill>
        <p:spPr>
          <a:xfrm>
            <a:off x="0" y="152400"/>
            <a:ext cx="11956026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552" y="1524000"/>
            <a:ext cx="375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364" y="3500735"/>
            <a:ext cx="375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552" y="5410200"/>
            <a:ext cx="375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497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1" t="28125" r="14275" b="7291"/>
          <a:stretch/>
        </p:blipFill>
        <p:spPr>
          <a:xfrm>
            <a:off x="0" y="152400"/>
            <a:ext cx="1195602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" y="487679"/>
            <a:ext cx="11993488" cy="51754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241074" y="2107474"/>
            <a:ext cx="2011680" cy="2542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41074" y="3422470"/>
            <a:ext cx="2011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09701" y="2360022"/>
            <a:ext cx="2043053" cy="2272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1" y="1689463"/>
            <a:ext cx="11938008" cy="24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5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920602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41</Words>
  <Application>Microsoft Office PowerPoint</Application>
  <PresentationFormat>Widescreen</PresentationFormat>
  <Paragraphs>18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13</cp:revision>
  <dcterms:created xsi:type="dcterms:W3CDTF">2021-12-18T18:08:56Z</dcterms:created>
  <dcterms:modified xsi:type="dcterms:W3CDTF">2024-12-19T05:30:55Z</dcterms:modified>
</cp:coreProperties>
</file>