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311" r:id="rId4"/>
    <p:sldId id="312" r:id="rId5"/>
    <p:sldId id="328" r:id="rId6"/>
    <p:sldId id="314" r:id="rId7"/>
    <p:sldId id="261" r:id="rId8"/>
    <p:sldId id="262" r:id="rId9"/>
    <p:sldId id="263" r:id="rId10"/>
    <p:sldId id="264" r:id="rId11"/>
    <p:sldId id="294" r:id="rId12"/>
    <p:sldId id="266" r:id="rId13"/>
    <p:sldId id="267" r:id="rId14"/>
    <p:sldId id="295" r:id="rId15"/>
    <p:sldId id="269" r:id="rId16"/>
    <p:sldId id="272" r:id="rId17"/>
    <p:sldId id="289" r:id="rId18"/>
    <p:sldId id="325" r:id="rId19"/>
    <p:sldId id="309" r:id="rId20"/>
    <p:sldId id="297" r:id="rId21"/>
    <p:sldId id="330" r:id="rId22"/>
    <p:sldId id="27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12" autoAdjust="0"/>
  </p:normalViewPr>
  <p:slideViewPr>
    <p:cSldViewPr>
      <p:cViewPr>
        <p:scale>
          <a:sx n="80" d="100"/>
          <a:sy n="80" d="100"/>
        </p:scale>
        <p:origin x="179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5149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677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66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572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179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274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458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792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474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218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1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949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594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474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371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385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874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43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041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169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8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8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866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205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896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737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690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3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53756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3306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07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1971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19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64492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49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366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6350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814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941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9276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0050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1055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432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39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278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197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62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749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8580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8152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47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5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93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5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47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3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876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3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95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0040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32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06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74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683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20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3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42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08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69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70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67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35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387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84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766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49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704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140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789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34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559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8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684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71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893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672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376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134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16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939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517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545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463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175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761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634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310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168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741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53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137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1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8632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558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815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310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244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749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592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2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04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9541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4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6760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498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271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03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225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743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383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862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02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92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8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50" r:id="rId3"/>
    <p:sldLayoutId id="2147483811" r:id="rId4"/>
    <p:sldLayoutId id="2147483808" r:id="rId5"/>
    <p:sldLayoutId id="2147483807" r:id="rId6"/>
    <p:sldLayoutId id="2147483806" r:id="rId7"/>
    <p:sldLayoutId id="2147483805" r:id="rId8"/>
    <p:sldLayoutId id="2147483802" r:id="rId9"/>
    <p:sldLayoutId id="2147483798" r:id="rId10"/>
    <p:sldLayoutId id="2147483797" r:id="rId11"/>
    <p:sldLayoutId id="2147483796" r:id="rId12"/>
    <p:sldLayoutId id="2147483795" r:id="rId13"/>
    <p:sldLayoutId id="2147483794" r:id="rId14"/>
    <p:sldLayoutId id="2147483793" r:id="rId15"/>
    <p:sldLayoutId id="2147483792" r:id="rId16"/>
    <p:sldLayoutId id="2147483788" r:id="rId17"/>
    <p:sldLayoutId id="2147483787" r:id="rId18"/>
    <p:sldLayoutId id="2147483783" r:id="rId19"/>
    <p:sldLayoutId id="2147483782" r:id="rId20"/>
    <p:sldLayoutId id="2147483781" r:id="rId21"/>
    <p:sldLayoutId id="2147483780" r:id="rId22"/>
    <p:sldLayoutId id="2147483779" r:id="rId23"/>
    <p:sldLayoutId id="2147483778" r:id="rId24"/>
    <p:sldLayoutId id="2147483775" r:id="rId25"/>
    <p:sldLayoutId id="2147483771" r:id="rId26"/>
    <p:sldLayoutId id="2147483770" r:id="rId27"/>
    <p:sldLayoutId id="2147483768" r:id="rId28"/>
    <p:sldLayoutId id="2147483765" r:id="rId29"/>
    <p:sldLayoutId id="2147483764" r:id="rId30"/>
    <p:sldLayoutId id="2147483759" r:id="rId31"/>
    <p:sldLayoutId id="2147483756" r:id="rId32"/>
    <p:sldLayoutId id="2147483755" r:id="rId33"/>
    <p:sldLayoutId id="2147483752" r:id="rId34"/>
    <p:sldLayoutId id="2147483751" r:id="rId35"/>
    <p:sldLayoutId id="2147483750" r:id="rId36"/>
    <p:sldLayoutId id="2147483749" r:id="rId37"/>
    <p:sldLayoutId id="2147483748" r:id="rId38"/>
    <p:sldLayoutId id="2147483747" r:id="rId39"/>
    <p:sldLayoutId id="2147483746" r:id="rId40"/>
    <p:sldLayoutId id="2147483745" r:id="rId41"/>
    <p:sldLayoutId id="2147483744" r:id="rId42"/>
    <p:sldLayoutId id="2147483743" r:id="rId43"/>
    <p:sldLayoutId id="2147483742" r:id="rId44"/>
    <p:sldLayoutId id="2147483740" r:id="rId45"/>
    <p:sldLayoutId id="2147483738" r:id="rId46"/>
    <p:sldLayoutId id="2147483737" r:id="rId47"/>
    <p:sldLayoutId id="2147483736" r:id="rId48"/>
    <p:sldLayoutId id="2147483735" r:id="rId49"/>
    <p:sldLayoutId id="2147483731" r:id="rId50"/>
    <p:sldLayoutId id="2147483719" r:id="rId51"/>
    <p:sldLayoutId id="2147483713" r:id="rId52"/>
    <p:sldLayoutId id="2147483708" r:id="rId53"/>
    <p:sldLayoutId id="2147483707" r:id="rId54"/>
    <p:sldLayoutId id="2147483702" r:id="rId55"/>
    <p:sldLayoutId id="2147483694" r:id="rId56"/>
    <p:sldLayoutId id="2147483691" r:id="rId57"/>
    <p:sldLayoutId id="2147483690" r:id="rId58"/>
    <p:sldLayoutId id="2147483682" r:id="rId59"/>
    <p:sldLayoutId id="2147483681" r:id="rId60"/>
    <p:sldLayoutId id="2147483673" r:id="rId61"/>
    <p:sldLayoutId id="2147483672" r:id="rId62"/>
    <p:sldLayoutId id="2147483662" r:id="rId63"/>
    <p:sldLayoutId id="2147483661" r:id="rId64"/>
    <p:sldLayoutId id="2147483651" r:id="rId65"/>
    <p:sldLayoutId id="2147483652" r:id="rId66"/>
    <p:sldLayoutId id="2147483653" r:id="rId67"/>
    <p:sldLayoutId id="2147483654" r:id="rId68"/>
    <p:sldLayoutId id="2147483655" r:id="rId69"/>
    <p:sldLayoutId id="2147483815" r:id="rId70"/>
    <p:sldLayoutId id="2147483814" r:id="rId71"/>
    <p:sldLayoutId id="2147483813" r:id="rId72"/>
    <p:sldLayoutId id="2147483812" r:id="rId73"/>
    <p:sldLayoutId id="2147483810" r:id="rId74"/>
    <p:sldLayoutId id="2147483809" r:id="rId75"/>
    <p:sldLayoutId id="2147483804" r:id="rId76"/>
    <p:sldLayoutId id="2147483803" r:id="rId77"/>
    <p:sldLayoutId id="2147483801" r:id="rId78"/>
    <p:sldLayoutId id="2147483800" r:id="rId79"/>
    <p:sldLayoutId id="2147483799" r:id="rId80"/>
    <p:sldLayoutId id="2147483791" r:id="rId81"/>
    <p:sldLayoutId id="2147483790" r:id="rId82"/>
    <p:sldLayoutId id="2147483789" r:id="rId83"/>
    <p:sldLayoutId id="2147483786" r:id="rId84"/>
    <p:sldLayoutId id="2147483785" r:id="rId85"/>
    <p:sldLayoutId id="2147483784" r:id="rId86"/>
    <p:sldLayoutId id="2147483777" r:id="rId87"/>
    <p:sldLayoutId id="2147483776" r:id="rId88"/>
    <p:sldLayoutId id="2147483774" r:id="rId89"/>
    <p:sldLayoutId id="2147483773" r:id="rId90"/>
    <p:sldLayoutId id="2147483772" r:id="rId91"/>
    <p:sldLayoutId id="2147483769" r:id="rId92"/>
    <p:sldLayoutId id="2147483767" r:id="rId93"/>
    <p:sldLayoutId id="2147483766" r:id="rId94"/>
    <p:sldLayoutId id="2147483763" r:id="rId95"/>
    <p:sldLayoutId id="2147483762" r:id="rId96"/>
    <p:sldLayoutId id="2147483761" r:id="rId97"/>
    <p:sldLayoutId id="2147483760" r:id="rId98"/>
    <p:sldLayoutId id="2147483758" r:id="rId99"/>
    <p:sldLayoutId id="2147483757" r:id="rId100"/>
    <p:sldLayoutId id="2147483754" r:id="rId101"/>
    <p:sldLayoutId id="2147483753" r:id="rId102"/>
    <p:sldLayoutId id="2147483741" r:id="rId103"/>
    <p:sldLayoutId id="2147483739" r:id="rId104"/>
    <p:sldLayoutId id="2147483734" r:id="rId105"/>
    <p:sldLayoutId id="2147483733" r:id="rId106"/>
    <p:sldLayoutId id="2147483732" r:id="rId107"/>
    <p:sldLayoutId id="2147483730" r:id="rId108"/>
    <p:sldLayoutId id="2147483729" r:id="rId109"/>
    <p:sldLayoutId id="2147483728" r:id="rId110"/>
    <p:sldLayoutId id="2147483727" r:id="rId111"/>
    <p:sldLayoutId id="2147483726" r:id="rId112"/>
    <p:sldLayoutId id="2147483725" r:id="rId113"/>
    <p:sldLayoutId id="2147483724" r:id="rId114"/>
    <p:sldLayoutId id="2147483723" r:id="rId115"/>
    <p:sldLayoutId id="2147483722" r:id="rId116"/>
    <p:sldLayoutId id="2147483721" r:id="rId117"/>
    <p:sldLayoutId id="2147483720" r:id="rId118"/>
    <p:sldLayoutId id="2147483718" r:id="rId119"/>
    <p:sldLayoutId id="2147483717" r:id="rId120"/>
    <p:sldLayoutId id="2147483716" r:id="rId121"/>
    <p:sldLayoutId id="2147483715" r:id="rId122"/>
    <p:sldLayoutId id="2147483714" r:id="rId123"/>
    <p:sldLayoutId id="2147483712" r:id="rId124"/>
    <p:sldLayoutId id="2147483711" r:id="rId125"/>
    <p:sldLayoutId id="2147483710" r:id="rId126"/>
    <p:sldLayoutId id="2147483709" r:id="rId127"/>
    <p:sldLayoutId id="2147483706" r:id="rId128"/>
    <p:sldLayoutId id="2147483705" r:id="rId129"/>
    <p:sldLayoutId id="2147483704" r:id="rId130"/>
    <p:sldLayoutId id="2147483703" r:id="rId131"/>
    <p:sldLayoutId id="2147483701" r:id="rId132"/>
    <p:sldLayoutId id="2147483699" r:id="rId133"/>
    <p:sldLayoutId id="2147483698" r:id="rId134"/>
    <p:sldLayoutId id="2147483697" r:id="rId135"/>
    <p:sldLayoutId id="2147483696" r:id="rId136"/>
    <p:sldLayoutId id="2147483695" r:id="rId137"/>
    <p:sldLayoutId id="2147483693" r:id="rId138"/>
    <p:sldLayoutId id="2147483692" r:id="rId139"/>
    <p:sldLayoutId id="2147483689" r:id="rId140"/>
    <p:sldLayoutId id="2147483688" r:id="rId141"/>
    <p:sldLayoutId id="2147483687" r:id="rId142"/>
    <p:sldLayoutId id="2147483686" r:id="rId143"/>
    <p:sldLayoutId id="2147483685" r:id="rId144"/>
    <p:sldLayoutId id="2147483684" r:id="rId145"/>
    <p:sldLayoutId id="2147483683" r:id="rId146"/>
    <p:sldLayoutId id="2147483680" r:id="rId147"/>
    <p:sldLayoutId id="2147483679" r:id="rId148"/>
    <p:sldLayoutId id="2147483678" r:id="rId149"/>
    <p:sldLayoutId id="2147483677" r:id="rId150"/>
    <p:sldLayoutId id="2147483676" r:id="rId151"/>
    <p:sldLayoutId id="2147483675" r:id="rId152"/>
    <p:sldLayoutId id="2147483674" r:id="rId153"/>
    <p:sldLayoutId id="2147483671" r:id="rId154"/>
    <p:sldLayoutId id="2147483670" r:id="rId155"/>
    <p:sldLayoutId id="2147483669" r:id="rId156"/>
    <p:sldLayoutId id="2147483668" r:id="rId157"/>
    <p:sldLayoutId id="2147483664" r:id="rId158"/>
    <p:sldLayoutId id="2147483663" r:id="rId159"/>
    <p:sldLayoutId id="2147483656" r:id="rId160"/>
    <p:sldLayoutId id="2147483657" r:id="rId161"/>
    <p:sldLayoutId id="2147483658" r:id="rId162"/>
    <p:sldLayoutId id="2147483659" r:id="rId163"/>
    <p:sldLayoutId id="2147483660" r:id="rId164"/>
    <p:sldLayoutId id="2147483667" r:id="rId165"/>
    <p:sldLayoutId id="2147483666" r:id="rId166"/>
    <p:sldLayoutId id="2147483665" r:id="rId167"/>
    <p:sldLayoutId id="2147483816" r:id="rId16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8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5591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950602" y="43712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ươt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ươt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ươ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t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72815" y="4931146"/>
            <a:ext cx="4949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lướt ván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1092" y="4931154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6574" t="31250" r="31259" b="18750"/>
          <a:stretch/>
        </p:blipFill>
        <p:spPr>
          <a:xfrm>
            <a:off x="1371600" y="2137146"/>
            <a:ext cx="4191000" cy="279400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/>
        </p:nvCxnSpPr>
        <p:spPr>
          <a:xfrm>
            <a:off x="1950602" y="6096000"/>
            <a:ext cx="155459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1872330"/>
            <a:ext cx="253713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ươ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9409" y="1872330"/>
            <a:ext cx="26713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>
                <a:latin typeface="UTM Avo" panose="02040603050506020204" pitchFamily="18" charset="0"/>
              </a:rPr>
              <a:t>ươ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872331"/>
            <a:ext cx="139413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n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0" y="1872330"/>
            <a:ext cx="1066800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t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620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295400" y="178630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ươn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659102"/>
            <a:ext cx="4703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con lươn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7945" y="4663414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ươ</a:t>
            </a: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18375" t="47917" r="23060" b="9375"/>
          <a:stretch/>
        </p:blipFill>
        <p:spPr>
          <a:xfrm>
            <a:off x="895441" y="2163126"/>
            <a:ext cx="4477850" cy="1835919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7741802" y="178630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ươt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64015" y="4672650"/>
            <a:ext cx="4949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lướt ván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1528" y="4672658"/>
            <a:ext cx="1810658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26574" t="31250" r="31259" b="18750"/>
          <a:stretch/>
        </p:blipFill>
        <p:spPr>
          <a:xfrm>
            <a:off x="7162800" y="1878650"/>
            <a:ext cx="4191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50208"/>
            <a:ext cx="12192000" cy="186204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ươn </a:t>
            </a:r>
            <a:r>
              <a:rPr lang="en-US" sz="11500" b="1">
                <a:solidFill>
                  <a:srgbClr val="00B050"/>
                </a:solidFill>
                <a:latin typeface="UTM Avo" panose="02040603050506020204" pitchFamily="18" charset="0"/>
              </a:rPr>
              <a:t>    </a:t>
            </a:r>
            <a:r>
              <a:rPr lang="en-US" sz="11500" b="1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11500" b="1">
                <a:solidFill>
                  <a:srgbClr val="FF0000"/>
                </a:solidFill>
                <a:latin typeface="UTM Avo" panose="02040603050506020204" pitchFamily="18" charset="0"/>
              </a:rPr>
              <a:t>ươt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292584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8345" y="3679984"/>
            <a:ext cx="3347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lươn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4259" y="3676072"/>
            <a:ext cx="3339017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ươ</a:t>
            </a:r>
            <a:r>
              <a:rPr lang="en-US" sz="96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6733" y="3679984"/>
            <a:ext cx="3342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latin typeface="UTM Avo" panose="02040603050506020204" pitchFamily="18" charset="0"/>
              </a:rPr>
              <a:t>lướt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36876" y="3679992"/>
            <a:ext cx="2959594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>
          <a:xfrm>
            <a:off x="914400" y="0"/>
            <a:ext cx="10425321" cy="67818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724400" y="3200400"/>
            <a:ext cx="5029200" cy="685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362200" y="3200400"/>
            <a:ext cx="1371600" cy="685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153400" y="3390900"/>
            <a:ext cx="304800" cy="685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495800" y="3048000"/>
            <a:ext cx="2743200" cy="838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96000" y="3200400"/>
            <a:ext cx="1333500" cy="6858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ọ Vượn – Wikipedia tiếng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2924"/>
            <a:ext cx="7010400" cy="466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0115" y="5181600"/>
            <a:ext cx="1832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vượn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1" y="5869001"/>
            <a:ext cx="914400" cy="914400"/>
          </a:xfrm>
          <a:prstGeom prst="rect">
            <a:avLst/>
          </a:prstGeom>
        </p:spPr>
      </p:pic>
      <p:pic>
        <p:nvPicPr>
          <p:cNvPr id="1030" name="Picture 6" descr="Khỉ Động Vật Vượn Hoang - Ảnh miễn phí trên Pixab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02924"/>
            <a:ext cx="4324350" cy="651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32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176" t="27083" r="11933" b="9375"/>
          <a:stretch/>
        </p:blipFill>
        <p:spPr>
          <a:xfrm>
            <a:off x="304800" y="914400"/>
            <a:ext cx="1146372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76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14800" y="16002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Thử tài</a:t>
            </a:r>
          </a:p>
          <a:p>
            <a:r>
              <a:rPr lang="en-US" sz="8800" b="1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của bạn</a:t>
            </a: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0761" t="28125" r="14275" b="7291"/>
          <a:stretch/>
        </p:blipFill>
        <p:spPr>
          <a:xfrm>
            <a:off x="2583" y="381000"/>
            <a:ext cx="11956026" cy="57912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7796700" y="2971801"/>
            <a:ext cx="19569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716602" y="4218123"/>
            <a:ext cx="77340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09600" y="4876801"/>
            <a:ext cx="7316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48000" y="4876799"/>
            <a:ext cx="370950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05000" y="5486401"/>
            <a:ext cx="73162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304021" y="4228456"/>
            <a:ext cx="1611379" cy="1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85206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501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61" t="28125" r="14275" b="7291"/>
          <a:stretch/>
        </p:blipFill>
        <p:spPr>
          <a:xfrm>
            <a:off x="2583" y="381000"/>
            <a:ext cx="11956026" cy="5791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16002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2098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2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2098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3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5814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4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63200" y="3567193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5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41910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6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48006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7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5486400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8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2216" y="5335863"/>
            <a:ext cx="3593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endParaRPr lang="en-US" sz="2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13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các từ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210886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</a:rPr>
              <a:t>cuộn len         chuột nhắt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Hãy</a:t>
            </a:r>
            <a:r>
              <a:rPr kumimoji="0" lang="en-US" sz="44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</a:rPr>
              <a:t> đọc câu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3823837"/>
            <a:ext cx="10315839" cy="11430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0099"/>
                </a:solidFill>
                <a:latin typeface="UTM Avo" panose="02040603050506020204" pitchFamily="18" charset="0"/>
              </a:rPr>
              <a:t>Bé muốn bắt chú chuồn chuồn ớt.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325953" y="304800"/>
            <a:ext cx="9570647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Giải câu đố sau: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276" y="2813727"/>
            <a:ext cx="10668000" cy="244940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000" b="1">
                <a:solidFill>
                  <a:srgbClr val="000099"/>
                </a:solidFill>
                <a:latin typeface="UTM Avo" panose="02040603050506020204" pitchFamily="18" charset="0"/>
              </a:rPr>
              <a:t>Con gì nhọn hoắt cái đuôi</a:t>
            </a:r>
            <a:br>
              <a:rPr lang="en-US" sz="4000" b="1">
                <a:solidFill>
                  <a:srgbClr val="000099"/>
                </a:solidFill>
                <a:latin typeface="UTM Avo" panose="02040603050506020204" pitchFamily="18" charset="0"/>
              </a:rPr>
            </a:br>
            <a:r>
              <a:rPr lang="en-US" sz="4000" b="1">
                <a:solidFill>
                  <a:srgbClr val="000099"/>
                </a:solidFill>
                <a:latin typeface="UTM Avo" panose="02040603050506020204" pitchFamily="18" charset="0"/>
              </a:rPr>
              <a:t>Thấy bóng mèo rồi co cẳng chạy mau?</a:t>
            </a:r>
            <a:endParaRPr lang="en-US" sz="4000" b="1" noProof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i="1">
                <a:solidFill>
                  <a:srgbClr val="002060"/>
                </a:solidFill>
                <a:latin typeface="UTM Avo" panose="02040603050506020204" pitchFamily="18" charset="0"/>
              </a:rPr>
              <a:t>(Là con gì?)</a:t>
            </a:r>
            <a:endParaRPr lang="en-US" sz="4400" i="1" noProof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5555324"/>
            <a:ext cx="3352800" cy="828574"/>
          </a:xfrm>
          <a:prstGeom prst="rect">
            <a:avLst/>
          </a:prstGeom>
          <a:solidFill>
            <a:srgbClr val="0066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FF00"/>
                </a:solidFill>
                <a:latin typeface="UTM Avo" panose="02040603050506020204" pitchFamily="18" charset="0"/>
              </a:rPr>
              <a:t>con chuột</a:t>
            </a:r>
            <a:endParaRPr lang="en-US" sz="4400" b="1" noProof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325953" y="304800"/>
            <a:ext cx="9570647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Tìm 2 từ có vần </a:t>
            </a:r>
            <a:r>
              <a:rPr lang="en-US" sz="4400" b="1" noProof="0">
                <a:solidFill>
                  <a:srgbClr val="000099"/>
                </a:solidFill>
                <a:latin typeface="UTM Avo" panose="02040603050506020204" pitchFamily="18" charset="0"/>
              </a:rPr>
              <a:t>uôn</a:t>
            </a:r>
            <a:r>
              <a:rPr lang="en-US" sz="4400" b="1" noProof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2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" t="7432" r="4048" b="7143"/>
          <a:stretch/>
        </p:blipFill>
        <p:spPr>
          <a:xfrm>
            <a:off x="0" y="0"/>
            <a:ext cx="1219723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94665" y="1267633"/>
            <a:ext cx="950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Bài 76. 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ư</a:t>
            </a: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ơn - </a:t>
            </a:r>
            <a:r>
              <a:rPr lang="en-US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ư</a:t>
            </a:r>
            <a:r>
              <a:rPr lang="vi-VN" sz="7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ơt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386457" y="163132"/>
            <a:ext cx="3268387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ươn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ươn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142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srgbClr val="008000"/>
                  </a:solidFill>
                  <a:latin typeface="UTM Avo" panose="02040603050506020204" pitchFamily="18" charset="0"/>
                </a:rPr>
                <a:t>ươ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n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31649" y="4933357"/>
            <a:ext cx="4703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con lươn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2489" y="4933365"/>
            <a:ext cx="2042786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ươ</a:t>
            </a:r>
            <a:r>
              <a:rPr lang="en-US" sz="7200" b="1" noProof="0" dirty="0">
                <a:solidFill>
                  <a:srgbClr val="0070C0"/>
                </a:solidFill>
                <a:latin typeface="UTM Avo" panose="02040603050506020204" pitchFamily="18" charset="0"/>
              </a:rPr>
              <a:t>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3794075" y="6133686"/>
            <a:ext cx="1616125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375" t="47917" r="23060" b="9375"/>
          <a:stretch/>
        </p:blipFill>
        <p:spPr>
          <a:xfrm>
            <a:off x="210650" y="1809157"/>
            <a:ext cx="7620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6475024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158</Words>
  <Application>Microsoft Office PowerPoint</Application>
  <PresentationFormat>Widescreen</PresentationFormat>
  <Paragraphs>62</Paragraphs>
  <Slides>22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88</cp:revision>
  <dcterms:created xsi:type="dcterms:W3CDTF">2021-11-07T09:12:58Z</dcterms:created>
  <dcterms:modified xsi:type="dcterms:W3CDTF">2024-12-19T05:22:08Z</dcterms:modified>
</cp:coreProperties>
</file>