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11" r:id="rId4"/>
    <p:sldId id="312" r:id="rId5"/>
    <p:sldId id="328" r:id="rId6"/>
    <p:sldId id="314" r:id="rId7"/>
    <p:sldId id="261" r:id="rId8"/>
    <p:sldId id="262" r:id="rId9"/>
    <p:sldId id="263" r:id="rId10"/>
    <p:sldId id="264" r:id="rId11"/>
    <p:sldId id="294" r:id="rId12"/>
    <p:sldId id="266" r:id="rId13"/>
    <p:sldId id="267" r:id="rId14"/>
    <p:sldId id="295" r:id="rId15"/>
    <p:sldId id="269" r:id="rId16"/>
    <p:sldId id="272" r:id="rId17"/>
    <p:sldId id="289" r:id="rId18"/>
    <p:sldId id="309" r:id="rId19"/>
    <p:sldId id="297" r:id="rId20"/>
    <p:sldId id="330" r:id="rId21"/>
    <p:sldId id="27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3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7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5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1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4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6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17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6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3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6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4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3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11" r:id="rId4"/>
    <p:sldLayoutId id="2147483808" r:id="rId5"/>
    <p:sldLayoutId id="2147483807" r:id="rId6"/>
    <p:sldLayoutId id="2147483806" r:id="rId7"/>
    <p:sldLayoutId id="2147483805" r:id="rId8"/>
    <p:sldLayoutId id="2147483802" r:id="rId9"/>
    <p:sldLayoutId id="2147483798" r:id="rId10"/>
    <p:sldLayoutId id="2147483797" r:id="rId11"/>
    <p:sldLayoutId id="2147483796" r:id="rId12"/>
    <p:sldLayoutId id="2147483795" r:id="rId13"/>
    <p:sldLayoutId id="2147483794" r:id="rId14"/>
    <p:sldLayoutId id="2147483793" r:id="rId15"/>
    <p:sldLayoutId id="2147483792" r:id="rId16"/>
    <p:sldLayoutId id="2147483788" r:id="rId17"/>
    <p:sldLayoutId id="2147483787" r:id="rId18"/>
    <p:sldLayoutId id="2147483783" r:id="rId19"/>
    <p:sldLayoutId id="2147483782" r:id="rId20"/>
    <p:sldLayoutId id="2147483781" r:id="rId21"/>
    <p:sldLayoutId id="2147483780" r:id="rId22"/>
    <p:sldLayoutId id="2147483779" r:id="rId23"/>
    <p:sldLayoutId id="2147483778" r:id="rId24"/>
    <p:sldLayoutId id="2147483775" r:id="rId25"/>
    <p:sldLayoutId id="2147483771" r:id="rId26"/>
    <p:sldLayoutId id="2147483770" r:id="rId27"/>
    <p:sldLayoutId id="2147483768" r:id="rId28"/>
    <p:sldLayoutId id="2147483765" r:id="rId29"/>
    <p:sldLayoutId id="2147483764" r:id="rId30"/>
    <p:sldLayoutId id="2147483759" r:id="rId31"/>
    <p:sldLayoutId id="2147483756" r:id="rId32"/>
    <p:sldLayoutId id="2147483755" r:id="rId33"/>
    <p:sldLayoutId id="2147483752" r:id="rId34"/>
    <p:sldLayoutId id="2147483751" r:id="rId35"/>
    <p:sldLayoutId id="2147483750" r:id="rId36"/>
    <p:sldLayoutId id="2147483749" r:id="rId37"/>
    <p:sldLayoutId id="2147483748" r:id="rId38"/>
    <p:sldLayoutId id="2147483747" r:id="rId39"/>
    <p:sldLayoutId id="2147483746" r:id="rId40"/>
    <p:sldLayoutId id="2147483745" r:id="rId41"/>
    <p:sldLayoutId id="2147483744" r:id="rId42"/>
    <p:sldLayoutId id="2147483743" r:id="rId43"/>
    <p:sldLayoutId id="2147483742" r:id="rId44"/>
    <p:sldLayoutId id="2147483740" r:id="rId45"/>
    <p:sldLayoutId id="2147483738" r:id="rId46"/>
    <p:sldLayoutId id="2147483737" r:id="rId47"/>
    <p:sldLayoutId id="2147483736" r:id="rId48"/>
    <p:sldLayoutId id="2147483735" r:id="rId49"/>
    <p:sldLayoutId id="2147483731" r:id="rId50"/>
    <p:sldLayoutId id="2147483719" r:id="rId51"/>
    <p:sldLayoutId id="2147483713" r:id="rId52"/>
    <p:sldLayoutId id="2147483708" r:id="rId53"/>
    <p:sldLayoutId id="2147483707" r:id="rId54"/>
    <p:sldLayoutId id="2147483702" r:id="rId55"/>
    <p:sldLayoutId id="2147483694" r:id="rId56"/>
    <p:sldLayoutId id="2147483691" r:id="rId57"/>
    <p:sldLayoutId id="2147483690" r:id="rId58"/>
    <p:sldLayoutId id="2147483682" r:id="rId59"/>
    <p:sldLayoutId id="2147483681" r:id="rId60"/>
    <p:sldLayoutId id="2147483673" r:id="rId61"/>
    <p:sldLayoutId id="2147483672" r:id="rId62"/>
    <p:sldLayoutId id="2147483662" r:id="rId63"/>
    <p:sldLayoutId id="2147483661" r:id="rId64"/>
    <p:sldLayoutId id="2147483651" r:id="rId65"/>
    <p:sldLayoutId id="2147483652" r:id="rId66"/>
    <p:sldLayoutId id="2147483653" r:id="rId67"/>
    <p:sldLayoutId id="2147483654" r:id="rId68"/>
    <p:sldLayoutId id="2147483655" r:id="rId69"/>
    <p:sldLayoutId id="2147483815" r:id="rId70"/>
    <p:sldLayoutId id="2147483814" r:id="rId71"/>
    <p:sldLayoutId id="2147483813" r:id="rId72"/>
    <p:sldLayoutId id="2147483812" r:id="rId73"/>
    <p:sldLayoutId id="2147483810" r:id="rId74"/>
    <p:sldLayoutId id="2147483809" r:id="rId75"/>
    <p:sldLayoutId id="2147483804" r:id="rId76"/>
    <p:sldLayoutId id="2147483803" r:id="rId77"/>
    <p:sldLayoutId id="2147483801" r:id="rId78"/>
    <p:sldLayoutId id="2147483800" r:id="rId79"/>
    <p:sldLayoutId id="2147483799" r:id="rId80"/>
    <p:sldLayoutId id="2147483791" r:id="rId81"/>
    <p:sldLayoutId id="2147483790" r:id="rId82"/>
    <p:sldLayoutId id="2147483789" r:id="rId83"/>
    <p:sldLayoutId id="2147483786" r:id="rId84"/>
    <p:sldLayoutId id="2147483785" r:id="rId85"/>
    <p:sldLayoutId id="2147483784" r:id="rId86"/>
    <p:sldLayoutId id="2147483777" r:id="rId87"/>
    <p:sldLayoutId id="2147483776" r:id="rId88"/>
    <p:sldLayoutId id="2147483774" r:id="rId89"/>
    <p:sldLayoutId id="2147483773" r:id="rId90"/>
    <p:sldLayoutId id="2147483772" r:id="rId91"/>
    <p:sldLayoutId id="2147483769" r:id="rId92"/>
    <p:sldLayoutId id="2147483767" r:id="rId93"/>
    <p:sldLayoutId id="2147483766" r:id="rId94"/>
    <p:sldLayoutId id="2147483763" r:id="rId95"/>
    <p:sldLayoutId id="2147483762" r:id="rId96"/>
    <p:sldLayoutId id="2147483761" r:id="rId97"/>
    <p:sldLayoutId id="2147483760" r:id="rId98"/>
    <p:sldLayoutId id="2147483758" r:id="rId99"/>
    <p:sldLayoutId id="2147483757" r:id="rId100"/>
    <p:sldLayoutId id="2147483754" r:id="rId101"/>
    <p:sldLayoutId id="2147483753" r:id="rId102"/>
    <p:sldLayoutId id="2147483741" r:id="rId103"/>
    <p:sldLayoutId id="2147483739" r:id="rId104"/>
    <p:sldLayoutId id="2147483734" r:id="rId105"/>
    <p:sldLayoutId id="2147483733" r:id="rId106"/>
    <p:sldLayoutId id="2147483732" r:id="rId107"/>
    <p:sldLayoutId id="2147483730" r:id="rId108"/>
    <p:sldLayoutId id="2147483729" r:id="rId109"/>
    <p:sldLayoutId id="2147483728" r:id="rId110"/>
    <p:sldLayoutId id="2147483727" r:id="rId111"/>
    <p:sldLayoutId id="2147483726" r:id="rId112"/>
    <p:sldLayoutId id="2147483725" r:id="rId113"/>
    <p:sldLayoutId id="2147483724" r:id="rId114"/>
    <p:sldLayoutId id="2147483723" r:id="rId115"/>
    <p:sldLayoutId id="2147483722" r:id="rId116"/>
    <p:sldLayoutId id="2147483721" r:id="rId117"/>
    <p:sldLayoutId id="2147483720" r:id="rId118"/>
    <p:sldLayoutId id="2147483718" r:id="rId119"/>
    <p:sldLayoutId id="2147483717" r:id="rId120"/>
    <p:sldLayoutId id="2147483716" r:id="rId121"/>
    <p:sldLayoutId id="2147483715" r:id="rId122"/>
    <p:sldLayoutId id="2147483714" r:id="rId123"/>
    <p:sldLayoutId id="2147483712" r:id="rId124"/>
    <p:sldLayoutId id="2147483711" r:id="rId125"/>
    <p:sldLayoutId id="2147483710" r:id="rId126"/>
    <p:sldLayoutId id="2147483709" r:id="rId127"/>
    <p:sldLayoutId id="2147483706" r:id="rId128"/>
    <p:sldLayoutId id="2147483705" r:id="rId129"/>
    <p:sldLayoutId id="2147483704" r:id="rId130"/>
    <p:sldLayoutId id="2147483703" r:id="rId131"/>
    <p:sldLayoutId id="2147483701" r:id="rId132"/>
    <p:sldLayoutId id="2147483699" r:id="rId133"/>
    <p:sldLayoutId id="2147483698" r:id="rId134"/>
    <p:sldLayoutId id="2147483697" r:id="rId135"/>
    <p:sldLayoutId id="2147483696" r:id="rId136"/>
    <p:sldLayoutId id="2147483695" r:id="rId137"/>
    <p:sldLayoutId id="2147483693" r:id="rId138"/>
    <p:sldLayoutId id="2147483692" r:id="rId139"/>
    <p:sldLayoutId id="2147483689" r:id="rId140"/>
    <p:sldLayoutId id="2147483688" r:id="rId141"/>
    <p:sldLayoutId id="2147483687" r:id="rId142"/>
    <p:sldLayoutId id="2147483686" r:id="rId143"/>
    <p:sldLayoutId id="2147483685" r:id="rId144"/>
    <p:sldLayoutId id="2147483684" r:id="rId145"/>
    <p:sldLayoutId id="2147483683" r:id="rId146"/>
    <p:sldLayoutId id="2147483680" r:id="rId147"/>
    <p:sldLayoutId id="2147483679" r:id="rId148"/>
    <p:sldLayoutId id="2147483678" r:id="rId149"/>
    <p:sldLayoutId id="2147483677" r:id="rId150"/>
    <p:sldLayoutId id="2147483676" r:id="rId151"/>
    <p:sldLayoutId id="2147483675" r:id="rId152"/>
    <p:sldLayoutId id="2147483674" r:id="rId153"/>
    <p:sldLayoutId id="2147483671" r:id="rId154"/>
    <p:sldLayoutId id="2147483670" r:id="rId155"/>
    <p:sldLayoutId id="2147483669" r:id="rId156"/>
    <p:sldLayoutId id="2147483668" r:id="rId157"/>
    <p:sldLayoutId id="2147483664" r:id="rId158"/>
    <p:sldLayoutId id="2147483663" r:id="rId159"/>
    <p:sldLayoutId id="2147483656" r:id="rId160"/>
    <p:sldLayoutId id="2147483657" r:id="rId161"/>
    <p:sldLayoutId id="2147483658" r:id="rId162"/>
    <p:sldLayoutId id="2147483659" r:id="rId163"/>
    <p:sldLayoutId id="2147483660" r:id="rId164"/>
    <p:sldLayoutId id="2147483667" r:id="rId165"/>
    <p:sldLayoutId id="2147483666" r:id="rId166"/>
    <p:sldLayoutId id="2147483665" r:id="rId167"/>
    <p:sldLayoutId id="2147483816" r:id="rId1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ang – ac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9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0602" y="43712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ac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10407" y="4895671"/>
            <a:ext cx="238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vạc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728" y="4884447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724728" y="6172200"/>
            <a:ext cx="100907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8524" r="35625" b="22351"/>
          <a:stretch/>
        </p:blipFill>
        <p:spPr>
          <a:xfrm>
            <a:off x="2057400" y="1979212"/>
            <a:ext cx="259384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872330"/>
            <a:ext cx="2537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1"/>
            <a:ext cx="2667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905000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1649" y="4933357"/>
            <a:ext cx="347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thang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6276" y="4920782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ang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r="37500" b="16820"/>
          <a:stretch/>
        </p:blipFill>
        <p:spPr>
          <a:xfrm>
            <a:off x="2261743" y="1840760"/>
            <a:ext cx="2279679" cy="30480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620000" y="228600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9805" y="4971871"/>
            <a:ext cx="238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vạc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12748" y="4971871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8524" r="35625" b="22351"/>
          <a:stretch/>
        </p:blipFill>
        <p:spPr>
          <a:xfrm>
            <a:off x="7631229" y="1855198"/>
            <a:ext cx="2926198" cy="318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ang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ac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thang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1422" y="3677330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ang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733" y="3679984"/>
            <a:ext cx="334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vạc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3677330"/>
            <a:ext cx="295959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ac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84" y="0"/>
            <a:ext cx="9552832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943600" y="3276601"/>
            <a:ext cx="914400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00400" y="6095999"/>
            <a:ext cx="914400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915400" y="6070332"/>
            <a:ext cx="914400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43200" y="3270183"/>
            <a:ext cx="685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43200" y="3200400"/>
            <a:ext cx="685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091061" y="3271787"/>
            <a:ext cx="685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091061" y="3202004"/>
            <a:ext cx="685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6081562"/>
            <a:ext cx="838200" cy="14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96000" y="6011777"/>
            <a:ext cx="83820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533400"/>
            <a:ext cx="9753600" cy="5791200"/>
            <a:chOff x="1828800" y="533400"/>
            <a:chExt cx="9753600" cy="5791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5" t="46667" r="8702"/>
            <a:stretch/>
          </p:blipFill>
          <p:spPr>
            <a:xfrm>
              <a:off x="1828800" y="1066800"/>
              <a:ext cx="8653464" cy="52578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7696200" y="533400"/>
              <a:ext cx="3886200" cy="1447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4444" r="4919" b="53333"/>
          <a:stretch/>
        </p:blipFill>
        <p:spPr>
          <a:xfrm>
            <a:off x="381000" y="580865"/>
            <a:ext cx="11577164" cy="47818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495800" y="1371601"/>
            <a:ext cx="3429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3400" y="3352801"/>
            <a:ext cx="2667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0" y="4052969"/>
            <a:ext cx="16845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80506" y="2057400"/>
            <a:ext cx="2936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763000" y="4676941"/>
            <a:ext cx="20574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38600" y="3367170"/>
            <a:ext cx="2286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76061" y="4676940"/>
            <a:ext cx="157693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5105400" y="5172235"/>
            <a:ext cx="3124200" cy="1752600"/>
          </a:xfrm>
          <a:prstGeom prst="wedgeEllipseCallout">
            <a:avLst>
              <a:gd name="adj1" fmla="val 62042"/>
              <a:gd name="adj2" fmla="val -835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Âm thanh kéo dài, vang xa</a:t>
            </a: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4444" r="4919" b="53333"/>
          <a:stretch/>
        </p:blipFill>
        <p:spPr>
          <a:xfrm>
            <a:off x="381000" y="580865"/>
            <a:ext cx="11577164" cy="4781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194" y="13749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1370889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981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1967795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5" y="3379245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0" y="335438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962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303" y="4648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thướt tha         uốn lượn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23837"/>
            <a:ext cx="10315839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99"/>
                </a:solidFill>
                <a:latin typeface="UTM Avo" panose="02040603050506020204" pitchFamily="18" charset="0"/>
              </a:rPr>
              <a:t>Mưa suốt đêm khiến nền nhà luôn ẩm ướt.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2014" y="2660582"/>
            <a:ext cx="4099524" cy="244940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b="1">
                <a:solidFill>
                  <a:schemeClr val="tx1"/>
                </a:solidFill>
              </a:rPr>
              <a:t>Dài chừng một thước,</a:t>
            </a:r>
            <a:br>
              <a:rPr lang="vi-VN" sz="2800" b="1">
                <a:solidFill>
                  <a:schemeClr val="tx1"/>
                </a:solidFill>
              </a:rPr>
            </a:br>
            <a:r>
              <a:rPr lang="vi-VN" sz="2800" b="1">
                <a:solidFill>
                  <a:schemeClr val="tx1"/>
                </a:solidFill>
              </a:rPr>
              <a:t>Sống ở ao sâu,</a:t>
            </a:r>
            <a:br>
              <a:rPr lang="vi-VN" sz="2800" b="1">
                <a:solidFill>
                  <a:schemeClr val="tx1"/>
                </a:solidFill>
              </a:rPr>
            </a:br>
            <a:r>
              <a:rPr lang="vi-VN" sz="2800" b="1">
                <a:solidFill>
                  <a:schemeClr val="tx1"/>
                </a:solidFill>
              </a:rPr>
              <a:t>Với trẻ đi câu,</a:t>
            </a:r>
            <a:br>
              <a:rPr lang="vi-VN" sz="2800" b="1">
                <a:solidFill>
                  <a:schemeClr val="tx1"/>
                </a:solidFill>
              </a:rPr>
            </a:br>
            <a:r>
              <a:rPr lang="vi-VN" sz="2800" b="1">
                <a:solidFill>
                  <a:schemeClr val="tx1"/>
                </a:solidFill>
              </a:rPr>
              <a:t>Thường hay mất lưỡi</a:t>
            </a:r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br>
              <a:rPr lang="vi-VN" sz="2800" b="1">
                <a:solidFill>
                  <a:schemeClr val="tx1"/>
                </a:solidFill>
              </a:rPr>
            </a:br>
            <a:r>
              <a:rPr lang="en-US" sz="2800"/>
              <a:t>                   </a:t>
            </a:r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(Là con gì?)</a:t>
            </a:r>
            <a:endParaRPr lang="en-US" sz="2800" i="1" noProof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555324"/>
            <a:ext cx="3352800" cy="828574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FF00"/>
                </a:solidFill>
                <a:latin typeface="UTM Avo" panose="02040603050506020204" pitchFamily="18" charset="0"/>
              </a:rPr>
              <a:t>con lươn</a:t>
            </a:r>
            <a:endParaRPr lang="en-US" sz="4400" b="1" noProof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Tìm 2 từ có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ươt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7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7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ang - ac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ang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31649" y="4933357"/>
            <a:ext cx="347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thang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5512" y="4930018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ang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819400" y="6248400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r="37500" b="16820"/>
          <a:stretch/>
        </p:blipFill>
        <p:spPr>
          <a:xfrm>
            <a:off x="2261743" y="1840760"/>
            <a:ext cx="227967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47502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169</Words>
  <Application>Microsoft Office PowerPoint</Application>
  <PresentationFormat>Widescreen</PresentationFormat>
  <Paragraphs>60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93</cp:revision>
  <dcterms:created xsi:type="dcterms:W3CDTF">2021-11-07T09:12:58Z</dcterms:created>
  <dcterms:modified xsi:type="dcterms:W3CDTF">2024-12-19T05:25:55Z</dcterms:modified>
</cp:coreProperties>
</file>