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311" r:id="rId4"/>
    <p:sldId id="312" r:id="rId5"/>
    <p:sldId id="328" r:id="rId6"/>
    <p:sldId id="314" r:id="rId7"/>
    <p:sldId id="261" r:id="rId8"/>
    <p:sldId id="262" r:id="rId9"/>
    <p:sldId id="263" r:id="rId10"/>
    <p:sldId id="264" r:id="rId11"/>
    <p:sldId id="294" r:id="rId12"/>
    <p:sldId id="266" r:id="rId13"/>
    <p:sldId id="267" r:id="rId14"/>
    <p:sldId id="295" r:id="rId15"/>
    <p:sldId id="269" r:id="rId16"/>
    <p:sldId id="272" r:id="rId17"/>
    <p:sldId id="289" r:id="rId18"/>
    <p:sldId id="309" r:id="rId19"/>
    <p:sldId id="297" r:id="rId20"/>
    <p:sldId id="331" r:id="rId21"/>
    <p:sldId id="278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>
        <p:scale>
          <a:sx n="190" d="100"/>
          <a:sy n="190" d="100"/>
        </p:scale>
        <p:origin x="138" y="-3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E1CE-4381-42D4-9197-3EB13AC06A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9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88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2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5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9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5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20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7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9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4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23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58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6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3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2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17" r:id="rId4"/>
    <p:sldLayoutId id="2147483814" r:id="rId5"/>
    <p:sldLayoutId id="2147483813" r:id="rId6"/>
    <p:sldLayoutId id="2147483812" r:id="rId7"/>
    <p:sldLayoutId id="2147483811" r:id="rId8"/>
    <p:sldLayoutId id="2147483806" r:id="rId9"/>
    <p:sldLayoutId id="2147483804" r:id="rId10"/>
    <p:sldLayoutId id="2147483802" r:id="rId11"/>
    <p:sldLayoutId id="2147483798" r:id="rId12"/>
    <p:sldLayoutId id="2147483797" r:id="rId13"/>
    <p:sldLayoutId id="2147483796" r:id="rId14"/>
    <p:sldLayoutId id="2147483795" r:id="rId15"/>
    <p:sldLayoutId id="2147483794" r:id="rId16"/>
    <p:sldLayoutId id="2147483793" r:id="rId17"/>
    <p:sldLayoutId id="2147483792" r:id="rId18"/>
    <p:sldLayoutId id="2147483788" r:id="rId19"/>
    <p:sldLayoutId id="2147483787" r:id="rId20"/>
    <p:sldLayoutId id="2147483783" r:id="rId21"/>
    <p:sldLayoutId id="2147483782" r:id="rId22"/>
    <p:sldLayoutId id="2147483781" r:id="rId23"/>
    <p:sldLayoutId id="2147483780" r:id="rId24"/>
    <p:sldLayoutId id="2147483779" r:id="rId25"/>
    <p:sldLayoutId id="2147483778" r:id="rId26"/>
    <p:sldLayoutId id="2147483775" r:id="rId27"/>
    <p:sldLayoutId id="2147483771" r:id="rId28"/>
    <p:sldLayoutId id="2147483770" r:id="rId29"/>
    <p:sldLayoutId id="2147483768" r:id="rId30"/>
    <p:sldLayoutId id="2147483765" r:id="rId31"/>
    <p:sldLayoutId id="2147483764" r:id="rId32"/>
    <p:sldLayoutId id="2147483759" r:id="rId33"/>
    <p:sldLayoutId id="2147483756" r:id="rId34"/>
    <p:sldLayoutId id="2147483755" r:id="rId35"/>
    <p:sldLayoutId id="2147483752" r:id="rId36"/>
    <p:sldLayoutId id="2147483751" r:id="rId37"/>
    <p:sldLayoutId id="2147483750" r:id="rId38"/>
    <p:sldLayoutId id="2147483749" r:id="rId39"/>
    <p:sldLayoutId id="2147483748" r:id="rId40"/>
    <p:sldLayoutId id="2147483747" r:id="rId41"/>
    <p:sldLayoutId id="2147483746" r:id="rId42"/>
    <p:sldLayoutId id="2147483745" r:id="rId43"/>
    <p:sldLayoutId id="2147483744" r:id="rId44"/>
    <p:sldLayoutId id="2147483743" r:id="rId45"/>
    <p:sldLayoutId id="2147483742" r:id="rId46"/>
    <p:sldLayoutId id="2147483740" r:id="rId47"/>
    <p:sldLayoutId id="2147483738" r:id="rId48"/>
    <p:sldLayoutId id="2147483737" r:id="rId49"/>
    <p:sldLayoutId id="2147483736" r:id="rId50"/>
    <p:sldLayoutId id="2147483735" r:id="rId51"/>
    <p:sldLayoutId id="2147483731" r:id="rId52"/>
    <p:sldLayoutId id="2147483719" r:id="rId53"/>
    <p:sldLayoutId id="2147483713" r:id="rId54"/>
    <p:sldLayoutId id="2147483708" r:id="rId55"/>
    <p:sldLayoutId id="2147483707" r:id="rId56"/>
    <p:sldLayoutId id="2147483702" r:id="rId57"/>
    <p:sldLayoutId id="2147483694" r:id="rId58"/>
    <p:sldLayoutId id="2147483691" r:id="rId59"/>
    <p:sldLayoutId id="2147483690" r:id="rId60"/>
    <p:sldLayoutId id="2147483682" r:id="rId61"/>
    <p:sldLayoutId id="2147483681" r:id="rId62"/>
    <p:sldLayoutId id="2147483673" r:id="rId63"/>
    <p:sldLayoutId id="2147483672" r:id="rId64"/>
    <p:sldLayoutId id="2147483662" r:id="rId65"/>
    <p:sldLayoutId id="2147483661" r:id="rId66"/>
    <p:sldLayoutId id="2147483651" r:id="rId67"/>
    <p:sldLayoutId id="2147483652" r:id="rId68"/>
    <p:sldLayoutId id="2147483653" r:id="rId69"/>
    <p:sldLayoutId id="2147483654" r:id="rId70"/>
    <p:sldLayoutId id="2147483655" r:id="rId71"/>
    <p:sldLayoutId id="2147483825" r:id="rId72"/>
    <p:sldLayoutId id="2147483824" r:id="rId73"/>
    <p:sldLayoutId id="2147483823" r:id="rId74"/>
    <p:sldLayoutId id="2147483822" r:id="rId75"/>
    <p:sldLayoutId id="2147483821" r:id="rId76"/>
    <p:sldLayoutId id="2147483820" r:id="rId77"/>
    <p:sldLayoutId id="2147483819" r:id="rId78"/>
    <p:sldLayoutId id="2147483818" r:id="rId79"/>
    <p:sldLayoutId id="2147483816" r:id="rId80"/>
    <p:sldLayoutId id="2147483815" r:id="rId81"/>
    <p:sldLayoutId id="2147483810" r:id="rId82"/>
    <p:sldLayoutId id="2147483809" r:id="rId83"/>
    <p:sldLayoutId id="2147483808" r:id="rId84"/>
    <p:sldLayoutId id="2147483807" r:id="rId85"/>
    <p:sldLayoutId id="2147483805" r:id="rId86"/>
    <p:sldLayoutId id="2147483803" r:id="rId87"/>
    <p:sldLayoutId id="2147483801" r:id="rId88"/>
    <p:sldLayoutId id="2147483800" r:id="rId89"/>
    <p:sldLayoutId id="2147483799" r:id="rId90"/>
    <p:sldLayoutId id="2147483791" r:id="rId91"/>
    <p:sldLayoutId id="2147483790" r:id="rId92"/>
    <p:sldLayoutId id="2147483789" r:id="rId93"/>
    <p:sldLayoutId id="2147483786" r:id="rId94"/>
    <p:sldLayoutId id="2147483785" r:id="rId95"/>
    <p:sldLayoutId id="2147483784" r:id="rId96"/>
    <p:sldLayoutId id="2147483777" r:id="rId97"/>
    <p:sldLayoutId id="2147483776" r:id="rId98"/>
    <p:sldLayoutId id="2147483774" r:id="rId99"/>
    <p:sldLayoutId id="2147483773" r:id="rId100"/>
    <p:sldLayoutId id="2147483772" r:id="rId101"/>
    <p:sldLayoutId id="2147483769" r:id="rId102"/>
    <p:sldLayoutId id="2147483767" r:id="rId103"/>
    <p:sldLayoutId id="2147483766" r:id="rId104"/>
    <p:sldLayoutId id="2147483763" r:id="rId105"/>
    <p:sldLayoutId id="2147483762" r:id="rId106"/>
    <p:sldLayoutId id="2147483761" r:id="rId107"/>
    <p:sldLayoutId id="2147483760" r:id="rId108"/>
    <p:sldLayoutId id="2147483758" r:id="rId109"/>
    <p:sldLayoutId id="2147483757" r:id="rId110"/>
    <p:sldLayoutId id="2147483754" r:id="rId111"/>
    <p:sldLayoutId id="2147483753" r:id="rId112"/>
    <p:sldLayoutId id="2147483741" r:id="rId113"/>
    <p:sldLayoutId id="2147483739" r:id="rId114"/>
    <p:sldLayoutId id="2147483734" r:id="rId115"/>
    <p:sldLayoutId id="2147483733" r:id="rId116"/>
    <p:sldLayoutId id="2147483732" r:id="rId117"/>
    <p:sldLayoutId id="2147483730" r:id="rId118"/>
    <p:sldLayoutId id="2147483729" r:id="rId119"/>
    <p:sldLayoutId id="2147483728" r:id="rId120"/>
    <p:sldLayoutId id="2147483727" r:id="rId121"/>
    <p:sldLayoutId id="2147483726" r:id="rId122"/>
    <p:sldLayoutId id="2147483725" r:id="rId123"/>
    <p:sldLayoutId id="2147483724" r:id="rId124"/>
    <p:sldLayoutId id="2147483723" r:id="rId125"/>
    <p:sldLayoutId id="2147483722" r:id="rId126"/>
    <p:sldLayoutId id="2147483721" r:id="rId127"/>
    <p:sldLayoutId id="2147483720" r:id="rId128"/>
    <p:sldLayoutId id="2147483718" r:id="rId129"/>
    <p:sldLayoutId id="2147483717" r:id="rId130"/>
    <p:sldLayoutId id="2147483716" r:id="rId131"/>
    <p:sldLayoutId id="2147483715" r:id="rId132"/>
    <p:sldLayoutId id="2147483714" r:id="rId133"/>
    <p:sldLayoutId id="2147483712" r:id="rId134"/>
    <p:sldLayoutId id="2147483711" r:id="rId135"/>
    <p:sldLayoutId id="2147483710" r:id="rId136"/>
    <p:sldLayoutId id="2147483709" r:id="rId137"/>
    <p:sldLayoutId id="2147483706" r:id="rId138"/>
    <p:sldLayoutId id="2147483705" r:id="rId139"/>
    <p:sldLayoutId id="2147483704" r:id="rId140"/>
    <p:sldLayoutId id="2147483703" r:id="rId141"/>
    <p:sldLayoutId id="2147483701" r:id="rId142"/>
    <p:sldLayoutId id="2147483699" r:id="rId143"/>
    <p:sldLayoutId id="2147483698" r:id="rId144"/>
    <p:sldLayoutId id="2147483697" r:id="rId145"/>
    <p:sldLayoutId id="2147483696" r:id="rId146"/>
    <p:sldLayoutId id="2147483695" r:id="rId147"/>
    <p:sldLayoutId id="2147483693" r:id="rId148"/>
    <p:sldLayoutId id="2147483692" r:id="rId149"/>
    <p:sldLayoutId id="2147483689" r:id="rId150"/>
    <p:sldLayoutId id="2147483688" r:id="rId151"/>
    <p:sldLayoutId id="2147483687" r:id="rId152"/>
    <p:sldLayoutId id="2147483686" r:id="rId153"/>
    <p:sldLayoutId id="2147483685" r:id="rId154"/>
    <p:sldLayoutId id="2147483684" r:id="rId155"/>
    <p:sldLayoutId id="2147483683" r:id="rId156"/>
    <p:sldLayoutId id="2147483680" r:id="rId157"/>
    <p:sldLayoutId id="2147483679" r:id="rId158"/>
    <p:sldLayoutId id="2147483678" r:id="rId159"/>
    <p:sldLayoutId id="2147483677" r:id="rId160"/>
    <p:sldLayoutId id="2147483676" r:id="rId161"/>
    <p:sldLayoutId id="2147483675" r:id="rId162"/>
    <p:sldLayoutId id="2147483674" r:id="rId163"/>
    <p:sldLayoutId id="2147483671" r:id="rId164"/>
    <p:sldLayoutId id="2147483670" r:id="rId165"/>
    <p:sldLayoutId id="2147483669" r:id="rId166"/>
    <p:sldLayoutId id="2147483668" r:id="rId167"/>
    <p:sldLayoutId id="2147483664" r:id="rId168"/>
    <p:sldLayoutId id="2147483663" r:id="rId169"/>
    <p:sldLayoutId id="2147483656" r:id="rId170"/>
    <p:sldLayoutId id="2147483657" r:id="rId171"/>
    <p:sldLayoutId id="2147483658" r:id="rId172"/>
    <p:sldLayoutId id="2147483659" r:id="rId173"/>
    <p:sldLayoutId id="2147483660" r:id="rId174"/>
    <p:sldLayoutId id="2147483667" r:id="rId175"/>
    <p:sldLayoutId id="2147483666" r:id="rId176"/>
    <p:sldLayoutId id="2147483665" r:id="rId177"/>
    <p:sldLayoutId id="2147483826" r:id="rId17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9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0602" y="43712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ăc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01415" y="4931146"/>
            <a:ext cx="330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tắc kè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5128" y="4931154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2057400" y="5943600"/>
            <a:ext cx="1143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6033" t="40625" r="32431" b="15625"/>
          <a:stretch/>
        </p:blipFill>
        <p:spPr>
          <a:xfrm>
            <a:off x="1066800" y="2057400"/>
            <a:ext cx="5308227" cy="25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1" y="1872330"/>
            <a:ext cx="1524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ă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ă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1015" y="1878915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143000" y="208103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992" y="4978328"/>
            <a:ext cx="324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măng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3967" y="4976662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ăng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0674" t="27083" r="29502" b="14583"/>
          <a:stretch/>
        </p:blipFill>
        <p:spPr>
          <a:xfrm>
            <a:off x="1143000" y="1968849"/>
            <a:ext cx="3596515" cy="2961836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767575" y="224893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8388" y="5048071"/>
            <a:ext cx="3303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tắc kè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2101" y="5048079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16033" t="40625" r="32431" b="15625"/>
          <a:stretch/>
        </p:blipFill>
        <p:spPr>
          <a:xfrm>
            <a:off x="6477000" y="2183031"/>
            <a:ext cx="5308227" cy="25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ăng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199" y="3679984"/>
            <a:ext cx="3962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măng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7692" y="3677330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ăng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3679984"/>
            <a:ext cx="2440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tắc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2894" y="3667970"/>
            <a:ext cx="193926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990600" y="0"/>
            <a:ext cx="9828058" cy="6477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514600" y="3335154"/>
            <a:ext cx="83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34400" y="3349592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6383154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10600" y="6383154"/>
            <a:ext cx="91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3244115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19800" y="6383154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01200" y="6383154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859" y="5871275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638800" y="3335154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9800" y="64770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01200" y="64770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0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762" t="43750" r="14860" b="13542"/>
          <a:stretch/>
        </p:blipFill>
        <p:spPr>
          <a:xfrm>
            <a:off x="0" y="914400"/>
            <a:ext cx="12192000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1742" y="4843220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 măng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3942" y="4843220"/>
            <a:ext cx="2245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 mập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1324" y="5146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794806" cy="6172200"/>
            <a:chOff x="0" y="0"/>
            <a:chExt cx="11794806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0176" t="41667" r="13104" b="13542"/>
            <a:stretch/>
          </p:blipFill>
          <p:spPr>
            <a:xfrm>
              <a:off x="304800" y="1447800"/>
              <a:ext cx="11490006" cy="472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8419" t="37500" r="10175" b="40625"/>
            <a:stretch/>
          </p:blipFill>
          <p:spPr>
            <a:xfrm>
              <a:off x="0" y="0"/>
              <a:ext cx="9583057" cy="1447800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8686800" y="46482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800" y="6188345"/>
            <a:ext cx="19050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8250" y="3835829"/>
            <a:ext cx="2769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0" y="1431655"/>
            <a:ext cx="2590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6172200"/>
            <a:ext cx="19050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9363" y="5867400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85800" y="4648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0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794806" cy="6172200"/>
            <a:chOff x="0" y="0"/>
            <a:chExt cx="11794806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0176" t="41667" r="13104" b="13542"/>
            <a:stretch/>
          </p:blipFill>
          <p:spPr>
            <a:xfrm>
              <a:off x="304800" y="1447800"/>
              <a:ext cx="11490006" cy="472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8419" t="37500" r="10175" b="40625"/>
            <a:stretch/>
          </p:blipFill>
          <p:spPr>
            <a:xfrm>
              <a:off x="0" y="0"/>
              <a:ext cx="9583057" cy="1447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90600" y="14516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1600" y="14516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115564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2116" y="308497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810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1709" y="4724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467600" y="3962400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vàng bạc       làng mạc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23837"/>
            <a:ext cx="110490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Mùa gặt ở làng quê thật nhộn nhịp.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609600" y="365101"/>
            <a:ext cx="46938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Đây là 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46348" y="5218035"/>
            <a:ext cx="3352800" cy="828574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FF00"/>
                </a:solidFill>
                <a:latin typeface="UTM Avo" panose="02040603050506020204" pitchFamily="18" charset="0"/>
              </a:rPr>
              <a:t>bác sĩ</a:t>
            </a:r>
            <a:endParaRPr lang="en-US" sz="4400" b="1" noProof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Dr. Prachi Adsul - Orthodontist, Bharti-vidyapeeth-P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844" y="607663"/>
            <a:ext cx="381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Tìm 2 từ có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ang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78. ăng –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ă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c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66085" y="201646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ăng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ăng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ă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97077" y="4971871"/>
            <a:ext cx="3249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măng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4092" y="4973342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ăng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0674" t="27083" r="29502" b="14583"/>
          <a:stretch/>
        </p:blipFill>
        <p:spPr>
          <a:xfrm>
            <a:off x="1966085" y="1962392"/>
            <a:ext cx="3596515" cy="29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26786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135</Words>
  <Application>Microsoft Office PowerPoint</Application>
  <PresentationFormat>Widescreen</PresentationFormat>
  <Paragraphs>59</Paragraphs>
  <Slides>21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98</cp:revision>
  <dcterms:created xsi:type="dcterms:W3CDTF">2021-11-07T09:12:58Z</dcterms:created>
  <dcterms:modified xsi:type="dcterms:W3CDTF">2024-12-19T05:29:46Z</dcterms:modified>
</cp:coreProperties>
</file>