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sldIdLst>
    <p:sldId id="258" r:id="rId3"/>
    <p:sldId id="259" r:id="rId4"/>
    <p:sldId id="264" r:id="rId5"/>
    <p:sldId id="266" r:id="rId6"/>
    <p:sldId id="260" r:id="rId7"/>
    <p:sldId id="267" r:id="rId8"/>
    <p:sldId id="269" r:id="rId9"/>
    <p:sldId id="270" r:id="rId10"/>
  </p:sldIdLst>
  <p:sldSz cx="12192000" cy="6858000"/>
  <p:notesSz cx="6858000" cy="9144000"/>
  <p:embeddedFontLst>
    <p:embeddedFont>
      <p:font typeface="#9Slide07 HoneyCream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Fredoka One" panose="02000000000000000000" pitchFamily="2" charset="0"/>
      <p:regular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AD"/>
    <a:srgbClr val="F9EFD3"/>
    <a:srgbClr val="96ADCE"/>
    <a:srgbClr val="FF6F69"/>
    <a:srgbClr val="FFB36F"/>
    <a:srgbClr val="C41C17"/>
    <a:srgbClr val="C81C3E"/>
    <a:srgbClr val="2E7637"/>
    <a:srgbClr val="F4C7C4"/>
    <a:srgbClr val="DF6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D210CE-F00A-03FF-9F7F-F8239908D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172F612-719B-8E2C-87C7-96EED95F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8F91B3-7A66-2235-BF38-E36F7B3F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4A6DD95-09CA-C29B-08D1-0391B5D6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B44F59E-104E-DBF3-2A40-0D135ACB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14">
            <a:extLst>
              <a:ext uri="{FF2B5EF4-FFF2-40B4-BE49-F238E27FC236}">
                <a16:creationId xmlns:a16="http://schemas.microsoft.com/office/drawing/2014/main" id="{8B047B14-AEDD-F4BC-3EE8-9FCBC6FB9085}"/>
              </a:ext>
            </a:extLst>
          </p:cNvPr>
          <p:cNvGrpSpPr/>
          <p:nvPr userDrawn="1"/>
        </p:nvGrpSpPr>
        <p:grpSpPr>
          <a:xfrm>
            <a:off x="-28575" y="-180340"/>
            <a:ext cx="12207240" cy="7214870"/>
            <a:chOff x="-45" y="-284"/>
            <a:chExt cx="19224" cy="11362"/>
          </a:xfrm>
        </p:grpSpPr>
        <p:pic>
          <p:nvPicPr>
            <p:cNvPr id="8" name="图片 12" descr="9cb90af73a823fd809c3bc289fbc5215">
              <a:extLst>
                <a:ext uri="{FF2B5EF4-FFF2-40B4-BE49-F238E27FC236}">
                  <a16:creationId xmlns:a16="http://schemas.microsoft.com/office/drawing/2014/main" id="{914EDA17-EF56-B181-2281-A66842FA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2221"/>
            <a:stretch>
              <a:fillRect/>
            </a:stretch>
          </p:blipFill>
          <p:spPr>
            <a:xfrm>
              <a:off x="3839" y="-24"/>
              <a:ext cx="11522" cy="4167"/>
            </a:xfrm>
            <a:prstGeom prst="rect">
              <a:avLst/>
            </a:prstGeom>
          </p:spPr>
        </p:pic>
        <p:pic>
          <p:nvPicPr>
            <p:cNvPr id="9" name="图片 13" descr="9cb90af73a823fd809c3bc289fbc5215">
              <a:extLst>
                <a:ext uri="{FF2B5EF4-FFF2-40B4-BE49-F238E27FC236}">
                  <a16:creationId xmlns:a16="http://schemas.microsoft.com/office/drawing/2014/main" id="{E02F8EDA-5AD6-5EFD-8DAF-BB0571B7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607" b="39139"/>
            <a:stretch>
              <a:fillRect/>
            </a:stretch>
          </p:blipFill>
          <p:spPr>
            <a:xfrm>
              <a:off x="3316" y="7139"/>
              <a:ext cx="11522" cy="3668"/>
            </a:xfrm>
            <a:prstGeom prst="rect">
              <a:avLst/>
            </a:prstGeom>
          </p:spPr>
        </p:pic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3281B324-B2B7-8214-4622-ADA63FD0EB59}"/>
                </a:ext>
              </a:extLst>
            </p:cNvPr>
            <p:cNvGrpSpPr/>
            <p:nvPr/>
          </p:nvGrpSpPr>
          <p:grpSpPr>
            <a:xfrm>
              <a:off x="-45" y="-284"/>
              <a:ext cx="19225" cy="11363"/>
              <a:chOff x="-45" y="-284"/>
              <a:chExt cx="19225" cy="11363"/>
            </a:xfrm>
          </p:grpSpPr>
          <p:pic>
            <p:nvPicPr>
              <p:cNvPr id="11" name="图片 6" descr="9cb90af73a823fd809c3bc289fbc5215">
                <a:extLst>
                  <a:ext uri="{FF2B5EF4-FFF2-40B4-BE49-F238E27FC236}">
                    <a16:creationId xmlns:a16="http://schemas.microsoft.com/office/drawing/2014/main" id="{DA66F1A6-272A-6F24-7182-9A19443D8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7097"/>
              <a:stretch>
                <a:fillRect/>
              </a:stretch>
            </p:blipFill>
            <p:spPr>
              <a:xfrm flipH="1">
                <a:off x="-45" y="-284"/>
                <a:ext cx="3905" cy="11363"/>
              </a:xfrm>
              <a:prstGeom prst="rect">
                <a:avLst/>
              </a:prstGeom>
            </p:spPr>
          </p:pic>
          <p:pic>
            <p:nvPicPr>
              <p:cNvPr id="12" name="图片 7" descr="9cb90af73a823fd809c3bc289fbc5215">
                <a:extLst>
                  <a:ext uri="{FF2B5EF4-FFF2-40B4-BE49-F238E27FC236}">
                    <a16:creationId xmlns:a16="http://schemas.microsoft.com/office/drawing/2014/main" id="{8A72E064-C3A7-C567-207A-A68E6B1BC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60753"/>
              <a:stretch>
                <a:fillRect/>
              </a:stretch>
            </p:blipFill>
            <p:spPr>
              <a:xfrm>
                <a:off x="14658" y="-284"/>
                <a:ext cx="4522" cy="11030"/>
              </a:xfrm>
              <a:prstGeom prst="rect">
                <a:avLst/>
              </a:prstGeom>
            </p:spPr>
          </p:pic>
          <p:pic>
            <p:nvPicPr>
              <p:cNvPr id="13" name="图片 8" descr="9cb90af73a823fd809c3bc289fbc5215">
                <a:extLst>
                  <a:ext uri="{FF2B5EF4-FFF2-40B4-BE49-F238E27FC236}">
                    <a16:creationId xmlns:a16="http://schemas.microsoft.com/office/drawing/2014/main" id="{B281605B-DC35-9668-8700-64F231EEB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8283" b="26401"/>
              <a:stretch>
                <a:fillRect/>
              </a:stretch>
            </p:blipFill>
            <p:spPr>
              <a:xfrm flipH="1">
                <a:off x="-45" y="-241"/>
                <a:ext cx="4951" cy="8363"/>
              </a:xfrm>
              <a:prstGeom prst="rect">
                <a:avLst/>
              </a:prstGeom>
            </p:spPr>
          </p:pic>
        </p:grpSp>
      </p:grpSp>
      <p:grpSp>
        <p:nvGrpSpPr>
          <p:cNvPr id="15" name="组合 15">
            <a:extLst>
              <a:ext uri="{FF2B5EF4-FFF2-40B4-BE49-F238E27FC236}">
                <a16:creationId xmlns:a16="http://schemas.microsoft.com/office/drawing/2014/main" id="{0097633D-3DB3-A9C9-7882-F68568AD3DDE}"/>
              </a:ext>
            </a:extLst>
          </p:cNvPr>
          <p:cNvGrpSpPr/>
          <p:nvPr/>
        </p:nvGrpSpPr>
        <p:grpSpPr>
          <a:xfrm>
            <a:off x="1477010" y="1605280"/>
            <a:ext cx="9698355" cy="3907155"/>
            <a:chOff x="2790901" y="1344374"/>
            <a:chExt cx="6555384" cy="4169252"/>
          </a:xfrm>
        </p:grpSpPr>
        <p:sp>
          <p:nvSpPr>
            <p:cNvPr id="20" name="矩形: 圆角 9">
              <a:extLst>
                <a:ext uri="{FF2B5EF4-FFF2-40B4-BE49-F238E27FC236}">
                  <a16:creationId xmlns:a16="http://schemas.microsoft.com/office/drawing/2014/main" id="{9DE6F0A8-D82F-D7E8-B6C3-2C8B5B357145}"/>
                </a:ext>
              </a:extLst>
            </p:cNvPr>
            <p:cNvSpPr/>
            <p:nvPr/>
          </p:nvSpPr>
          <p:spPr>
            <a:xfrm>
              <a:off x="2790901" y="1344374"/>
              <a:ext cx="6555384" cy="4169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   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矩形: 圆角 10">
              <a:extLst>
                <a:ext uri="{FF2B5EF4-FFF2-40B4-BE49-F238E27FC236}">
                  <a16:creationId xmlns:a16="http://schemas.microsoft.com/office/drawing/2014/main" id="{78E4D66D-6D6D-4AF2-D1EF-6CA8989DD38F}"/>
                </a:ext>
              </a:extLst>
            </p:cNvPr>
            <p:cNvSpPr/>
            <p:nvPr/>
          </p:nvSpPr>
          <p:spPr>
            <a:xfrm>
              <a:off x="2961978" y="1653040"/>
              <a:ext cx="6224237" cy="3605325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186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2A2825-98A2-C51B-AE33-5F0DBC68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377C39-3589-C604-AC1F-E57BE052E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DA1D570-3504-FC60-F0F9-1F9129AE8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8C820D7-AA97-E7C6-1B1A-ACAA7AF1F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BB40A8A-3560-2DE2-9C9A-99E9EED69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9055F07-44B2-3610-0872-730CAC59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1134D55-2BED-3BD3-8B1A-2B6D918B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1C54012-7BFE-46AD-3D8B-32E93D1E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0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8CC0FA-8195-2FAD-B61E-012E70A5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329D2BB-CE64-3B19-F79F-8D634798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66604DC-5C28-39C7-6F7F-3225474F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8B97CAB-B563-0FEB-804F-562D180D3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62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4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B665DF2A-552D-E204-ED96-FBFC3CD5B20C}"/>
              </a:ext>
            </a:extLst>
          </p:cNvPr>
          <p:cNvSpPr/>
          <p:nvPr userDrawn="1"/>
        </p:nvSpPr>
        <p:spPr>
          <a:xfrm>
            <a:off x="826650" y="758825"/>
            <a:ext cx="10551264" cy="5340350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2D8F1807-165A-0E9D-CD76-74E02CC90F43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668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B665DF2A-552D-E204-ED96-FBFC3CD5B20C}"/>
              </a:ext>
            </a:extLst>
          </p:cNvPr>
          <p:cNvSpPr/>
          <p:nvPr userDrawn="1"/>
        </p:nvSpPr>
        <p:spPr>
          <a:xfrm>
            <a:off x="826650" y="758825"/>
            <a:ext cx="10551264" cy="5340350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2D8F1807-165A-0E9D-CD76-74E02CC90F43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4451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9110CA5B-E2BB-0D34-2FCF-3725A84964AC}"/>
              </a:ext>
            </a:extLst>
          </p:cNvPr>
          <p:cNvSpPr/>
          <p:nvPr userDrawn="1"/>
        </p:nvSpPr>
        <p:spPr>
          <a:xfrm>
            <a:off x="-39370" y="2584450"/>
            <a:ext cx="12193270" cy="3206115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B75136BD-B2A5-F227-C20B-612FB975BFA9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969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9110CA5B-E2BB-0D34-2FCF-3725A84964AC}"/>
              </a:ext>
            </a:extLst>
          </p:cNvPr>
          <p:cNvSpPr/>
          <p:nvPr userDrawn="1"/>
        </p:nvSpPr>
        <p:spPr>
          <a:xfrm>
            <a:off x="-39370" y="2584450"/>
            <a:ext cx="12193270" cy="3206115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B75136BD-B2A5-F227-C20B-612FB975BFA9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3826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12">
            <a:extLst>
              <a:ext uri="{FF2B5EF4-FFF2-40B4-BE49-F238E27FC236}">
                <a16:creationId xmlns:a16="http://schemas.microsoft.com/office/drawing/2014/main" id="{37E433A0-4F41-E70A-E33B-F449AF7BF593}"/>
              </a:ext>
            </a:extLst>
          </p:cNvPr>
          <p:cNvSpPr/>
          <p:nvPr userDrawn="1"/>
        </p:nvSpPr>
        <p:spPr>
          <a:xfrm>
            <a:off x="-635" y="1189355"/>
            <a:ext cx="12193270" cy="4479925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125F53EA-68D4-B8DB-F6B1-7442B371E5FA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7152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8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9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D210CE-F00A-03FF-9F7F-F8239908D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172F612-719B-8E2C-87C7-96EED95F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8F91B3-7A66-2235-BF38-E36F7B3F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4A6DD95-09CA-C29B-08D1-0391B5D6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B44F59E-104E-DBF3-2A40-0D135ACB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14">
            <a:extLst>
              <a:ext uri="{FF2B5EF4-FFF2-40B4-BE49-F238E27FC236}">
                <a16:creationId xmlns:a16="http://schemas.microsoft.com/office/drawing/2014/main" id="{8B047B14-AEDD-F4BC-3EE8-9FCBC6FB9085}"/>
              </a:ext>
            </a:extLst>
          </p:cNvPr>
          <p:cNvGrpSpPr/>
          <p:nvPr userDrawn="1"/>
        </p:nvGrpSpPr>
        <p:grpSpPr>
          <a:xfrm>
            <a:off x="-28575" y="-180340"/>
            <a:ext cx="12207240" cy="7214870"/>
            <a:chOff x="-45" y="-284"/>
            <a:chExt cx="19224" cy="11362"/>
          </a:xfrm>
        </p:grpSpPr>
        <p:pic>
          <p:nvPicPr>
            <p:cNvPr id="8" name="图片 12" descr="9cb90af73a823fd809c3bc289fbc5215">
              <a:extLst>
                <a:ext uri="{FF2B5EF4-FFF2-40B4-BE49-F238E27FC236}">
                  <a16:creationId xmlns:a16="http://schemas.microsoft.com/office/drawing/2014/main" id="{914EDA17-EF56-B181-2281-A66842FA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2221"/>
            <a:stretch>
              <a:fillRect/>
            </a:stretch>
          </p:blipFill>
          <p:spPr>
            <a:xfrm>
              <a:off x="3839" y="-24"/>
              <a:ext cx="11522" cy="4167"/>
            </a:xfrm>
            <a:prstGeom prst="rect">
              <a:avLst/>
            </a:prstGeom>
          </p:spPr>
        </p:pic>
        <p:pic>
          <p:nvPicPr>
            <p:cNvPr id="9" name="图片 13" descr="9cb90af73a823fd809c3bc289fbc5215">
              <a:extLst>
                <a:ext uri="{FF2B5EF4-FFF2-40B4-BE49-F238E27FC236}">
                  <a16:creationId xmlns:a16="http://schemas.microsoft.com/office/drawing/2014/main" id="{E02F8EDA-5AD6-5EFD-8DAF-BB0571B7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607" b="39139"/>
            <a:stretch>
              <a:fillRect/>
            </a:stretch>
          </p:blipFill>
          <p:spPr>
            <a:xfrm>
              <a:off x="3316" y="7139"/>
              <a:ext cx="11522" cy="3668"/>
            </a:xfrm>
            <a:prstGeom prst="rect">
              <a:avLst/>
            </a:prstGeom>
          </p:spPr>
        </p:pic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3281B324-B2B7-8214-4622-ADA63FD0EB59}"/>
                </a:ext>
              </a:extLst>
            </p:cNvPr>
            <p:cNvGrpSpPr/>
            <p:nvPr/>
          </p:nvGrpSpPr>
          <p:grpSpPr>
            <a:xfrm>
              <a:off x="-45" y="-284"/>
              <a:ext cx="19225" cy="11363"/>
              <a:chOff x="-45" y="-284"/>
              <a:chExt cx="19225" cy="11363"/>
            </a:xfrm>
          </p:grpSpPr>
          <p:pic>
            <p:nvPicPr>
              <p:cNvPr id="11" name="图片 6" descr="9cb90af73a823fd809c3bc289fbc5215">
                <a:extLst>
                  <a:ext uri="{FF2B5EF4-FFF2-40B4-BE49-F238E27FC236}">
                    <a16:creationId xmlns:a16="http://schemas.microsoft.com/office/drawing/2014/main" id="{DA66F1A6-272A-6F24-7182-9A19443D8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7097"/>
              <a:stretch>
                <a:fillRect/>
              </a:stretch>
            </p:blipFill>
            <p:spPr>
              <a:xfrm flipH="1">
                <a:off x="-45" y="-284"/>
                <a:ext cx="3905" cy="11363"/>
              </a:xfrm>
              <a:prstGeom prst="rect">
                <a:avLst/>
              </a:prstGeom>
            </p:spPr>
          </p:pic>
          <p:pic>
            <p:nvPicPr>
              <p:cNvPr id="12" name="图片 7" descr="9cb90af73a823fd809c3bc289fbc5215">
                <a:extLst>
                  <a:ext uri="{FF2B5EF4-FFF2-40B4-BE49-F238E27FC236}">
                    <a16:creationId xmlns:a16="http://schemas.microsoft.com/office/drawing/2014/main" id="{8A72E064-C3A7-C567-207A-A68E6B1BC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60753"/>
              <a:stretch>
                <a:fillRect/>
              </a:stretch>
            </p:blipFill>
            <p:spPr>
              <a:xfrm>
                <a:off x="14658" y="-284"/>
                <a:ext cx="4522" cy="11030"/>
              </a:xfrm>
              <a:prstGeom prst="rect">
                <a:avLst/>
              </a:prstGeom>
            </p:spPr>
          </p:pic>
          <p:pic>
            <p:nvPicPr>
              <p:cNvPr id="13" name="图片 8" descr="9cb90af73a823fd809c3bc289fbc5215">
                <a:extLst>
                  <a:ext uri="{FF2B5EF4-FFF2-40B4-BE49-F238E27FC236}">
                    <a16:creationId xmlns:a16="http://schemas.microsoft.com/office/drawing/2014/main" id="{B281605B-DC35-9668-8700-64F231EEB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8283" b="26401"/>
              <a:stretch>
                <a:fillRect/>
              </a:stretch>
            </p:blipFill>
            <p:spPr>
              <a:xfrm flipH="1">
                <a:off x="-45" y="-241"/>
                <a:ext cx="4951" cy="8363"/>
              </a:xfrm>
              <a:prstGeom prst="rect">
                <a:avLst/>
              </a:prstGeom>
            </p:spPr>
          </p:pic>
        </p:grpSp>
      </p:grpSp>
      <p:grpSp>
        <p:nvGrpSpPr>
          <p:cNvPr id="15" name="组合 15">
            <a:extLst>
              <a:ext uri="{FF2B5EF4-FFF2-40B4-BE49-F238E27FC236}">
                <a16:creationId xmlns:a16="http://schemas.microsoft.com/office/drawing/2014/main" id="{0097633D-3DB3-A9C9-7882-F68568AD3DDE}"/>
              </a:ext>
            </a:extLst>
          </p:cNvPr>
          <p:cNvGrpSpPr/>
          <p:nvPr/>
        </p:nvGrpSpPr>
        <p:grpSpPr>
          <a:xfrm>
            <a:off x="1477010" y="1605280"/>
            <a:ext cx="9698355" cy="3907155"/>
            <a:chOff x="2790901" y="1344374"/>
            <a:chExt cx="6555384" cy="4169252"/>
          </a:xfrm>
        </p:grpSpPr>
        <p:sp>
          <p:nvSpPr>
            <p:cNvPr id="20" name="矩形: 圆角 9">
              <a:extLst>
                <a:ext uri="{FF2B5EF4-FFF2-40B4-BE49-F238E27FC236}">
                  <a16:creationId xmlns:a16="http://schemas.microsoft.com/office/drawing/2014/main" id="{9DE6F0A8-D82F-D7E8-B6C3-2C8B5B357145}"/>
                </a:ext>
              </a:extLst>
            </p:cNvPr>
            <p:cNvSpPr/>
            <p:nvPr/>
          </p:nvSpPr>
          <p:spPr>
            <a:xfrm>
              <a:off x="2790901" y="1344374"/>
              <a:ext cx="6555384" cy="4169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   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矩形: 圆角 10">
              <a:extLst>
                <a:ext uri="{FF2B5EF4-FFF2-40B4-BE49-F238E27FC236}">
                  <a16:creationId xmlns:a16="http://schemas.microsoft.com/office/drawing/2014/main" id="{78E4D66D-6D6D-4AF2-D1EF-6CA8989DD38F}"/>
                </a:ext>
              </a:extLst>
            </p:cNvPr>
            <p:cNvSpPr/>
            <p:nvPr/>
          </p:nvSpPr>
          <p:spPr>
            <a:xfrm>
              <a:off x="2961978" y="1653040"/>
              <a:ext cx="6224237" cy="3605325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78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5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38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24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2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05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50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37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8726F9-DEB4-BF77-F884-E47B2F6E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200E5B-5D1C-48C2-9773-A4AFC8B1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F2B3738-BB47-12D4-6FF9-AFAF3EAC6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CC93DBF-40E1-4816-6D52-6A2EEFF2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78F305-C7FB-3CE0-C612-01230920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5D96B81-30A6-FE01-C2E2-E6FB0A37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47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FFF1D0-FA32-F7A2-748D-EC315CDE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56DFBE5-B4C4-3A33-98C4-3CBBD22CF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AF08A4-62C8-74BE-115A-7E62060C7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74BC453-8274-D9A8-42FB-95992B3B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0D33D0E-48D4-0E52-20DC-C3AB0DBA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1C0B748-5DA6-5377-4E8D-EF7CAD18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9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EB1EFB-9F89-2A72-7DBA-CBDA5744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2F55569-D91D-3B83-6CF9-0675578A8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03200B-CF33-072C-F75A-A9BCAEA5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6FF8AD2-FAFB-9A49-A79D-309B785C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D114CF-54B2-9643-7598-40D80E5C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20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451A725-886D-019F-7884-6EF243773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A796A8C-70F0-5DFA-A1D7-A681138A6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104AFF9-C01C-7588-D1E7-AD5FF618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931E0E-6018-E8FC-8444-4D016EF4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122CD9-52B0-12F6-31F4-538965F3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46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1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8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4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50ABE-3945-0CC8-262D-F2515628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2CC23BF-AD6C-0B37-B3E6-22257329A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F951D7-D591-8236-5307-F27AF66F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9BF6B3-647D-6E3A-0EFD-24A71F36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A9ED70-CA71-C2F4-0C34-BB6095CF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7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99DA49-5E78-A256-F183-FC129FB6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523454-D188-EE94-FED9-D6BA552D7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4ED74A5-10D1-9B33-7920-76AEDB149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F58AD33-9638-7E12-1AEC-9389FB6E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A19A30C-9323-8C1C-BC1D-279241D9A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AB11D72-6D2A-27D6-C4F5-378921AE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7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8491D2-8F38-1C48-1BEF-B0ADF38A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1738A9-F5B0-0D60-9103-2B28DD7BD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dirty="0" err="1"/>
              <a:t>Bấm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39A8CB-34AB-E931-429D-DA1CCDC43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21B0A-1125-4A1C-8B75-6A89FC2E806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B3469A-C48B-CE5F-CF4E-D2B6E0554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C4D46C-1CDC-C04B-8829-BF25FC19D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ỗ dành sẵn cho Ngày tháng 3">
            <a:extLst>
              <a:ext uri="{FF2B5EF4-FFF2-40B4-BE49-F238E27FC236}">
                <a16:creationId xmlns:a16="http://schemas.microsoft.com/office/drawing/2014/main" id="{F3EA4A8F-0517-D883-2DCB-E55C4B598BA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17" name="Chỗ dành sẵn cho Số hiệu Bản chiếu 5">
            <a:extLst>
              <a:ext uri="{FF2B5EF4-FFF2-40B4-BE49-F238E27FC236}">
                <a16:creationId xmlns:a16="http://schemas.microsoft.com/office/drawing/2014/main" id="{C129B7F0-E1CB-6B38-AE22-A191A145073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57913327-CC5C-7EDE-5831-67A76CAFBBD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D407123B-59B2-8CA4-6709-B2C225FDCE51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A6F96BCD-A672-7633-D886-409913B0B56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76E9C1E-D494-18D3-A69C-2B00241F02F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DE9D1C78-D047-55A3-6213-C6FD86E2A73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B7312B92-00A1-03E6-C622-66B7BA7FB976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B8FE5E20-8176-0581-5CD3-7ABCFFBFA67D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79" r:id="rId4"/>
    <p:sldLayoutId id="2147483676" r:id="rId5"/>
    <p:sldLayoutId id="2147483672" r:id="rId6"/>
    <p:sldLayoutId id="2147483669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63" r:id="rId13"/>
    <p:sldLayoutId id="2147483677" r:id="rId14"/>
    <p:sldLayoutId id="2147483662" r:id="rId15"/>
    <p:sldLayoutId id="2147483681" r:id="rId16"/>
    <p:sldLayoutId id="2147483661" r:id="rId17"/>
    <p:sldLayoutId id="2147483660" r:id="rId18"/>
    <p:sldLayoutId id="2147483680" r:id="rId19"/>
    <p:sldLayoutId id="2147483678" r:id="rId20"/>
    <p:sldLayoutId id="2147483675" r:id="rId21"/>
    <p:sldLayoutId id="2147483674" r:id="rId22"/>
    <p:sldLayoutId id="2147483673" r:id="rId23"/>
    <p:sldLayoutId id="2147483671" r:id="rId24"/>
    <p:sldLayoutId id="2147483670" r:id="rId25"/>
    <p:sldLayoutId id="2147483668" r:id="rId26"/>
    <p:sldLayoutId id="2147483656" r:id="rId27"/>
    <p:sldLayoutId id="2147483657" r:id="rId28"/>
    <p:sldLayoutId id="2147483658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75618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5D24103-66B6-69AC-63A3-9E574E4A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478" y="2993367"/>
            <a:ext cx="1329043" cy="1774090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30122FBC-BDF5-9D97-ABC2-5AE977C8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287" y="4931497"/>
            <a:ext cx="62794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4536A6C-255D-C288-244C-AA85B3F8E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688" y="2970218"/>
            <a:ext cx="1505843" cy="177409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1AC0ECE-AFD9-9460-A9C5-33228F9FC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763" y="4931497"/>
            <a:ext cx="584047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9F78300-8230-09F9-73D6-7F828446371E}"/>
              </a:ext>
            </a:extLst>
          </p:cNvPr>
          <p:cNvSpPr txBox="1"/>
          <p:nvPr/>
        </p:nvSpPr>
        <p:spPr>
          <a:xfrm>
            <a:off x="658806" y="587089"/>
            <a:ext cx="4164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2A6FD02-3FC4-69DB-0F91-94DC805AAB34}"/>
              </a:ext>
            </a:extLst>
          </p:cNvPr>
          <p:cNvSpPr txBox="1"/>
          <p:nvPr/>
        </p:nvSpPr>
        <p:spPr>
          <a:xfrm>
            <a:off x="741045" y="1290979"/>
            <a:ext cx="1087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1531855-5135-F145-B9B1-DADA73B75011}"/>
              </a:ext>
            </a:extLst>
          </p:cNvPr>
          <p:cNvGrpSpPr/>
          <p:nvPr/>
        </p:nvGrpSpPr>
        <p:grpSpPr>
          <a:xfrm>
            <a:off x="906013" y="1852643"/>
            <a:ext cx="7095124" cy="2348191"/>
            <a:chOff x="906013" y="1852643"/>
            <a:chExt cx="7095124" cy="2348191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4FD03C31-067C-7727-6031-F29913F7A09F}"/>
                </a:ext>
              </a:extLst>
            </p:cNvPr>
            <p:cNvGrpSpPr/>
            <p:nvPr/>
          </p:nvGrpSpPr>
          <p:grpSpPr>
            <a:xfrm>
              <a:off x="1064871" y="2384384"/>
              <a:ext cx="6482684" cy="1224000"/>
              <a:chOff x="1064871" y="2384384"/>
              <a:chExt cx="6482684" cy="1224000"/>
            </a:xfrm>
          </p:grpSpPr>
          <p:cxnSp>
            <p:nvCxnSpPr>
              <p:cNvPr id="11" name="Đường nối Thẳng 10">
                <a:extLst>
                  <a:ext uri="{FF2B5EF4-FFF2-40B4-BE49-F238E27FC236}">
                    <a16:creationId xmlns:a16="http://schemas.microsoft.com/office/drawing/2014/main" id="{FCE8E8A1-7599-6C1F-0900-0B0F3EB0F82B}"/>
                  </a:ext>
                </a:extLst>
              </p:cNvPr>
              <p:cNvCxnSpPr/>
              <p:nvPr/>
            </p:nvCxnSpPr>
            <p:spPr>
              <a:xfrm flipV="1">
                <a:off x="1064871" y="2384384"/>
                <a:ext cx="1800000" cy="1224000"/>
              </a:xfrm>
              <a:prstGeom prst="line">
                <a:avLst/>
              </a:prstGeom>
              <a:ln w="38100">
                <a:solidFill>
                  <a:srgbClr val="2E7637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Đường nối Thẳng 11">
                <a:extLst>
                  <a:ext uri="{FF2B5EF4-FFF2-40B4-BE49-F238E27FC236}">
                    <a16:creationId xmlns:a16="http://schemas.microsoft.com/office/drawing/2014/main" id="{C09396E5-01F6-C6E6-EF47-AB985CBE2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4871" y="2387438"/>
                <a:ext cx="1800000" cy="1116000"/>
              </a:xfrm>
              <a:prstGeom prst="line">
                <a:avLst/>
              </a:prstGeom>
              <a:ln w="38100">
                <a:solidFill>
                  <a:srgbClr val="2E7637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Đường nối Thẳng 13">
                <a:extLst>
                  <a:ext uri="{FF2B5EF4-FFF2-40B4-BE49-F238E27FC236}">
                    <a16:creationId xmlns:a16="http://schemas.microsoft.com/office/drawing/2014/main" id="{D667DB7E-B894-90C9-3C43-CB64328D9FFE}"/>
                  </a:ext>
                </a:extLst>
              </p:cNvPr>
              <p:cNvCxnSpPr/>
              <p:nvPr/>
            </p:nvCxnSpPr>
            <p:spPr>
              <a:xfrm flipV="1">
                <a:off x="4667555" y="2395959"/>
                <a:ext cx="2880000" cy="1116000"/>
              </a:xfrm>
              <a:prstGeom prst="line">
                <a:avLst/>
              </a:prstGeom>
              <a:ln w="38100">
                <a:solidFill>
                  <a:srgbClr val="2E7637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F0503BAC-3629-DF86-64E0-1AE2D97695BB}"/>
                </a:ext>
              </a:extLst>
            </p:cNvPr>
            <p:cNvSpPr txBox="1"/>
            <p:nvPr/>
          </p:nvSpPr>
          <p:spPr>
            <a:xfrm>
              <a:off x="906013" y="3677614"/>
              <a:ext cx="4187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2D60ECAA-ED30-EB9D-2D8D-DAB9CC29E1AC}"/>
                </a:ext>
              </a:extLst>
            </p:cNvPr>
            <p:cNvSpPr txBox="1"/>
            <p:nvPr/>
          </p:nvSpPr>
          <p:spPr>
            <a:xfrm>
              <a:off x="2640537" y="1852643"/>
              <a:ext cx="448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670FEE5-E762-E325-F4A5-A01751A032B5}"/>
                </a:ext>
              </a:extLst>
            </p:cNvPr>
            <p:cNvSpPr txBox="1"/>
            <p:nvPr/>
          </p:nvSpPr>
          <p:spPr>
            <a:xfrm>
              <a:off x="4506013" y="3677614"/>
              <a:ext cx="317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8504727-8B8D-E980-2D65-8B3EC0A7C2A3}"/>
                </a:ext>
              </a:extLst>
            </p:cNvPr>
            <p:cNvSpPr txBox="1"/>
            <p:nvPr/>
          </p:nvSpPr>
          <p:spPr>
            <a:xfrm>
              <a:off x="7683421" y="1961076"/>
              <a:ext cx="317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F6732959-3908-71F9-12AA-102DAD381D47}"/>
              </a:ext>
            </a:extLst>
          </p:cNvPr>
          <p:cNvGrpSpPr/>
          <p:nvPr/>
        </p:nvGrpSpPr>
        <p:grpSpPr>
          <a:xfrm>
            <a:off x="715727" y="5043802"/>
            <a:ext cx="9730348" cy="1051724"/>
            <a:chOff x="715727" y="5043802"/>
            <a:chExt cx="9730348" cy="1051724"/>
          </a:xfrm>
        </p:grpSpPr>
        <p:sp>
          <p:nvSpPr>
            <p:cNvPr id="32" name="矩形: 圆角 15">
              <a:extLst>
                <a:ext uri="{FF2B5EF4-FFF2-40B4-BE49-F238E27FC236}">
                  <a16:creationId xmlns:a16="http://schemas.microsoft.com/office/drawing/2014/main" id="{E0F3DB87-10C5-36B7-931F-4B2331FD4384}"/>
                </a:ext>
              </a:extLst>
            </p:cNvPr>
            <p:cNvSpPr/>
            <p:nvPr/>
          </p:nvSpPr>
          <p:spPr>
            <a:xfrm>
              <a:off x="715727" y="5043802"/>
              <a:ext cx="9730348" cy="1051724"/>
            </a:xfrm>
            <a:custGeom>
              <a:avLst/>
              <a:gdLst>
                <a:gd name="connsiteX0" fmla="*/ 0 w 9730348"/>
                <a:gd name="connsiteY0" fmla="*/ 165299 h 1051724"/>
                <a:gd name="connsiteX1" fmla="*/ 661585 w 9730348"/>
                <a:gd name="connsiteY1" fmla="*/ 0 h 1051724"/>
                <a:gd name="connsiteX2" fmla="*/ 9068762 w 9730348"/>
                <a:gd name="connsiteY2" fmla="*/ 0 h 1051724"/>
                <a:gd name="connsiteX3" fmla="*/ 9730348 w 9730348"/>
                <a:gd name="connsiteY3" fmla="*/ 165299 h 1051724"/>
                <a:gd name="connsiteX4" fmla="*/ 9730348 w 9730348"/>
                <a:gd name="connsiteY4" fmla="*/ 886424 h 1051724"/>
                <a:gd name="connsiteX5" fmla="*/ 9068762 w 9730348"/>
                <a:gd name="connsiteY5" fmla="*/ 1051724 h 1051724"/>
                <a:gd name="connsiteX6" fmla="*/ 661585 w 9730348"/>
                <a:gd name="connsiteY6" fmla="*/ 1051724 h 1051724"/>
                <a:gd name="connsiteX7" fmla="*/ 0 w 9730348"/>
                <a:gd name="connsiteY7" fmla="*/ 886424 h 1051724"/>
                <a:gd name="connsiteX8" fmla="*/ 0 w 9730348"/>
                <a:gd name="connsiteY8" fmla="*/ 165299 h 1051724"/>
                <a:gd name="connsiteX0" fmla="*/ 0 w 9730348"/>
                <a:gd name="connsiteY0" fmla="*/ 165299 h 1051724"/>
                <a:gd name="connsiteX1" fmla="*/ 661585 w 9730348"/>
                <a:gd name="connsiteY1" fmla="*/ 0 h 1051724"/>
                <a:gd name="connsiteX2" fmla="*/ 9068762 w 9730348"/>
                <a:gd name="connsiteY2" fmla="*/ 0 h 1051724"/>
                <a:gd name="connsiteX3" fmla="*/ 9730348 w 9730348"/>
                <a:gd name="connsiteY3" fmla="*/ 165299 h 1051724"/>
                <a:gd name="connsiteX4" fmla="*/ 9730348 w 9730348"/>
                <a:gd name="connsiteY4" fmla="*/ 886424 h 1051724"/>
                <a:gd name="connsiteX5" fmla="*/ 9068762 w 9730348"/>
                <a:gd name="connsiteY5" fmla="*/ 1051724 h 1051724"/>
                <a:gd name="connsiteX6" fmla="*/ 661585 w 9730348"/>
                <a:gd name="connsiteY6" fmla="*/ 1051724 h 1051724"/>
                <a:gd name="connsiteX7" fmla="*/ 0 w 9730348"/>
                <a:gd name="connsiteY7" fmla="*/ 886424 h 1051724"/>
                <a:gd name="connsiteX8" fmla="*/ 0 w 9730348"/>
                <a:gd name="connsiteY8" fmla="*/ 165299 h 1051724"/>
                <a:gd name="connsiteX0" fmla="*/ 0 w 9730348"/>
                <a:gd name="connsiteY0" fmla="*/ 165299 h 1051724"/>
                <a:gd name="connsiteX1" fmla="*/ 661585 w 9730348"/>
                <a:gd name="connsiteY1" fmla="*/ 0 h 1051724"/>
                <a:gd name="connsiteX2" fmla="*/ 9068762 w 9730348"/>
                <a:gd name="connsiteY2" fmla="*/ 0 h 1051724"/>
                <a:gd name="connsiteX3" fmla="*/ 9730348 w 9730348"/>
                <a:gd name="connsiteY3" fmla="*/ 165299 h 1051724"/>
                <a:gd name="connsiteX4" fmla="*/ 9730348 w 9730348"/>
                <a:gd name="connsiteY4" fmla="*/ 886424 h 1051724"/>
                <a:gd name="connsiteX5" fmla="*/ 9068762 w 9730348"/>
                <a:gd name="connsiteY5" fmla="*/ 1051724 h 1051724"/>
                <a:gd name="connsiteX6" fmla="*/ 661585 w 9730348"/>
                <a:gd name="connsiteY6" fmla="*/ 1051724 h 1051724"/>
                <a:gd name="connsiteX7" fmla="*/ 0 w 9730348"/>
                <a:gd name="connsiteY7" fmla="*/ 886424 h 1051724"/>
                <a:gd name="connsiteX8" fmla="*/ 0 w 9730348"/>
                <a:gd name="connsiteY8" fmla="*/ 165299 h 105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30348" h="1051724" fill="none" extrusionOk="0">
                  <a:moveTo>
                    <a:pt x="0" y="165299"/>
                  </a:moveTo>
                  <a:cubicBezTo>
                    <a:pt x="76016" y="44254"/>
                    <a:pt x="299709" y="40211"/>
                    <a:pt x="661585" y="0"/>
                  </a:cubicBezTo>
                  <a:cubicBezTo>
                    <a:pt x="2881885" y="141603"/>
                    <a:pt x="6070136" y="457577"/>
                    <a:pt x="9068762" y="0"/>
                  </a:cubicBezTo>
                  <a:cubicBezTo>
                    <a:pt x="9371716" y="23406"/>
                    <a:pt x="9758406" y="30463"/>
                    <a:pt x="9730348" y="165299"/>
                  </a:cubicBezTo>
                  <a:cubicBezTo>
                    <a:pt x="9903885" y="312879"/>
                    <a:pt x="9544016" y="722556"/>
                    <a:pt x="9730348" y="886424"/>
                  </a:cubicBezTo>
                  <a:cubicBezTo>
                    <a:pt x="9674432" y="938889"/>
                    <a:pt x="9450955" y="955598"/>
                    <a:pt x="9068762" y="1051724"/>
                  </a:cubicBezTo>
                  <a:cubicBezTo>
                    <a:pt x="4926284" y="1037553"/>
                    <a:pt x="2417094" y="1053361"/>
                    <a:pt x="661585" y="1051724"/>
                  </a:cubicBezTo>
                  <a:cubicBezTo>
                    <a:pt x="298716" y="1035827"/>
                    <a:pt x="36517" y="1020812"/>
                    <a:pt x="0" y="886424"/>
                  </a:cubicBezTo>
                  <a:cubicBezTo>
                    <a:pt x="74533" y="607840"/>
                    <a:pt x="-66854" y="310278"/>
                    <a:pt x="0" y="165299"/>
                  </a:cubicBezTo>
                  <a:close/>
                </a:path>
                <a:path w="9730348" h="1051724" stroke="0" extrusionOk="0">
                  <a:moveTo>
                    <a:pt x="0" y="165299"/>
                  </a:moveTo>
                  <a:cubicBezTo>
                    <a:pt x="-11138" y="122722"/>
                    <a:pt x="242477" y="8208"/>
                    <a:pt x="661585" y="0"/>
                  </a:cubicBezTo>
                  <a:cubicBezTo>
                    <a:pt x="2022462" y="-262738"/>
                    <a:pt x="6753665" y="-428365"/>
                    <a:pt x="9068762" y="0"/>
                  </a:cubicBezTo>
                  <a:cubicBezTo>
                    <a:pt x="9422672" y="1101"/>
                    <a:pt x="9723976" y="81615"/>
                    <a:pt x="9730348" y="165299"/>
                  </a:cubicBezTo>
                  <a:cubicBezTo>
                    <a:pt x="9802897" y="310802"/>
                    <a:pt x="9603998" y="651461"/>
                    <a:pt x="9730348" y="886424"/>
                  </a:cubicBezTo>
                  <a:cubicBezTo>
                    <a:pt x="9652399" y="1017939"/>
                    <a:pt x="9423346" y="971798"/>
                    <a:pt x="9068762" y="1051724"/>
                  </a:cubicBezTo>
                  <a:cubicBezTo>
                    <a:pt x="6647104" y="1144614"/>
                    <a:pt x="1646372" y="1261626"/>
                    <a:pt x="661585" y="1051724"/>
                  </a:cubicBezTo>
                  <a:cubicBezTo>
                    <a:pt x="346951" y="1070873"/>
                    <a:pt x="-32372" y="982556"/>
                    <a:pt x="0" y="886424"/>
                  </a:cubicBezTo>
                  <a:cubicBezTo>
                    <a:pt x="47863" y="599717"/>
                    <a:pt x="-159511" y="364618"/>
                    <a:pt x="0" y="165299"/>
                  </a:cubicBezTo>
                  <a:close/>
                </a:path>
                <a:path w="9730348" h="1051724" fill="none" stroke="0" extrusionOk="0">
                  <a:moveTo>
                    <a:pt x="0" y="165299"/>
                  </a:moveTo>
                  <a:cubicBezTo>
                    <a:pt x="75177" y="63940"/>
                    <a:pt x="310558" y="-715"/>
                    <a:pt x="661585" y="0"/>
                  </a:cubicBezTo>
                  <a:cubicBezTo>
                    <a:pt x="3060660" y="-336394"/>
                    <a:pt x="5333866" y="-215966"/>
                    <a:pt x="9068762" y="0"/>
                  </a:cubicBezTo>
                  <a:cubicBezTo>
                    <a:pt x="9389661" y="14805"/>
                    <a:pt x="9752951" y="68741"/>
                    <a:pt x="9730348" y="165299"/>
                  </a:cubicBezTo>
                  <a:cubicBezTo>
                    <a:pt x="9914903" y="318819"/>
                    <a:pt x="9470197" y="697662"/>
                    <a:pt x="9730348" y="886424"/>
                  </a:cubicBezTo>
                  <a:cubicBezTo>
                    <a:pt x="9708485" y="965481"/>
                    <a:pt x="9436138" y="1048000"/>
                    <a:pt x="9068762" y="1051724"/>
                  </a:cubicBezTo>
                  <a:cubicBezTo>
                    <a:pt x="5530932" y="1186070"/>
                    <a:pt x="2356106" y="1325208"/>
                    <a:pt x="661585" y="1051724"/>
                  </a:cubicBezTo>
                  <a:cubicBezTo>
                    <a:pt x="299139" y="1063195"/>
                    <a:pt x="23108" y="976052"/>
                    <a:pt x="0" y="886424"/>
                  </a:cubicBezTo>
                  <a:cubicBezTo>
                    <a:pt x="70203" y="662515"/>
                    <a:pt x="-101135" y="337881"/>
                    <a:pt x="0" y="165299"/>
                  </a:cubicBezTo>
                  <a:close/>
                </a:path>
                <a:path w="9730348" h="1051724" fill="none" stroke="0" extrusionOk="0">
                  <a:moveTo>
                    <a:pt x="0" y="165299"/>
                  </a:moveTo>
                  <a:cubicBezTo>
                    <a:pt x="82858" y="52244"/>
                    <a:pt x="285351" y="35570"/>
                    <a:pt x="661585" y="0"/>
                  </a:cubicBezTo>
                  <a:cubicBezTo>
                    <a:pt x="2940532" y="-371427"/>
                    <a:pt x="5781181" y="94985"/>
                    <a:pt x="9068762" y="0"/>
                  </a:cubicBezTo>
                  <a:cubicBezTo>
                    <a:pt x="9373293" y="40265"/>
                    <a:pt x="9754519" y="68659"/>
                    <a:pt x="9730348" y="165299"/>
                  </a:cubicBezTo>
                  <a:cubicBezTo>
                    <a:pt x="9878887" y="322893"/>
                    <a:pt x="9503033" y="679967"/>
                    <a:pt x="9730348" y="886424"/>
                  </a:cubicBezTo>
                  <a:cubicBezTo>
                    <a:pt x="9682710" y="967263"/>
                    <a:pt x="9405363" y="973484"/>
                    <a:pt x="9068762" y="1051724"/>
                  </a:cubicBezTo>
                  <a:cubicBezTo>
                    <a:pt x="5500709" y="1146384"/>
                    <a:pt x="2256753" y="1164814"/>
                    <a:pt x="661585" y="1051724"/>
                  </a:cubicBezTo>
                  <a:cubicBezTo>
                    <a:pt x="306462" y="1036746"/>
                    <a:pt x="21737" y="1002761"/>
                    <a:pt x="0" y="886424"/>
                  </a:cubicBezTo>
                  <a:cubicBezTo>
                    <a:pt x="70189" y="665839"/>
                    <a:pt x="-84389" y="309225"/>
                    <a:pt x="0" y="165299"/>
                  </a:cubicBezTo>
                  <a:close/>
                </a:path>
              </a:pathLst>
            </a:custGeom>
            <a:solidFill>
              <a:srgbClr val="F7D1CE"/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60381700">
                    <a:custGeom>
                      <a:avLst/>
                      <a:gdLst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730348" h="1051724" fill="none" extrusionOk="0">
                          <a:moveTo>
                            <a:pt x="0" y="165299"/>
                          </a:moveTo>
                          <a:cubicBezTo>
                            <a:pt x="66964" y="50739"/>
                            <a:pt x="297775" y="10485"/>
                            <a:pt x="661585" y="0"/>
                          </a:cubicBezTo>
                          <a:cubicBezTo>
                            <a:pt x="3210771" y="67604"/>
                            <a:pt x="5839318" y="47072"/>
                            <a:pt x="9068762" y="0"/>
                          </a:cubicBezTo>
                          <a:cubicBezTo>
                            <a:pt x="9373997" y="21274"/>
                            <a:pt x="9750561" y="51482"/>
                            <a:pt x="9730348" y="165299"/>
                          </a:cubicBezTo>
                          <a:cubicBezTo>
                            <a:pt x="9899910" y="311033"/>
                            <a:pt x="9513107" y="700687"/>
                            <a:pt x="9730348" y="886424"/>
                          </a:cubicBezTo>
                          <a:cubicBezTo>
                            <a:pt x="9691811" y="953980"/>
                            <a:pt x="9444917" y="995198"/>
                            <a:pt x="9068762" y="1051724"/>
                          </a:cubicBezTo>
                          <a:cubicBezTo>
                            <a:pt x="4926284" y="1037553"/>
                            <a:pt x="2417094" y="1053361"/>
                            <a:pt x="661585" y="1051724"/>
                          </a:cubicBezTo>
                          <a:cubicBezTo>
                            <a:pt x="297837" y="1044687"/>
                            <a:pt x="25948" y="1001575"/>
                            <a:pt x="0" y="886424"/>
                          </a:cubicBezTo>
                          <a:cubicBezTo>
                            <a:pt x="82986" y="640010"/>
                            <a:pt x="-82339" y="319880"/>
                            <a:pt x="0" y="165299"/>
                          </a:cubicBezTo>
                          <a:close/>
                        </a:path>
                        <a:path w="9730348" h="1051724" stroke="0" extrusionOk="0">
                          <a:moveTo>
                            <a:pt x="0" y="165299"/>
                          </a:moveTo>
                          <a:cubicBezTo>
                            <a:pt x="-5045" y="106987"/>
                            <a:pt x="248102" y="9695"/>
                            <a:pt x="661585" y="0"/>
                          </a:cubicBezTo>
                          <a:cubicBezTo>
                            <a:pt x="1956713" y="-206359"/>
                            <a:pt x="6930654" y="-119092"/>
                            <a:pt x="9068762" y="0"/>
                          </a:cubicBezTo>
                          <a:cubicBezTo>
                            <a:pt x="9430789" y="12869"/>
                            <a:pt x="9731104" y="78777"/>
                            <a:pt x="9730348" y="165299"/>
                          </a:cubicBezTo>
                          <a:cubicBezTo>
                            <a:pt x="9837155" y="324512"/>
                            <a:pt x="9645966" y="655362"/>
                            <a:pt x="9730348" y="886424"/>
                          </a:cubicBezTo>
                          <a:cubicBezTo>
                            <a:pt x="9672139" y="1004721"/>
                            <a:pt x="9399891" y="1020338"/>
                            <a:pt x="9068762" y="1051724"/>
                          </a:cubicBezTo>
                          <a:cubicBezTo>
                            <a:pt x="6630592" y="1111970"/>
                            <a:pt x="1680838" y="1144956"/>
                            <a:pt x="661585" y="1051724"/>
                          </a:cubicBezTo>
                          <a:cubicBezTo>
                            <a:pt x="347427" y="1053938"/>
                            <a:pt x="-30641" y="982172"/>
                            <a:pt x="0" y="886424"/>
                          </a:cubicBezTo>
                          <a:cubicBezTo>
                            <a:pt x="61941" y="628119"/>
                            <a:pt x="-152182" y="417429"/>
                            <a:pt x="0" y="165299"/>
                          </a:cubicBezTo>
                          <a:close/>
                        </a:path>
                        <a:path w="9730348" h="1051724" fill="none" stroke="0" extrusionOk="0">
                          <a:moveTo>
                            <a:pt x="0" y="165299"/>
                          </a:moveTo>
                          <a:cubicBezTo>
                            <a:pt x="72830" y="68322"/>
                            <a:pt x="290499" y="18474"/>
                            <a:pt x="661585" y="0"/>
                          </a:cubicBezTo>
                          <a:cubicBezTo>
                            <a:pt x="2883840" y="-112043"/>
                            <a:pt x="5680231" y="-89938"/>
                            <a:pt x="9068762" y="0"/>
                          </a:cubicBezTo>
                          <a:cubicBezTo>
                            <a:pt x="9384132" y="16220"/>
                            <a:pt x="9748480" y="73859"/>
                            <a:pt x="9730348" y="165299"/>
                          </a:cubicBezTo>
                          <a:cubicBezTo>
                            <a:pt x="9851127" y="306760"/>
                            <a:pt x="9476297" y="645764"/>
                            <a:pt x="9730348" y="886424"/>
                          </a:cubicBezTo>
                          <a:cubicBezTo>
                            <a:pt x="9713122" y="977825"/>
                            <a:pt x="9432814" y="1044713"/>
                            <a:pt x="9068762" y="1051724"/>
                          </a:cubicBezTo>
                          <a:cubicBezTo>
                            <a:pt x="5500709" y="1146384"/>
                            <a:pt x="2256753" y="1164814"/>
                            <a:pt x="661585" y="1051724"/>
                          </a:cubicBezTo>
                          <a:cubicBezTo>
                            <a:pt x="299190" y="1046980"/>
                            <a:pt x="15432" y="985974"/>
                            <a:pt x="0" y="886424"/>
                          </a:cubicBezTo>
                          <a:cubicBezTo>
                            <a:pt x="81996" y="658034"/>
                            <a:pt x="-111688" y="319335"/>
                            <a:pt x="0" y="16529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8796B14B-D848-662C-0546-6E9D71240CC7}"/>
                </a:ext>
              </a:extLst>
            </p:cNvPr>
            <p:cNvSpPr txBox="1"/>
            <p:nvPr/>
          </p:nvSpPr>
          <p:spPr>
            <a:xfrm>
              <a:off x="1156307" y="5305411"/>
              <a:ext cx="80570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B298826-E5AA-90D8-2467-897BCF65670C}"/>
              </a:ext>
            </a:extLst>
          </p:cNvPr>
          <p:cNvSpPr txBox="1"/>
          <p:nvPr/>
        </p:nvSpPr>
        <p:spPr>
          <a:xfrm>
            <a:off x="1115365" y="2672396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0E671BC-389C-77AF-1047-A36C3B6C0DF6}"/>
              </a:ext>
            </a:extLst>
          </p:cNvPr>
          <p:cNvSpPr txBox="1"/>
          <p:nvPr/>
        </p:nvSpPr>
        <p:spPr>
          <a:xfrm>
            <a:off x="3656273" y="2494683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A0B75FC-1F32-AC1D-5C2B-049EFD7513A2}"/>
              </a:ext>
            </a:extLst>
          </p:cNvPr>
          <p:cNvSpPr txBox="1"/>
          <p:nvPr/>
        </p:nvSpPr>
        <p:spPr>
          <a:xfrm>
            <a:off x="5512967" y="2494683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8 cm</a:t>
            </a:r>
          </a:p>
        </p:txBody>
      </p:sp>
      <p:pic>
        <p:nvPicPr>
          <p:cNvPr id="8" name="图片 1" descr="6df32347bfe52eba49632bb81ffc24d1">
            <a:extLst>
              <a:ext uri="{FF2B5EF4-FFF2-40B4-BE49-F238E27FC236}">
                <a16:creationId xmlns:a16="http://schemas.microsoft.com/office/drawing/2014/main" id="{8FA4D841-7286-C0AD-CEE4-E71D6AF4A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37003" y="2846184"/>
            <a:ext cx="4019436" cy="40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>
            <a:extLst>
              <a:ext uri="{FF2B5EF4-FFF2-40B4-BE49-F238E27FC236}">
                <a16:creationId xmlns:a16="http://schemas.microsoft.com/office/drawing/2014/main" id="{2DE0375E-54BD-D1DC-6F1E-AAB145E056C6}"/>
              </a:ext>
            </a:extLst>
          </p:cNvPr>
          <p:cNvSpPr/>
          <p:nvPr/>
        </p:nvSpPr>
        <p:spPr>
          <a:xfrm>
            <a:off x="-1270" y="1035105"/>
            <a:ext cx="12193270" cy="1756410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4" name="图片 2" descr="6bc50f6cfa1e1a63f8b30f1fb5a994f3">
            <a:extLst>
              <a:ext uri="{FF2B5EF4-FFF2-40B4-BE49-F238E27FC236}">
                <a16:creationId xmlns:a16="http://schemas.microsoft.com/office/drawing/2014/main" id="{E8DEBCC2-A007-E9B4-7822-BD13982D4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22"/>
          <a:stretch>
            <a:fillRect/>
          </a:stretch>
        </p:blipFill>
        <p:spPr>
          <a:xfrm>
            <a:off x="495300" y="92811"/>
            <a:ext cx="3983792" cy="2586990"/>
          </a:xfrm>
          <a:prstGeom prst="rect">
            <a:avLst/>
          </a:prstGeom>
        </p:spPr>
      </p:pic>
      <p:pic>
        <p:nvPicPr>
          <p:cNvPr id="5" name="图片 36" descr="39d83088e01bdb63240c92660bb10212">
            <a:extLst>
              <a:ext uri="{FF2B5EF4-FFF2-40B4-BE49-F238E27FC236}">
                <a16:creationId xmlns:a16="http://schemas.microsoft.com/office/drawing/2014/main" id="{84417923-B08E-4175-DEBF-2F8E345D2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949" y="-319041"/>
            <a:ext cx="2586990" cy="258699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27F4B9F-310E-CB61-4D60-438614808DBF}"/>
              </a:ext>
            </a:extLst>
          </p:cNvPr>
          <p:cNvSpPr txBox="1"/>
          <p:nvPr/>
        </p:nvSpPr>
        <p:spPr>
          <a:xfrm>
            <a:off x="4193238" y="1498276"/>
            <a:ext cx="50497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35 + 8 -10.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447F86C9-D05D-DE91-AD5D-E08973BF8F84}"/>
              </a:ext>
            </a:extLst>
          </p:cNvPr>
          <p:cNvGrpSpPr/>
          <p:nvPr/>
        </p:nvGrpSpPr>
        <p:grpSpPr>
          <a:xfrm>
            <a:off x="3437646" y="2797613"/>
            <a:ext cx="5316709" cy="1470880"/>
            <a:chOff x="2894485" y="3123041"/>
            <a:chExt cx="5316709" cy="1470880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849B1B46-AB2A-EFF2-A6F8-E25B5E638848}"/>
                </a:ext>
              </a:extLst>
            </p:cNvPr>
            <p:cNvGrpSpPr/>
            <p:nvPr/>
          </p:nvGrpSpPr>
          <p:grpSpPr>
            <a:xfrm>
              <a:off x="4285119" y="3506779"/>
              <a:ext cx="3926075" cy="1087142"/>
              <a:chOff x="2038816" y="4078377"/>
              <a:chExt cx="3926075" cy="1087142"/>
            </a:xfrm>
          </p:grpSpPr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E44F14B-E619-2592-9ADF-254147B0B74F}"/>
                  </a:ext>
                </a:extLst>
              </p:cNvPr>
              <p:cNvSpPr txBox="1"/>
              <p:nvPr/>
            </p:nvSpPr>
            <p:spPr>
              <a:xfrm>
                <a:off x="2038816" y="4078377"/>
                <a:ext cx="39260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35 + 8 – 10 = 43 - 10</a:t>
                </a:r>
              </a:p>
            </p:txBody>
          </p:sp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2111167-BB22-9276-77B2-CAB1BC1EACF2}"/>
                  </a:ext>
                </a:extLst>
              </p:cNvPr>
              <p:cNvSpPr txBox="1"/>
              <p:nvPr/>
            </p:nvSpPr>
            <p:spPr>
              <a:xfrm>
                <a:off x="4175948" y="4580744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33</a:t>
                </a:r>
              </a:p>
            </p:txBody>
          </p: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F26F4B-BA0A-5927-76E3-FEEFE512DB75}"/>
                </a:ext>
              </a:extLst>
            </p:cNvPr>
            <p:cNvSpPr txBox="1"/>
            <p:nvPr/>
          </p:nvSpPr>
          <p:spPr>
            <a:xfrm>
              <a:off x="2894485" y="3123041"/>
              <a:ext cx="12987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16F03BB-CC89-E215-45A5-2338B9B20C49}"/>
              </a:ext>
            </a:extLst>
          </p:cNvPr>
          <p:cNvSpPr txBox="1"/>
          <p:nvPr/>
        </p:nvSpPr>
        <p:spPr>
          <a:xfrm>
            <a:off x="2487095" y="4250992"/>
            <a:ext cx="7217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35 + 8 – 10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33.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B6501E8-BB81-0858-A491-492E1FBA771D}"/>
              </a:ext>
            </a:extLst>
          </p:cNvPr>
          <p:cNvGrpSpPr/>
          <p:nvPr/>
        </p:nvGrpSpPr>
        <p:grpSpPr>
          <a:xfrm>
            <a:off x="1230191" y="5137097"/>
            <a:ext cx="9730348" cy="1051724"/>
            <a:chOff x="715727" y="5043802"/>
            <a:chExt cx="9730348" cy="1051724"/>
          </a:xfrm>
          <a:solidFill>
            <a:srgbClr val="F4C7C4"/>
          </a:solidFill>
        </p:grpSpPr>
        <p:sp>
          <p:nvSpPr>
            <p:cNvPr id="13" name="矩形: 圆角 15">
              <a:extLst>
                <a:ext uri="{FF2B5EF4-FFF2-40B4-BE49-F238E27FC236}">
                  <a16:creationId xmlns:a16="http://schemas.microsoft.com/office/drawing/2014/main" id="{8AD99203-6977-E52B-825F-D07C512A8751}"/>
                </a:ext>
              </a:extLst>
            </p:cNvPr>
            <p:cNvSpPr/>
            <p:nvPr/>
          </p:nvSpPr>
          <p:spPr>
            <a:xfrm>
              <a:off x="715727" y="5043802"/>
              <a:ext cx="9730348" cy="1051724"/>
            </a:xfrm>
            <a:custGeom>
              <a:avLst/>
              <a:gdLst>
                <a:gd name="connsiteX0" fmla="*/ 0 w 9730348"/>
                <a:gd name="connsiteY0" fmla="*/ 165299 h 1051724"/>
                <a:gd name="connsiteX1" fmla="*/ 661585 w 9730348"/>
                <a:gd name="connsiteY1" fmla="*/ 0 h 1051724"/>
                <a:gd name="connsiteX2" fmla="*/ 9068762 w 9730348"/>
                <a:gd name="connsiteY2" fmla="*/ 0 h 1051724"/>
                <a:gd name="connsiteX3" fmla="*/ 9730348 w 9730348"/>
                <a:gd name="connsiteY3" fmla="*/ 165299 h 1051724"/>
                <a:gd name="connsiteX4" fmla="*/ 9730348 w 9730348"/>
                <a:gd name="connsiteY4" fmla="*/ 886424 h 1051724"/>
                <a:gd name="connsiteX5" fmla="*/ 9068762 w 9730348"/>
                <a:gd name="connsiteY5" fmla="*/ 1051724 h 1051724"/>
                <a:gd name="connsiteX6" fmla="*/ 661585 w 9730348"/>
                <a:gd name="connsiteY6" fmla="*/ 1051724 h 1051724"/>
                <a:gd name="connsiteX7" fmla="*/ 0 w 9730348"/>
                <a:gd name="connsiteY7" fmla="*/ 886424 h 1051724"/>
                <a:gd name="connsiteX8" fmla="*/ 0 w 9730348"/>
                <a:gd name="connsiteY8" fmla="*/ 165299 h 1051724"/>
                <a:gd name="connsiteX0" fmla="*/ 0 w 9730348"/>
                <a:gd name="connsiteY0" fmla="*/ 165299 h 1051724"/>
                <a:gd name="connsiteX1" fmla="*/ 661585 w 9730348"/>
                <a:gd name="connsiteY1" fmla="*/ 0 h 1051724"/>
                <a:gd name="connsiteX2" fmla="*/ 9068762 w 9730348"/>
                <a:gd name="connsiteY2" fmla="*/ 0 h 1051724"/>
                <a:gd name="connsiteX3" fmla="*/ 9730348 w 9730348"/>
                <a:gd name="connsiteY3" fmla="*/ 165299 h 1051724"/>
                <a:gd name="connsiteX4" fmla="*/ 9730348 w 9730348"/>
                <a:gd name="connsiteY4" fmla="*/ 886424 h 1051724"/>
                <a:gd name="connsiteX5" fmla="*/ 9068762 w 9730348"/>
                <a:gd name="connsiteY5" fmla="*/ 1051724 h 1051724"/>
                <a:gd name="connsiteX6" fmla="*/ 661585 w 9730348"/>
                <a:gd name="connsiteY6" fmla="*/ 1051724 h 1051724"/>
                <a:gd name="connsiteX7" fmla="*/ 0 w 9730348"/>
                <a:gd name="connsiteY7" fmla="*/ 886424 h 1051724"/>
                <a:gd name="connsiteX8" fmla="*/ 0 w 9730348"/>
                <a:gd name="connsiteY8" fmla="*/ 165299 h 1051724"/>
                <a:gd name="connsiteX0" fmla="*/ 0 w 9730348"/>
                <a:gd name="connsiteY0" fmla="*/ 165299 h 1051724"/>
                <a:gd name="connsiteX1" fmla="*/ 661585 w 9730348"/>
                <a:gd name="connsiteY1" fmla="*/ 0 h 1051724"/>
                <a:gd name="connsiteX2" fmla="*/ 9068762 w 9730348"/>
                <a:gd name="connsiteY2" fmla="*/ 0 h 1051724"/>
                <a:gd name="connsiteX3" fmla="*/ 9730348 w 9730348"/>
                <a:gd name="connsiteY3" fmla="*/ 165299 h 1051724"/>
                <a:gd name="connsiteX4" fmla="*/ 9730348 w 9730348"/>
                <a:gd name="connsiteY4" fmla="*/ 886424 h 1051724"/>
                <a:gd name="connsiteX5" fmla="*/ 9068762 w 9730348"/>
                <a:gd name="connsiteY5" fmla="*/ 1051724 h 1051724"/>
                <a:gd name="connsiteX6" fmla="*/ 661585 w 9730348"/>
                <a:gd name="connsiteY6" fmla="*/ 1051724 h 1051724"/>
                <a:gd name="connsiteX7" fmla="*/ 0 w 9730348"/>
                <a:gd name="connsiteY7" fmla="*/ 886424 h 1051724"/>
                <a:gd name="connsiteX8" fmla="*/ 0 w 9730348"/>
                <a:gd name="connsiteY8" fmla="*/ 165299 h 105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30348" h="1051724" fill="none" extrusionOk="0">
                  <a:moveTo>
                    <a:pt x="0" y="165299"/>
                  </a:moveTo>
                  <a:cubicBezTo>
                    <a:pt x="76016" y="44254"/>
                    <a:pt x="299709" y="40211"/>
                    <a:pt x="661585" y="0"/>
                  </a:cubicBezTo>
                  <a:cubicBezTo>
                    <a:pt x="2881885" y="141603"/>
                    <a:pt x="6070136" y="457577"/>
                    <a:pt x="9068762" y="0"/>
                  </a:cubicBezTo>
                  <a:cubicBezTo>
                    <a:pt x="9371716" y="23406"/>
                    <a:pt x="9758406" y="30463"/>
                    <a:pt x="9730348" y="165299"/>
                  </a:cubicBezTo>
                  <a:cubicBezTo>
                    <a:pt x="9903885" y="312879"/>
                    <a:pt x="9544016" y="722556"/>
                    <a:pt x="9730348" y="886424"/>
                  </a:cubicBezTo>
                  <a:cubicBezTo>
                    <a:pt x="9674432" y="938889"/>
                    <a:pt x="9450955" y="955598"/>
                    <a:pt x="9068762" y="1051724"/>
                  </a:cubicBezTo>
                  <a:cubicBezTo>
                    <a:pt x="4926284" y="1037553"/>
                    <a:pt x="2417094" y="1053361"/>
                    <a:pt x="661585" y="1051724"/>
                  </a:cubicBezTo>
                  <a:cubicBezTo>
                    <a:pt x="298716" y="1035827"/>
                    <a:pt x="36517" y="1020812"/>
                    <a:pt x="0" y="886424"/>
                  </a:cubicBezTo>
                  <a:cubicBezTo>
                    <a:pt x="74533" y="607840"/>
                    <a:pt x="-66854" y="310278"/>
                    <a:pt x="0" y="165299"/>
                  </a:cubicBezTo>
                  <a:close/>
                </a:path>
                <a:path w="9730348" h="1051724" stroke="0" extrusionOk="0">
                  <a:moveTo>
                    <a:pt x="0" y="165299"/>
                  </a:moveTo>
                  <a:cubicBezTo>
                    <a:pt x="-11138" y="122722"/>
                    <a:pt x="242477" y="8208"/>
                    <a:pt x="661585" y="0"/>
                  </a:cubicBezTo>
                  <a:cubicBezTo>
                    <a:pt x="2022462" y="-262738"/>
                    <a:pt x="6753665" y="-428365"/>
                    <a:pt x="9068762" y="0"/>
                  </a:cubicBezTo>
                  <a:cubicBezTo>
                    <a:pt x="9422672" y="1101"/>
                    <a:pt x="9723976" y="81615"/>
                    <a:pt x="9730348" y="165299"/>
                  </a:cubicBezTo>
                  <a:cubicBezTo>
                    <a:pt x="9802897" y="310802"/>
                    <a:pt x="9603998" y="651461"/>
                    <a:pt x="9730348" y="886424"/>
                  </a:cubicBezTo>
                  <a:cubicBezTo>
                    <a:pt x="9652399" y="1017939"/>
                    <a:pt x="9423346" y="971798"/>
                    <a:pt x="9068762" y="1051724"/>
                  </a:cubicBezTo>
                  <a:cubicBezTo>
                    <a:pt x="6647104" y="1144614"/>
                    <a:pt x="1646372" y="1261626"/>
                    <a:pt x="661585" y="1051724"/>
                  </a:cubicBezTo>
                  <a:cubicBezTo>
                    <a:pt x="346951" y="1070873"/>
                    <a:pt x="-32372" y="982556"/>
                    <a:pt x="0" y="886424"/>
                  </a:cubicBezTo>
                  <a:cubicBezTo>
                    <a:pt x="47863" y="599717"/>
                    <a:pt x="-159511" y="364618"/>
                    <a:pt x="0" y="165299"/>
                  </a:cubicBezTo>
                  <a:close/>
                </a:path>
                <a:path w="9730348" h="1051724" fill="none" stroke="0" extrusionOk="0">
                  <a:moveTo>
                    <a:pt x="0" y="165299"/>
                  </a:moveTo>
                  <a:cubicBezTo>
                    <a:pt x="75177" y="63940"/>
                    <a:pt x="310558" y="-715"/>
                    <a:pt x="661585" y="0"/>
                  </a:cubicBezTo>
                  <a:cubicBezTo>
                    <a:pt x="3060660" y="-336394"/>
                    <a:pt x="5333866" y="-215966"/>
                    <a:pt x="9068762" y="0"/>
                  </a:cubicBezTo>
                  <a:cubicBezTo>
                    <a:pt x="9389661" y="14805"/>
                    <a:pt x="9752951" y="68741"/>
                    <a:pt x="9730348" y="165299"/>
                  </a:cubicBezTo>
                  <a:cubicBezTo>
                    <a:pt x="9914903" y="318819"/>
                    <a:pt x="9470197" y="697662"/>
                    <a:pt x="9730348" y="886424"/>
                  </a:cubicBezTo>
                  <a:cubicBezTo>
                    <a:pt x="9708485" y="965481"/>
                    <a:pt x="9436138" y="1048000"/>
                    <a:pt x="9068762" y="1051724"/>
                  </a:cubicBezTo>
                  <a:cubicBezTo>
                    <a:pt x="5530932" y="1186070"/>
                    <a:pt x="2356106" y="1325208"/>
                    <a:pt x="661585" y="1051724"/>
                  </a:cubicBezTo>
                  <a:cubicBezTo>
                    <a:pt x="299139" y="1063195"/>
                    <a:pt x="23108" y="976052"/>
                    <a:pt x="0" y="886424"/>
                  </a:cubicBezTo>
                  <a:cubicBezTo>
                    <a:pt x="70203" y="662515"/>
                    <a:pt x="-101135" y="337881"/>
                    <a:pt x="0" y="165299"/>
                  </a:cubicBezTo>
                  <a:close/>
                </a:path>
                <a:path w="9730348" h="1051724" fill="none" stroke="0" extrusionOk="0">
                  <a:moveTo>
                    <a:pt x="0" y="165299"/>
                  </a:moveTo>
                  <a:cubicBezTo>
                    <a:pt x="82858" y="52244"/>
                    <a:pt x="285351" y="35570"/>
                    <a:pt x="661585" y="0"/>
                  </a:cubicBezTo>
                  <a:cubicBezTo>
                    <a:pt x="2940532" y="-371427"/>
                    <a:pt x="5781181" y="94985"/>
                    <a:pt x="9068762" y="0"/>
                  </a:cubicBezTo>
                  <a:cubicBezTo>
                    <a:pt x="9373293" y="40265"/>
                    <a:pt x="9754519" y="68659"/>
                    <a:pt x="9730348" y="165299"/>
                  </a:cubicBezTo>
                  <a:cubicBezTo>
                    <a:pt x="9878887" y="322893"/>
                    <a:pt x="9503033" y="679967"/>
                    <a:pt x="9730348" y="886424"/>
                  </a:cubicBezTo>
                  <a:cubicBezTo>
                    <a:pt x="9682710" y="967263"/>
                    <a:pt x="9405363" y="973484"/>
                    <a:pt x="9068762" y="1051724"/>
                  </a:cubicBezTo>
                  <a:cubicBezTo>
                    <a:pt x="5500709" y="1146384"/>
                    <a:pt x="2256753" y="1164814"/>
                    <a:pt x="661585" y="1051724"/>
                  </a:cubicBezTo>
                  <a:cubicBezTo>
                    <a:pt x="306462" y="1036746"/>
                    <a:pt x="21737" y="1002761"/>
                    <a:pt x="0" y="886424"/>
                  </a:cubicBezTo>
                  <a:cubicBezTo>
                    <a:pt x="70189" y="665839"/>
                    <a:pt x="-84389" y="309225"/>
                    <a:pt x="0" y="165299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60381700">
                    <a:custGeom>
                      <a:avLst/>
                      <a:gdLst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730348" h="1051724" fill="none" extrusionOk="0">
                          <a:moveTo>
                            <a:pt x="0" y="165299"/>
                          </a:moveTo>
                          <a:cubicBezTo>
                            <a:pt x="66964" y="50739"/>
                            <a:pt x="297775" y="10485"/>
                            <a:pt x="661585" y="0"/>
                          </a:cubicBezTo>
                          <a:cubicBezTo>
                            <a:pt x="3210771" y="67604"/>
                            <a:pt x="5839318" y="47072"/>
                            <a:pt x="9068762" y="0"/>
                          </a:cubicBezTo>
                          <a:cubicBezTo>
                            <a:pt x="9373997" y="21274"/>
                            <a:pt x="9750561" y="51482"/>
                            <a:pt x="9730348" y="165299"/>
                          </a:cubicBezTo>
                          <a:cubicBezTo>
                            <a:pt x="9899910" y="311033"/>
                            <a:pt x="9513107" y="700687"/>
                            <a:pt x="9730348" y="886424"/>
                          </a:cubicBezTo>
                          <a:cubicBezTo>
                            <a:pt x="9691811" y="953980"/>
                            <a:pt x="9444917" y="995198"/>
                            <a:pt x="9068762" y="1051724"/>
                          </a:cubicBezTo>
                          <a:cubicBezTo>
                            <a:pt x="4926284" y="1037553"/>
                            <a:pt x="2417094" y="1053361"/>
                            <a:pt x="661585" y="1051724"/>
                          </a:cubicBezTo>
                          <a:cubicBezTo>
                            <a:pt x="297837" y="1044687"/>
                            <a:pt x="25948" y="1001575"/>
                            <a:pt x="0" y="886424"/>
                          </a:cubicBezTo>
                          <a:cubicBezTo>
                            <a:pt x="82986" y="640010"/>
                            <a:pt x="-82339" y="319880"/>
                            <a:pt x="0" y="165299"/>
                          </a:cubicBezTo>
                          <a:close/>
                        </a:path>
                        <a:path w="9730348" h="1051724" stroke="0" extrusionOk="0">
                          <a:moveTo>
                            <a:pt x="0" y="165299"/>
                          </a:moveTo>
                          <a:cubicBezTo>
                            <a:pt x="-5045" y="106987"/>
                            <a:pt x="248102" y="9695"/>
                            <a:pt x="661585" y="0"/>
                          </a:cubicBezTo>
                          <a:cubicBezTo>
                            <a:pt x="1956713" y="-206359"/>
                            <a:pt x="6930654" y="-119092"/>
                            <a:pt x="9068762" y="0"/>
                          </a:cubicBezTo>
                          <a:cubicBezTo>
                            <a:pt x="9430789" y="12869"/>
                            <a:pt x="9731104" y="78777"/>
                            <a:pt x="9730348" y="165299"/>
                          </a:cubicBezTo>
                          <a:cubicBezTo>
                            <a:pt x="9837155" y="324512"/>
                            <a:pt x="9645966" y="655362"/>
                            <a:pt x="9730348" y="886424"/>
                          </a:cubicBezTo>
                          <a:cubicBezTo>
                            <a:pt x="9672139" y="1004721"/>
                            <a:pt x="9399891" y="1020338"/>
                            <a:pt x="9068762" y="1051724"/>
                          </a:cubicBezTo>
                          <a:cubicBezTo>
                            <a:pt x="6630592" y="1111970"/>
                            <a:pt x="1680838" y="1144956"/>
                            <a:pt x="661585" y="1051724"/>
                          </a:cubicBezTo>
                          <a:cubicBezTo>
                            <a:pt x="347427" y="1053938"/>
                            <a:pt x="-30641" y="982172"/>
                            <a:pt x="0" y="886424"/>
                          </a:cubicBezTo>
                          <a:cubicBezTo>
                            <a:pt x="61941" y="628119"/>
                            <a:pt x="-152182" y="417429"/>
                            <a:pt x="0" y="165299"/>
                          </a:cubicBezTo>
                          <a:close/>
                        </a:path>
                        <a:path w="9730348" h="1051724" fill="none" stroke="0" extrusionOk="0">
                          <a:moveTo>
                            <a:pt x="0" y="165299"/>
                          </a:moveTo>
                          <a:cubicBezTo>
                            <a:pt x="72830" y="68322"/>
                            <a:pt x="290499" y="18474"/>
                            <a:pt x="661585" y="0"/>
                          </a:cubicBezTo>
                          <a:cubicBezTo>
                            <a:pt x="2883840" y="-112043"/>
                            <a:pt x="5680231" y="-89938"/>
                            <a:pt x="9068762" y="0"/>
                          </a:cubicBezTo>
                          <a:cubicBezTo>
                            <a:pt x="9384132" y="16220"/>
                            <a:pt x="9748480" y="73859"/>
                            <a:pt x="9730348" y="165299"/>
                          </a:cubicBezTo>
                          <a:cubicBezTo>
                            <a:pt x="9851127" y="306760"/>
                            <a:pt x="9476297" y="645764"/>
                            <a:pt x="9730348" y="886424"/>
                          </a:cubicBezTo>
                          <a:cubicBezTo>
                            <a:pt x="9713122" y="977825"/>
                            <a:pt x="9432814" y="1044713"/>
                            <a:pt x="9068762" y="1051724"/>
                          </a:cubicBezTo>
                          <a:cubicBezTo>
                            <a:pt x="5500709" y="1146384"/>
                            <a:pt x="2256753" y="1164814"/>
                            <a:pt x="661585" y="1051724"/>
                          </a:cubicBezTo>
                          <a:cubicBezTo>
                            <a:pt x="299190" y="1046980"/>
                            <a:pt x="15432" y="985974"/>
                            <a:pt x="0" y="886424"/>
                          </a:cubicBezTo>
                          <a:cubicBezTo>
                            <a:pt x="81996" y="658034"/>
                            <a:pt x="-111688" y="319335"/>
                            <a:pt x="0" y="16529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DD4D4334-B1ED-8F61-F06A-A0249D4735F7}"/>
                </a:ext>
              </a:extLst>
            </p:cNvPr>
            <p:cNvSpPr txBox="1"/>
            <p:nvPr/>
          </p:nvSpPr>
          <p:spPr>
            <a:xfrm>
              <a:off x="1278856" y="5126166"/>
              <a:ext cx="8949227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2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DF6E15B-5D94-2909-4FC5-8DDDC344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34" y="3001895"/>
            <a:ext cx="1524132" cy="178018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F17F6F8-4968-7653-F0FA-92C39D5F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70" y="4931497"/>
            <a:ext cx="604166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1b9ceb412bf5f0c7cf89ec6716941e8a">
            <a:extLst>
              <a:ext uri="{FF2B5EF4-FFF2-40B4-BE49-F238E27FC236}">
                <a16:creationId xmlns:a16="http://schemas.microsoft.com/office/drawing/2014/main" id="{892CFC95-513D-F96E-7E80-96A833A8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30" y="-59055"/>
            <a:ext cx="2723900" cy="3175479"/>
          </a:xfrm>
          <a:prstGeom prst="rect">
            <a:avLst/>
          </a:prstGeom>
        </p:spPr>
      </p:pic>
      <p:grpSp>
        <p:nvGrpSpPr>
          <p:cNvPr id="7" name="组合 20">
            <a:extLst>
              <a:ext uri="{FF2B5EF4-FFF2-40B4-BE49-F238E27FC236}">
                <a16:creationId xmlns:a16="http://schemas.microsoft.com/office/drawing/2014/main" id="{7CE4A536-C5F5-471A-F388-3272B412E88F}"/>
              </a:ext>
            </a:extLst>
          </p:cNvPr>
          <p:cNvGrpSpPr/>
          <p:nvPr/>
        </p:nvGrpSpPr>
        <p:grpSpPr>
          <a:xfrm>
            <a:off x="1149712" y="991825"/>
            <a:ext cx="8075295" cy="930275"/>
            <a:chOff x="9685" y="2941"/>
            <a:chExt cx="12717" cy="1465"/>
          </a:xfrm>
        </p:grpSpPr>
        <p:sp>
          <p:nvSpPr>
            <p:cNvPr id="8" name="Text Placeholder 12">
              <a:extLst>
                <a:ext uri="{FF2B5EF4-FFF2-40B4-BE49-F238E27FC236}">
                  <a16:creationId xmlns:a16="http://schemas.microsoft.com/office/drawing/2014/main" id="{8F2876EB-CEE7-681D-9A8E-BD82EC413B19}"/>
                </a:ext>
              </a:extLst>
            </p:cNvPr>
            <p:cNvSpPr txBox="1"/>
            <p:nvPr/>
          </p:nvSpPr>
          <p:spPr>
            <a:xfrm>
              <a:off x="11496" y="3134"/>
              <a:ext cx="10906" cy="1040"/>
            </a:xfrm>
            <a:prstGeom prst="rect">
              <a:avLst/>
            </a:prstGeom>
          </p:spPr>
          <p:txBody>
            <a:bodyPr lIns="0" tIns="60972" rIns="0" bIns="60972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Tính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giá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trị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của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biểu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thức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(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theo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mẫu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)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D889461-91E9-AF43-BE73-4707CC2D80C3}"/>
                </a:ext>
              </a:extLst>
            </p:cNvPr>
            <p:cNvGrpSpPr/>
            <p:nvPr/>
          </p:nvGrpSpPr>
          <p:grpSpPr>
            <a:xfrm>
              <a:off x="9685" y="2941"/>
              <a:ext cx="1452" cy="1465"/>
              <a:chOff x="2378657" y="-707408"/>
              <a:chExt cx="921908" cy="930121"/>
            </a:xfrm>
          </p:grpSpPr>
          <p:sp>
            <p:nvSpPr>
              <p:cNvPr id="10" name="椭圆 12">
                <a:extLst>
                  <a:ext uri="{FF2B5EF4-FFF2-40B4-BE49-F238E27FC236}">
                    <a16:creationId xmlns:a16="http://schemas.microsoft.com/office/drawing/2014/main" id="{E410ABFA-1704-CDCC-63AD-8DB73B35C3D3}"/>
                  </a:ext>
                </a:extLst>
              </p:cNvPr>
              <p:cNvSpPr/>
              <p:nvPr/>
            </p:nvSpPr>
            <p:spPr bwMode="auto">
              <a:xfrm rot="21396492">
                <a:off x="2378657" y="-707408"/>
                <a:ext cx="921908" cy="905492"/>
              </a:xfrm>
              <a:prstGeom prst="ellipse">
                <a:avLst/>
              </a:prstGeom>
              <a:solidFill>
                <a:srgbClr val="2E7637"/>
              </a:solidFill>
              <a:ln>
                <a:noFill/>
              </a:ln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1" name="Text Placeholder 12">
                <a:extLst>
                  <a:ext uri="{FF2B5EF4-FFF2-40B4-BE49-F238E27FC236}">
                    <a16:creationId xmlns:a16="http://schemas.microsoft.com/office/drawing/2014/main" id="{E5A4363D-0D06-C8EF-45B1-639C8A43A743}"/>
                  </a:ext>
                </a:extLst>
              </p:cNvPr>
              <p:cNvSpPr txBox="1"/>
              <p:nvPr/>
            </p:nvSpPr>
            <p:spPr bwMode="auto">
              <a:xfrm>
                <a:off x="2702315" y="-566274"/>
                <a:ext cx="422275" cy="788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60972" rIns="0" bIns="60972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1pPr>
                <a:lvl2pPr marL="3429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2pPr>
                <a:lvl3pPr marL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3pPr>
                <a:lvl4pPr marL="10287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4pPr>
                <a:lvl5pPr marL="1371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5pPr>
                <a:lvl6pPr marL="1828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6pPr>
                <a:lvl7pPr marL="22860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7pPr>
                <a:lvl8pPr marL="2743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8pPr>
                <a:lvl9pPr marL="32004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zh-CN" sz="3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1</a:t>
                </a:r>
                <a:endParaRPr lang="en-GB" altLang="zh-CN" sz="3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75239B5C-3ACF-EB8C-080F-F0E5820C6349}"/>
              </a:ext>
            </a:extLst>
          </p:cNvPr>
          <p:cNvGrpSpPr/>
          <p:nvPr/>
        </p:nvGrpSpPr>
        <p:grpSpPr>
          <a:xfrm>
            <a:off x="1751170" y="2003375"/>
            <a:ext cx="6774814" cy="1654225"/>
            <a:chOff x="1751170" y="2003375"/>
            <a:chExt cx="6774814" cy="1654225"/>
          </a:xfrm>
        </p:grpSpPr>
        <p:grpSp>
          <p:nvGrpSpPr>
            <p:cNvPr id="16" name="组合 3">
              <a:extLst>
                <a:ext uri="{FF2B5EF4-FFF2-40B4-BE49-F238E27FC236}">
                  <a16:creationId xmlns:a16="http://schemas.microsoft.com/office/drawing/2014/main" id="{B687180E-B336-6326-3F2C-73840B0612E4}"/>
                </a:ext>
              </a:extLst>
            </p:cNvPr>
            <p:cNvGrpSpPr/>
            <p:nvPr/>
          </p:nvGrpSpPr>
          <p:grpSpPr>
            <a:xfrm>
              <a:off x="1751170" y="2003375"/>
              <a:ext cx="6774814" cy="1654225"/>
              <a:chOff x="2790901" y="1344374"/>
              <a:chExt cx="6555384" cy="4169252"/>
            </a:xfrm>
          </p:grpSpPr>
          <p:sp>
            <p:nvSpPr>
              <p:cNvPr id="17" name="矩形: 圆角 4">
                <a:extLst>
                  <a:ext uri="{FF2B5EF4-FFF2-40B4-BE49-F238E27FC236}">
                    <a16:creationId xmlns:a16="http://schemas.microsoft.com/office/drawing/2014/main" id="{55C7A503-321E-767C-4681-6DF6D91351AD}"/>
                  </a:ext>
                </a:extLst>
              </p:cNvPr>
              <p:cNvSpPr/>
              <p:nvPr/>
            </p:nvSpPr>
            <p:spPr>
              <a:xfrm>
                <a:off x="2790901" y="1344374"/>
                <a:ext cx="6555384" cy="416925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sx="102000" sy="10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dirty="0"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   </a:t>
                </a:r>
                <a:endParaRPr lang="zh-CN" altLang="en-US" dirty="0"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8" name="矩形: 圆角 5">
                <a:extLst>
                  <a:ext uri="{FF2B5EF4-FFF2-40B4-BE49-F238E27FC236}">
                    <a16:creationId xmlns:a16="http://schemas.microsoft.com/office/drawing/2014/main" id="{0F651FE0-CD80-9E08-9356-DF12A422D74D}"/>
                  </a:ext>
                </a:extLst>
              </p:cNvPr>
              <p:cNvSpPr/>
              <p:nvPr/>
            </p:nvSpPr>
            <p:spPr>
              <a:xfrm>
                <a:off x="2909701" y="1484758"/>
                <a:ext cx="6340572" cy="3913991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71174809-B0F5-F208-9253-74B785CCAC0F}"/>
                </a:ext>
              </a:extLst>
            </p:cNvPr>
            <p:cNvSpPr txBox="1"/>
            <p:nvPr/>
          </p:nvSpPr>
          <p:spPr>
            <a:xfrm>
              <a:off x="3070644" y="2340897"/>
              <a:ext cx="538320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45 – 15 + 10 = 30 + 10 </a:t>
              </a:r>
            </a:p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   = 40</a:t>
              </a:r>
            </a:p>
          </p:txBody>
        </p:sp>
        <p:pic>
          <p:nvPicPr>
            <p:cNvPr id="20" name="图片 16" descr="1dfe25f5db9c888a67930578f28c9167">
              <a:extLst>
                <a:ext uri="{FF2B5EF4-FFF2-40B4-BE49-F238E27FC236}">
                  <a16:creationId xmlns:a16="http://schemas.microsoft.com/office/drawing/2014/main" id="{37713583-0330-65E0-EC32-EB19564E4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736" t="23939" r="59902" b="57121"/>
            <a:stretch>
              <a:fillRect/>
            </a:stretch>
          </p:blipFill>
          <p:spPr>
            <a:xfrm>
              <a:off x="2027339" y="2156772"/>
              <a:ext cx="1043305" cy="1252855"/>
            </a:xfrm>
            <a:prstGeom prst="rect">
              <a:avLst/>
            </a:prstGeom>
          </p:spPr>
        </p:pic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48C302C-4E0B-F17F-E230-21CA6BF63263}"/>
              </a:ext>
            </a:extLst>
          </p:cNvPr>
          <p:cNvSpPr txBox="1"/>
          <p:nvPr/>
        </p:nvSpPr>
        <p:spPr>
          <a:xfrm>
            <a:off x="2169202" y="3841725"/>
            <a:ext cx="377379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– 7 + 30</a:t>
            </a:r>
          </a:p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+ 50 -20</a:t>
            </a:r>
          </a:p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x 4</a:t>
            </a:r>
          </a:p>
        </p:txBody>
      </p:sp>
    </p:spTree>
    <p:extLst>
      <p:ext uri="{BB962C8B-B14F-4D97-AF65-F5344CB8AC3E}">
        <p14:creationId xmlns:p14="http://schemas.microsoft.com/office/powerpoint/2010/main" val="16966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0">
            <a:extLst>
              <a:ext uri="{FF2B5EF4-FFF2-40B4-BE49-F238E27FC236}">
                <a16:creationId xmlns:a16="http://schemas.microsoft.com/office/drawing/2014/main" id="{7CE4A536-C5F5-471A-F388-3272B412E88F}"/>
              </a:ext>
            </a:extLst>
          </p:cNvPr>
          <p:cNvGrpSpPr/>
          <p:nvPr/>
        </p:nvGrpSpPr>
        <p:grpSpPr>
          <a:xfrm>
            <a:off x="630006" y="532519"/>
            <a:ext cx="8134985" cy="927735"/>
            <a:chOff x="9591" y="2945"/>
            <a:chExt cx="12811" cy="1461"/>
          </a:xfrm>
        </p:grpSpPr>
        <p:sp>
          <p:nvSpPr>
            <p:cNvPr id="8" name="Text Placeholder 12">
              <a:extLst>
                <a:ext uri="{FF2B5EF4-FFF2-40B4-BE49-F238E27FC236}">
                  <a16:creationId xmlns:a16="http://schemas.microsoft.com/office/drawing/2014/main" id="{8F2876EB-CEE7-681D-9A8E-BD82EC413B19}"/>
                </a:ext>
              </a:extLst>
            </p:cNvPr>
            <p:cNvSpPr txBox="1"/>
            <p:nvPr/>
          </p:nvSpPr>
          <p:spPr>
            <a:xfrm>
              <a:off x="11496" y="3134"/>
              <a:ext cx="10906" cy="1040"/>
            </a:xfrm>
            <a:prstGeom prst="rect">
              <a:avLst/>
            </a:prstGeom>
          </p:spPr>
          <p:txBody>
            <a:bodyPr lIns="0" tIns="60972" rIns="0" bIns="60972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Chọn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số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là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giá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trị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của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mỗi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biểu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thức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.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D889461-91E9-AF43-BE73-4707CC2D80C3}"/>
                </a:ext>
              </a:extLst>
            </p:cNvPr>
            <p:cNvGrpSpPr/>
            <p:nvPr/>
          </p:nvGrpSpPr>
          <p:grpSpPr>
            <a:xfrm>
              <a:off x="9591" y="2945"/>
              <a:ext cx="1452" cy="1461"/>
              <a:chOff x="2318977" y="-704739"/>
              <a:chExt cx="921908" cy="927452"/>
            </a:xfrm>
          </p:grpSpPr>
          <p:sp>
            <p:nvSpPr>
              <p:cNvPr id="10" name="椭圆 12">
                <a:extLst>
                  <a:ext uri="{FF2B5EF4-FFF2-40B4-BE49-F238E27FC236}">
                    <a16:creationId xmlns:a16="http://schemas.microsoft.com/office/drawing/2014/main" id="{E410ABFA-1704-CDCC-63AD-8DB73B35C3D3}"/>
                  </a:ext>
                </a:extLst>
              </p:cNvPr>
              <p:cNvSpPr/>
              <p:nvPr/>
            </p:nvSpPr>
            <p:spPr bwMode="auto">
              <a:xfrm rot="21396492">
                <a:off x="2318977" y="-704739"/>
                <a:ext cx="921908" cy="905492"/>
              </a:xfrm>
              <a:prstGeom prst="ellipse">
                <a:avLst/>
              </a:prstGeom>
              <a:solidFill>
                <a:srgbClr val="2E7637"/>
              </a:solidFill>
              <a:ln>
                <a:noFill/>
              </a:ln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1" name="Text Placeholder 12">
                <a:extLst>
                  <a:ext uri="{FF2B5EF4-FFF2-40B4-BE49-F238E27FC236}">
                    <a16:creationId xmlns:a16="http://schemas.microsoft.com/office/drawing/2014/main" id="{E5A4363D-0D06-C8EF-45B1-639C8A43A743}"/>
                  </a:ext>
                </a:extLst>
              </p:cNvPr>
              <p:cNvSpPr txBox="1"/>
              <p:nvPr/>
            </p:nvSpPr>
            <p:spPr bwMode="auto">
              <a:xfrm>
                <a:off x="2702315" y="-566274"/>
                <a:ext cx="422275" cy="788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60972" rIns="0" bIns="60972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1pPr>
                <a:lvl2pPr marL="3429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2pPr>
                <a:lvl3pPr marL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3pPr>
                <a:lvl4pPr marL="10287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4pPr>
                <a:lvl5pPr marL="1371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5pPr>
                <a:lvl6pPr marL="1828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6pPr>
                <a:lvl7pPr marL="22860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7pPr>
                <a:lvl8pPr marL="2743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8pPr>
                <a:lvl9pPr marL="32004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zh-CN" sz="3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2</a:t>
                </a:r>
                <a:endParaRPr lang="en-GB" altLang="zh-CN" sz="3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801F4FDE-CFD8-3B8A-5287-B391E5ACDE06}"/>
              </a:ext>
            </a:extLst>
          </p:cNvPr>
          <p:cNvGrpSpPr/>
          <p:nvPr/>
        </p:nvGrpSpPr>
        <p:grpSpPr>
          <a:xfrm>
            <a:off x="633860" y="1367022"/>
            <a:ext cx="4075589" cy="1428575"/>
            <a:chOff x="958706" y="1902828"/>
            <a:chExt cx="4075589" cy="1428575"/>
          </a:xfrm>
        </p:grpSpPr>
        <p:pic>
          <p:nvPicPr>
            <p:cNvPr id="2" name="图片 6" descr="3d18051f311abc0d3c6d84f7d7924f0f">
              <a:extLst>
                <a:ext uri="{FF2B5EF4-FFF2-40B4-BE49-F238E27FC236}">
                  <a16:creationId xmlns:a16="http://schemas.microsoft.com/office/drawing/2014/main" id="{B4B47650-ADD0-AC3F-EA3F-7E8E449C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3147" b="52015"/>
            <a:stretch>
              <a:fillRect/>
            </a:stretch>
          </p:blipFill>
          <p:spPr>
            <a:xfrm>
              <a:off x="958706" y="2193135"/>
              <a:ext cx="1152000" cy="1126512"/>
            </a:xfrm>
            <a:prstGeom prst="rect">
              <a:avLst/>
            </a:prstGeom>
          </p:spPr>
        </p:pic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D45E9B71-BC58-56F3-B23D-26B9EFB0EE43}"/>
                </a:ext>
              </a:extLst>
            </p:cNvPr>
            <p:cNvGrpSpPr/>
            <p:nvPr/>
          </p:nvGrpSpPr>
          <p:grpSpPr>
            <a:xfrm>
              <a:off x="2049828" y="1902828"/>
              <a:ext cx="2984467" cy="1428575"/>
              <a:chOff x="2049828" y="1902828"/>
              <a:chExt cx="2984467" cy="1428575"/>
            </a:xfrm>
          </p:grpSpPr>
          <p:pic>
            <p:nvPicPr>
              <p:cNvPr id="15" name="Hình ảnh 14">
                <a:extLst>
                  <a:ext uri="{FF2B5EF4-FFF2-40B4-BE49-F238E27FC236}">
                    <a16:creationId xmlns:a16="http://schemas.microsoft.com/office/drawing/2014/main" id="{E1644458-ACF1-4A6E-AAD7-6F0CE22BE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99" r="48790" b="79169"/>
              <a:stretch/>
            </p:blipFill>
            <p:spPr>
              <a:xfrm>
                <a:off x="2049828" y="1902828"/>
                <a:ext cx="2984467" cy="1428575"/>
              </a:xfrm>
              <a:prstGeom prst="rect">
                <a:avLst/>
              </a:prstGeom>
            </p:spPr>
          </p:pic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A95ACE-4883-4EEE-D369-06A77369B982}"/>
                  </a:ext>
                </a:extLst>
              </p:cNvPr>
              <p:cNvSpPr txBox="1"/>
              <p:nvPr/>
            </p:nvSpPr>
            <p:spPr>
              <a:xfrm>
                <a:off x="2452813" y="2494781"/>
                <a:ext cx="18982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D92B2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32 + 8 - 18</a:t>
                </a:r>
              </a:p>
            </p:txBody>
          </p:sp>
        </p:grp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4D82D0E-B04A-1C8A-F8EF-FA9D064817F2}"/>
              </a:ext>
            </a:extLst>
          </p:cNvPr>
          <p:cNvGrpSpPr/>
          <p:nvPr/>
        </p:nvGrpSpPr>
        <p:grpSpPr>
          <a:xfrm>
            <a:off x="7447328" y="1358709"/>
            <a:ext cx="3675303" cy="1428575"/>
            <a:chOff x="6347315" y="1902293"/>
            <a:chExt cx="3675303" cy="1428575"/>
          </a:xfrm>
        </p:grpSpPr>
        <p:pic>
          <p:nvPicPr>
            <p:cNvPr id="5" name="图片 7" descr="3d18051f311abc0d3c6d84f7d7924f0f">
              <a:extLst>
                <a:ext uri="{FF2B5EF4-FFF2-40B4-BE49-F238E27FC236}">
                  <a16:creationId xmlns:a16="http://schemas.microsoft.com/office/drawing/2014/main" id="{A713DDC8-00AD-4811-6DAA-F29E84859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203" t="49451"/>
            <a:stretch>
              <a:fillRect/>
            </a:stretch>
          </p:blipFill>
          <p:spPr>
            <a:xfrm>
              <a:off x="6347315" y="2087090"/>
              <a:ext cx="1234103" cy="1128274"/>
            </a:xfrm>
            <a:prstGeom prst="rect">
              <a:avLst/>
            </a:prstGeom>
          </p:spPr>
        </p:pic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5A2D1227-B6A9-4CE1-CE64-4C801A1CB91A}"/>
                </a:ext>
              </a:extLst>
            </p:cNvPr>
            <p:cNvGrpSpPr/>
            <p:nvPr/>
          </p:nvGrpSpPr>
          <p:grpSpPr>
            <a:xfrm>
              <a:off x="7532787" y="1902293"/>
              <a:ext cx="2489831" cy="1428575"/>
              <a:chOff x="1894815" y="1902293"/>
              <a:chExt cx="2159658" cy="142857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D2BC2C28-35AB-6EC4-2C9E-1F5CBD3FD8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90" t="1859" r="6020" b="77310"/>
              <a:stretch/>
            </p:blipFill>
            <p:spPr>
              <a:xfrm>
                <a:off x="1894815" y="1902293"/>
                <a:ext cx="2159658" cy="1428575"/>
              </a:xfrm>
              <a:prstGeom prst="rect">
                <a:avLst/>
              </a:prstGeom>
            </p:spPr>
          </p:pic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230BA1CA-69B1-614B-6807-5D7D2A1EE5C3}"/>
                  </a:ext>
                </a:extLst>
              </p:cNvPr>
              <p:cNvSpPr txBox="1"/>
              <p:nvPr/>
            </p:nvSpPr>
            <p:spPr>
              <a:xfrm>
                <a:off x="2559461" y="2389617"/>
                <a:ext cx="8303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544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 x 8</a:t>
                </a:r>
              </a:p>
            </p:txBody>
          </p:sp>
        </p:grp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7AAFE859-1A27-CB82-7902-B3B965194A84}"/>
              </a:ext>
            </a:extLst>
          </p:cNvPr>
          <p:cNvGrpSpPr/>
          <p:nvPr/>
        </p:nvGrpSpPr>
        <p:grpSpPr>
          <a:xfrm>
            <a:off x="691558" y="4525616"/>
            <a:ext cx="4109322" cy="1456875"/>
            <a:chOff x="624196" y="3536845"/>
            <a:chExt cx="4109322" cy="145687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3986B795-3D74-EB86-9951-3B8FB19A76AA}"/>
                </a:ext>
              </a:extLst>
            </p:cNvPr>
            <p:cNvGrpSpPr/>
            <p:nvPr/>
          </p:nvGrpSpPr>
          <p:grpSpPr>
            <a:xfrm>
              <a:off x="624196" y="3536845"/>
              <a:ext cx="4109322" cy="1456875"/>
              <a:chOff x="624196" y="3536845"/>
              <a:chExt cx="4109322" cy="1456875"/>
            </a:xfrm>
          </p:grpSpPr>
          <p:pic>
            <p:nvPicPr>
              <p:cNvPr id="6" name="图片 8" descr="3d18051f311abc0d3c6d84f7d7924f0f">
                <a:extLst>
                  <a:ext uri="{FF2B5EF4-FFF2-40B4-BE49-F238E27FC236}">
                    <a16:creationId xmlns:a16="http://schemas.microsoft.com/office/drawing/2014/main" id="{C0DE8864-EC84-3252-1717-638D19B7A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53846" r="53147"/>
              <a:stretch>
                <a:fillRect/>
              </a:stretch>
            </p:blipFill>
            <p:spPr>
              <a:xfrm>
                <a:off x="624196" y="3626346"/>
                <a:ext cx="1152000" cy="1083432"/>
              </a:xfrm>
              <a:prstGeom prst="rect">
                <a:avLst/>
              </a:prstGeom>
            </p:spPr>
          </p:pic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66C2CA9F-CD11-7F0E-1549-379520CA8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2" t="52878" r="53677" b="25879"/>
              <a:stretch/>
            </p:blipFill>
            <p:spPr>
              <a:xfrm>
                <a:off x="1473407" y="3536845"/>
                <a:ext cx="3260111" cy="1456875"/>
              </a:xfrm>
              <a:prstGeom prst="rect">
                <a:avLst/>
              </a:prstGeom>
            </p:spPr>
          </p:pic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D64CC63E-E2E0-B22A-A3F5-11ADA5AAB297}"/>
                </a:ext>
              </a:extLst>
            </p:cNvPr>
            <p:cNvSpPr txBox="1"/>
            <p:nvPr/>
          </p:nvSpPr>
          <p:spPr>
            <a:xfrm>
              <a:off x="2018056" y="4003672"/>
              <a:ext cx="21707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EEEA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 – 40 +10 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77C61459-5D53-9799-F825-BBB9D32F344C}"/>
              </a:ext>
            </a:extLst>
          </p:cNvPr>
          <p:cNvGrpSpPr/>
          <p:nvPr/>
        </p:nvGrpSpPr>
        <p:grpSpPr>
          <a:xfrm>
            <a:off x="6788479" y="4699483"/>
            <a:ext cx="4161583" cy="1456875"/>
            <a:chOff x="7535117" y="3908368"/>
            <a:chExt cx="4161583" cy="1456875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0CC455E-22F5-24BB-B212-BEF349468475}"/>
                </a:ext>
              </a:extLst>
            </p:cNvPr>
            <p:cNvGrpSpPr/>
            <p:nvPr/>
          </p:nvGrpSpPr>
          <p:grpSpPr>
            <a:xfrm>
              <a:off x="7535117" y="3908368"/>
              <a:ext cx="4161583" cy="1456875"/>
              <a:chOff x="8081181" y="3439624"/>
              <a:chExt cx="4161583" cy="1456875"/>
            </a:xfrm>
          </p:grpSpPr>
          <p:pic>
            <p:nvPicPr>
              <p:cNvPr id="13" name="图片 12" descr="3d18051f311abc0d3c6d84f7d7924f0f">
                <a:extLst>
                  <a:ext uri="{FF2B5EF4-FFF2-40B4-BE49-F238E27FC236}">
                    <a16:creationId xmlns:a16="http://schemas.microsoft.com/office/drawing/2014/main" id="{C3CA29A8-8D4F-CFA3-1903-4FC4880F2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7203" b="50916"/>
              <a:stretch>
                <a:fillRect/>
              </a:stretch>
            </p:blipFill>
            <p:spPr>
              <a:xfrm>
                <a:off x="8081181" y="3535472"/>
                <a:ext cx="1234103" cy="1095539"/>
              </a:xfrm>
              <a:prstGeom prst="rect">
                <a:avLst/>
              </a:prstGeom>
            </p:spPr>
          </p:pic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29007B79-278E-13A5-D776-28CD87FA9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58" t="30562" r="42908" b="48195"/>
              <a:stretch/>
            </p:blipFill>
            <p:spPr>
              <a:xfrm>
                <a:off x="9362077" y="3439624"/>
                <a:ext cx="2880687" cy="1456875"/>
              </a:xfrm>
              <a:prstGeom prst="rect">
                <a:avLst/>
              </a:prstGeom>
            </p:spPr>
          </p:pic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E766F8F7-78AD-B4EA-4B3E-C07754DF6604}"/>
                </a:ext>
              </a:extLst>
            </p:cNvPr>
            <p:cNvSpPr txBox="1"/>
            <p:nvPr/>
          </p:nvSpPr>
          <p:spPr>
            <a:xfrm>
              <a:off x="9225007" y="4290375"/>
              <a:ext cx="2019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2E76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 : 9 + 10</a:t>
              </a: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ACFDE3FD-C277-1919-B707-154FFD09D475}"/>
              </a:ext>
            </a:extLst>
          </p:cNvPr>
          <p:cNvGrpSpPr/>
          <p:nvPr/>
        </p:nvGrpSpPr>
        <p:grpSpPr>
          <a:xfrm>
            <a:off x="5398707" y="1457950"/>
            <a:ext cx="1368000" cy="1738217"/>
            <a:chOff x="4592352" y="1977947"/>
            <a:chExt cx="1504186" cy="1936334"/>
          </a:xfrm>
        </p:grpSpPr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C0C412C6-FD2B-A3B7-C7EA-C40ED9664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80" b="64083"/>
            <a:stretch/>
          </p:blipFill>
          <p:spPr>
            <a:xfrm>
              <a:off x="4592352" y="1977947"/>
              <a:ext cx="1504186" cy="1428576"/>
            </a:xfrm>
            <a:prstGeom prst="rect">
              <a:avLst/>
            </a:prstGeom>
          </p:spPr>
        </p:pic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id="{9F7C3095-F234-E2FF-6B56-C01A402B950A}"/>
                </a:ext>
              </a:extLst>
            </p:cNvPr>
            <p:cNvSpPr/>
            <p:nvPr/>
          </p:nvSpPr>
          <p:spPr>
            <a:xfrm>
              <a:off x="4646011" y="3371573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2E76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48</a:t>
              </a: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849BD9F8-284B-7A97-F795-698402AD58F5}"/>
              </a:ext>
            </a:extLst>
          </p:cNvPr>
          <p:cNvGrpSpPr/>
          <p:nvPr/>
        </p:nvGrpSpPr>
        <p:grpSpPr>
          <a:xfrm>
            <a:off x="7040968" y="2708986"/>
            <a:ext cx="1368000" cy="1799979"/>
            <a:chOff x="6690343" y="2504924"/>
            <a:chExt cx="1504186" cy="1942008"/>
          </a:xfrm>
        </p:grpSpPr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471720E0-D82B-089C-A5E7-1D3300F88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" t="65230" r="65718" b="-1147"/>
            <a:stretch/>
          </p:blipFill>
          <p:spPr>
            <a:xfrm>
              <a:off x="6690343" y="2504924"/>
              <a:ext cx="1504186" cy="1428576"/>
            </a:xfrm>
            <a:prstGeom prst="rect">
              <a:avLst/>
            </a:prstGeom>
          </p:spPr>
        </p:pic>
        <p:sp>
          <p:nvSpPr>
            <p:cNvPr id="48" name="Hình chữ nhật: Góc Tròn 47">
              <a:extLst>
                <a:ext uri="{FF2B5EF4-FFF2-40B4-BE49-F238E27FC236}">
                  <a16:creationId xmlns:a16="http://schemas.microsoft.com/office/drawing/2014/main" id="{D12E2A7A-A8C7-4E7D-8289-805D915F6B3F}"/>
                </a:ext>
              </a:extLst>
            </p:cNvPr>
            <p:cNvSpPr/>
            <p:nvPr/>
          </p:nvSpPr>
          <p:spPr>
            <a:xfrm>
              <a:off x="6718977" y="3904224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C92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50</a:t>
              </a: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36C78E72-91C0-48FE-452A-FF26ABE3ED20}"/>
              </a:ext>
            </a:extLst>
          </p:cNvPr>
          <p:cNvGrpSpPr>
            <a:grpSpLocks noChangeAspect="1"/>
          </p:cNvGrpSpPr>
          <p:nvPr/>
        </p:nvGrpSpPr>
        <p:grpSpPr>
          <a:xfrm>
            <a:off x="5110919" y="4297242"/>
            <a:ext cx="1368000" cy="1805035"/>
            <a:chOff x="9177716" y="3183496"/>
            <a:chExt cx="1504186" cy="1984729"/>
          </a:xfrm>
        </p:grpSpPr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A8C70A35-0A1C-9DB1-703E-D00020400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61" t="-3651" r="-1781" b="67734"/>
            <a:stretch/>
          </p:blipFill>
          <p:spPr>
            <a:xfrm>
              <a:off x="9177716" y="3183496"/>
              <a:ext cx="1504186" cy="1428576"/>
            </a:xfrm>
            <a:prstGeom prst="rect">
              <a:avLst/>
            </a:prstGeom>
          </p:spPr>
        </p:pic>
        <p:sp>
          <p:nvSpPr>
            <p:cNvPr id="50" name="Hình chữ nhật: Góc Tròn 49">
              <a:extLst>
                <a:ext uri="{FF2B5EF4-FFF2-40B4-BE49-F238E27FC236}">
                  <a16:creationId xmlns:a16="http://schemas.microsoft.com/office/drawing/2014/main" id="{AF5E8C62-F766-94B2-0BE5-E9C01232EB98}"/>
                </a:ext>
              </a:extLst>
            </p:cNvPr>
            <p:cNvSpPr/>
            <p:nvPr/>
          </p:nvSpPr>
          <p:spPr>
            <a:xfrm>
              <a:off x="9324183" y="4625517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2E76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22</a:t>
              </a: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D1CFEA2B-6350-03E7-7C52-5E5226C99739}"/>
              </a:ext>
            </a:extLst>
          </p:cNvPr>
          <p:cNvGrpSpPr>
            <a:grpSpLocks noChangeAspect="1"/>
          </p:cNvGrpSpPr>
          <p:nvPr/>
        </p:nvGrpSpPr>
        <p:grpSpPr>
          <a:xfrm>
            <a:off x="3532328" y="2833059"/>
            <a:ext cx="1368000" cy="1965486"/>
            <a:chOff x="4572555" y="3987076"/>
            <a:chExt cx="1504186" cy="2068932"/>
          </a:xfrm>
        </p:grpSpPr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1030AFB8-599F-4DBD-FA9D-B9CC9B8EC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0" t="-3651" r="33340" b="67734"/>
            <a:stretch/>
          </p:blipFill>
          <p:spPr>
            <a:xfrm>
              <a:off x="4572555" y="3987076"/>
              <a:ext cx="1504186" cy="1428576"/>
            </a:xfrm>
            <a:prstGeom prst="rect">
              <a:avLst/>
            </a:prstGeom>
          </p:spPr>
        </p:pic>
        <p:sp>
          <p:nvSpPr>
            <p:cNvPr id="51" name="Hình chữ nhật: Góc Tròn 50">
              <a:extLst>
                <a:ext uri="{FF2B5EF4-FFF2-40B4-BE49-F238E27FC236}">
                  <a16:creationId xmlns:a16="http://schemas.microsoft.com/office/drawing/2014/main" id="{84245B23-F754-3BA5-7082-B9A1D9F8DC1B}"/>
                </a:ext>
              </a:extLst>
            </p:cNvPr>
            <p:cNvSpPr/>
            <p:nvPr/>
          </p:nvSpPr>
          <p:spPr>
            <a:xfrm>
              <a:off x="4756667" y="5513300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C92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10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14 0.07986 L 0.04414 0.08009 L 0.06862 0.08542 C 0.07318 0.08657 0.07773 0.08912 0.08229 0.08935 L 0.11758 0.08796 L 0.14362 0.08542 C 0.1487 0.08449 0.15885 0.08264 0.15885 0.08287 C 0.16732 0.0831 0.17578 0.08287 0.18411 0.08403 C 0.18646 0.08426 0.18867 0.08634 0.19101 0.08657 C 0.2276 0.09352 0.23489 0.09398 0.26523 0.09769 L 0.29896 0.09491 C 0.30377 0.09444 0.30859 0.09444 0.31341 0.09352 C 0.31627 0.09306 0.31901 0.09144 0.32187 0.09074 C 0.32474 0.09005 0.32747 0.09005 0.33034 0.08935 C 0.37148 0.08171 0.33229 0.08843 0.36706 0.08264 C 0.36966 0.08171 0.37213 0.08079 0.37474 0.07986 C 0.39219 0.07431 0.40755 0.07107 0.42604 0.0662 C 0.42552 0.06319 0.42526 0.05972 0.42448 0.05671 C 0.42344 0.05324 0.422 0.05023 0.42057 0.04722 C 0.41666 0.03819 0.41758 0.04028 0.41302 0.03357 C 0.4125 0.02824 0.41094 0.02269 0.41146 0.01736 L 0.41302 -0.00162 C 0.41276 -0.00347 0.41263 -0.00532 0.41224 -0.00718 C 0.41185 -0.00856 0.41068 -0.01111 0.41068 -0.01088 " pathEditMode="relative" rAng="0" ptsTypes="AAAAAAAAAAAAAAAAAAAAAAAA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0.12569 L 0.00196 0.12592 C 0.00469 0.13657 0.0073 0.14676 0.00964 0.15833 C 0.01003 0.16041 0.01016 0.16273 0.01042 0.16504 C 0.00769 0.20278 0.0099 0.19606 -0.00039 0.23171 C -0.00234 0.23842 -0.00403 0.24583 -0.00729 0.25092 C -0.00885 0.25324 -0.01132 0.25162 -0.01341 0.25231 C -0.01497 0.25254 -0.0164 0.25347 -0.01796 0.2537 C -0.04192 0.25694 -0.03606 0.25463 -0.05091 0.25764 C -0.05286 0.2581 -0.05494 0.25856 -0.05703 0.25903 C -0.06263 0.25995 -0.06823 0.26041 -0.07382 0.2618 C -0.09961 0.26805 -0.12539 0.275 -0.15117 0.28217 C -0.15325 0.28287 -0.1552 0.28449 -0.15729 0.28495 C -0.16432 0.28657 -0.17148 0.28773 -0.17864 0.28912 C -0.20963 0.2824 -0.18711 0.28842 -0.20781 0.28078 C -0.21185 0.2794 -0.21601 0.27847 -0.22005 0.27685 C -0.22435 0.27477 -0.22864 0.27199 -0.23307 0.2699 C -0.23528 0.26875 -0.23984 0.26713 -0.23984 0.26736 " pathEditMode="relative" rAng="0" ptsTypes="AAAAAAAAAAAAAAAAAA">
                                      <p:cBhvr>
                                        <p:cTn id="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0.15347 L 0.0112 0.15371 C 0.01485 0.15301 0.01862 0.15255 0.02253 0.15185 C 0.02422 0.15139 0.02605 0.15023 0.02787 0.15023 C 0.03711 0.15023 0.04662 0.15116 0.05586 0.15185 C 0.0698 0.15486 0.05899 0.15301 0.07956 0.15533 C 0.09167 0.15671 0.09141 0.15671 0.10235 0.1588 C 0.11914 0.1581 0.14271 0.1588 0.16159 0.15533 C 0.16368 0.15486 0.16576 0.15417 0.16771 0.15347 L 0.17461 0.15185 C 0.17735 0.15116 0.18008 0.15093 0.18295 0.15023 C 0.18698 0.14908 0.19115 0.14769 0.19519 0.14676 C 0.20144 0.14537 0.20782 0.14445 0.2142 0.14329 C 0.22201 0.1419 0.22982 0.13935 0.23776 0.1382 C 0.25222 0.13658 0.26667 0.13611 0.28099 0.13496 C 0.30287 0.13611 0.32539 0.15093 0.34649 0.1382 C 0.35313 0.13449 0.35977 0.13079 0.36628 0.12639 C 0.37006 0.12408 0.3737 0.11968 0.37774 0.11806 C 0.38243 0.11574 0.38724 0.11597 0.39206 0.11458 C 0.40782 0.11019 0.42357 0.10324 0.43933 0.10093 C 0.45456 0.09884 0.4474 0.1 0.46055 0.09792 C 0.46498 0.09931 0.46914 0.1007 0.47344 0.10278 C 0.47787 0.10509 0.48802 0.11204 0.49245 0.11621 C 0.49896 0.12269 0.50495 0.13148 0.51146 0.13681 C 0.51524 0.13935 0.51901 0.14167 0.52227 0.14676 C 0.525 0.15116 0.52735 0.15695 0.52969 0.16204 C 0.5336 0.16991 0.53868 0.18148 0.54193 0.19097 C 0.5431 0.19421 0.54401 0.19769 0.54506 0.20116 C 0.54532 0.20347 0.54558 0.20533 0.54584 0.20764 C 0.54675 0.21783 0.54662 0.22083 0.5474 0.23171 C 0.54805 0.24468 0.54805 0.23773 0.54805 0.24537 " pathEditMode="relative" rAng="0" ptsTypes="AAAAAAAAAAAAAAAAAA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1713 L -0.03906 -0.01643 C -0.04167 -0.01852 -0.04427 -0.01944 -0.04648 -0.02176 C -0.04818 -0.02338 -0.04935 -0.02685 -0.05078 -0.02963 C -0.05677 -0.04097 -0.05833 -0.04467 -0.06237 -0.05879 C -0.06406 -0.06435 -0.0651 -0.07083 -0.06693 -0.07592 C -0.06849 -0.08079 -0.0707 -0.08403 -0.07266 -0.08842 C -0.07344 -0.09166 -0.07786 -0.10926 -0.07852 -0.11481 C -0.07904 -0.11898 -0.07995 -0.14097 -0.07995 -0.14259 C -0.07969 -0.16111 -0.08008 -0.17986 -0.07917 -0.19838 C -0.07904 -0.20301 -0.07747 -0.20648 -0.07708 -0.21088 C -0.07617 -0.21898 -0.07526 -0.23981 -0.07474 -0.24954 C -0.07695 -0.2912 -0.07643 -0.30231 -0.08359 -0.34398 C -0.08529 -0.35463 -0.08867 -0.36342 -0.09075 -0.37338 C -0.09258 -0.38148 -0.09336 -0.39028 -0.09518 -0.39838 C -0.09635 -0.4037 -0.09766 -0.40856 -0.09883 -0.41389 C -0.09935 -0.41666 -0.09974 -0.41991 -0.10026 -0.42315 C -0.10052 -0.42523 -0.10078 -0.42893 -0.10078 -0.4287 " pathEditMode="relative" rAng="0" ptsTypes="AAAAAAAAAAAAAAAAAA">
                                      <p:cBhvr>
                                        <p:cTn id="7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CC52B685-0E2C-23CA-BD5B-8F4BCE8A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499" y="3004943"/>
            <a:ext cx="1579001" cy="177409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C2F1F37-9398-AA43-58F8-58DECAE24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06" y="5058477"/>
            <a:ext cx="58221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30349933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177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Cambria</vt:lpstr>
      <vt:lpstr>M PLUS Rounded 1c</vt:lpstr>
      <vt:lpstr>#9Slide07 HoneyCream</vt:lpstr>
      <vt:lpstr>Arial</vt:lpstr>
      <vt:lpstr>Calibri</vt:lpstr>
      <vt:lpstr>SVN-Ready</vt:lpstr>
      <vt:lpstr>Fredoka One</vt:lpstr>
      <vt:lpstr>SVN-Newton</vt:lpstr>
      <vt:lpstr>UTM Avo</vt:lpstr>
      <vt:lpstr>SVN-Dancing Script</vt:lpstr>
      <vt:lpstr>Times New Roman</vt:lpstr>
      <vt:lpstr>Calibri Light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Administrator</cp:lastModifiedBy>
  <cp:revision>15</cp:revision>
  <dcterms:created xsi:type="dcterms:W3CDTF">2022-11-19T01:29:59Z</dcterms:created>
  <dcterms:modified xsi:type="dcterms:W3CDTF">2024-12-17T05:55:07Z</dcterms:modified>
</cp:coreProperties>
</file>