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108F1-EE73-43E6-AD28-90B44D4778A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7007-277D-496E-8523-BF8CA166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6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4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1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0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2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9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0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F067-27E4-4887-A429-171DC6C9502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93E5-F055-4B4A-B2A5-02D452AE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600199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23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uôt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09647" y="1981200"/>
            <a:ext cx="3286125" cy="23085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«n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9010" y="1981199"/>
            <a:ext cx="3454390" cy="23085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«t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0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5262" y="5112320"/>
            <a:ext cx="4419600" cy="784816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latin typeface=".VnAvant" pitchFamily="34" charset="0"/>
              </a:rPr>
              <a:t> </a:t>
            </a:r>
            <a:r>
              <a:rPr lang="en-US" sz="4300" b="1" dirty="0" err="1" smtClean="0">
                <a:latin typeface=".VnAvant" pitchFamily="34" charset="0"/>
              </a:rPr>
              <a:t>chuån</a:t>
            </a:r>
            <a:r>
              <a:rPr lang="en-US" sz="4300" b="1" dirty="0" smtClean="0">
                <a:latin typeface=".VnAvant" pitchFamily="34" charset="0"/>
              </a:rPr>
              <a:t> </a:t>
            </a:r>
            <a:r>
              <a:rPr lang="en-US" sz="4300" b="1" dirty="0" err="1" smtClean="0">
                <a:latin typeface=".VnAvant" pitchFamily="34" charset="0"/>
              </a:rPr>
              <a:t>chuån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5073879"/>
            <a:ext cx="1905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 smtClean="0">
                <a:latin typeface=".VnAvant" pitchFamily="34" charset="0"/>
              </a:rPr>
              <a:t>chuét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623" y="270933"/>
            <a:ext cx="3314700" cy="697616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41" y="1206500"/>
            <a:ext cx="4342210" cy="3581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71319" y="5112207"/>
            <a:ext cx="4292317" cy="784816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0000"/>
                </a:solidFill>
                <a:latin typeface=".VnAvant" pitchFamily="34" charset="0"/>
              </a:rPr>
              <a:t>                 </a:t>
            </a:r>
            <a:r>
              <a:rPr lang="en-US" sz="43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endParaRPr lang="en-US" sz="4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57" y="5116829"/>
            <a:ext cx="2515594" cy="784816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endParaRPr lang="en-US" sz="4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0577" y="5084317"/>
            <a:ext cx="1905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300" b="1" dirty="0" err="1" smtClean="0">
                <a:solidFill>
                  <a:srgbClr val="FF0000"/>
                </a:solidFill>
                <a:latin typeface=".VnAvant" pitchFamily="34" charset="0"/>
              </a:rPr>
              <a:t>«t</a:t>
            </a:r>
            <a:endParaRPr lang="en-US" sz="4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4" y="1269819"/>
            <a:ext cx="4119676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223724" y="5998464"/>
            <a:ext cx="528066" cy="65836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hlinkClick r:id="" action="ppaction://noaction"/>
          </p:cNvPr>
          <p:cNvSpPr/>
          <p:nvPr/>
        </p:nvSpPr>
        <p:spPr>
          <a:xfrm>
            <a:off x="8545068" y="6327648"/>
            <a:ext cx="432054" cy="374904"/>
          </a:xfrm>
          <a:prstGeom prst="cloud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3662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2400" y="158063"/>
            <a:ext cx="8958263" cy="553984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06" y="3856038"/>
            <a:ext cx="2873810" cy="293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79" y="946151"/>
            <a:ext cx="2544417" cy="26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60" y="946151"/>
            <a:ext cx="2249090" cy="28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73" y="3762103"/>
            <a:ext cx="3061253" cy="29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5" y="946150"/>
            <a:ext cx="2500721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4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5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6</cp:revision>
  <dcterms:created xsi:type="dcterms:W3CDTF">2024-11-14T02:47:29Z</dcterms:created>
  <dcterms:modified xsi:type="dcterms:W3CDTF">2024-11-14T02:54:09Z</dcterms:modified>
</cp:coreProperties>
</file>