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5" r:id="rId6"/>
    <p:sldId id="262" r:id="rId7"/>
    <p:sldId id="263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2754A-3D77-4870-B095-E95E67525DD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96267-5076-41F6-9A95-6A15223B3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0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AA72-8541-4292-9935-E13FB83F741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6C27-E21C-4380-B441-569BFFE8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6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AA72-8541-4292-9935-E13FB83F741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6C27-E21C-4380-B441-569BFFE8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AA72-8541-4292-9935-E13FB83F741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6C27-E21C-4380-B441-569BFFE8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6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5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0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AA72-8541-4292-9935-E13FB83F741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6C27-E21C-4380-B441-569BFFE8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8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AA72-8541-4292-9935-E13FB83F741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6C27-E21C-4380-B441-569BFFE8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9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AA72-8541-4292-9935-E13FB83F741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6C27-E21C-4380-B441-569BFFE8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7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AA72-8541-4292-9935-E13FB83F741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6C27-E21C-4380-B441-569BFFE8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AA72-8541-4292-9935-E13FB83F741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6C27-E21C-4380-B441-569BFFE8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7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AA72-8541-4292-9935-E13FB83F741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6C27-E21C-4380-B441-569BFFE8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AA72-8541-4292-9935-E13FB83F741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6C27-E21C-4380-B441-569BFFE8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1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AA72-8541-4292-9935-E13FB83F741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6C27-E21C-4380-B441-569BFFE8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6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BAA72-8541-4292-9935-E13FB83F741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6C27-E21C-4380-B441-569BFFE8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7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600199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23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–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5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8" y="-22179"/>
            <a:ext cx="2547078" cy="67178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đọc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48668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dirty="0" smtClean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con,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4”.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?”.</a:t>
            </a:r>
          </a:p>
          <a:p>
            <a:pPr marL="457200" lvl="1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 8 – 3 = 5”.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NGUYỄN 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416957"/>
            <a:ext cx="4267200" cy="23836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77300" y="1676400"/>
            <a:ext cx="1390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15442" y="2209800"/>
            <a:ext cx="1265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82726" y="4267200"/>
            <a:ext cx="1108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33683" y="1676400"/>
            <a:ext cx="1185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77300" y="5257800"/>
            <a:ext cx="108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47026" y="1680249"/>
            <a:ext cx="5111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63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467600" cy="2667000"/>
          </a:xfrm>
        </p:spPr>
        <p:txBody>
          <a:bodyPr>
            <a:noAutofit/>
          </a:bodyPr>
          <a:lstStyle/>
          <a:p>
            <a:pPr algn="just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bơn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bẹt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7" b="86913" l="1800" r="97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1400" y="116006"/>
            <a:ext cx="478631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" y="-779326"/>
            <a:ext cx="9884979" cy="75832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27343" y="1688630"/>
            <a:ext cx="6824324" cy="2653051"/>
            <a:chOff x="5617562" y="1814754"/>
            <a:chExt cx="4520663" cy="1981657"/>
          </a:xfrm>
        </p:grpSpPr>
        <p:sp>
          <p:nvSpPr>
            <p:cNvPr id="9" name="TextBox 8"/>
            <p:cNvSpPr txBox="1"/>
            <p:nvPr/>
          </p:nvSpPr>
          <p:spPr>
            <a:xfrm>
              <a:off x="5617562" y="1814754"/>
              <a:ext cx="1638698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k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iểm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tra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93704" y="1907693"/>
              <a:ext cx="1944521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l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ẩm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nhẩm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2967" y="3106109"/>
              <a:ext cx="1766124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hờn</a:t>
              </a:r>
              <a:r>
                <a:rPr lang="en-US" sz="5400" dirty="0" smtClean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bơn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00371" y="3106743"/>
              <a:ext cx="721231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b</a:t>
              </a:r>
              <a:r>
                <a:rPr lang="en-US" sz="5400" dirty="0" err="1" smtClean="0">
                  <a:solidFill>
                    <a:srgbClr val="FF0000"/>
                  </a:solidFill>
                  <a:latin typeface="UTM Avo" pitchFamily="18" charset="0"/>
                </a:rPr>
                <a:t>ớt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13602" y="5033181"/>
            <a:ext cx="2204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l</a:t>
            </a:r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</a:rPr>
              <a:t>ễ</a:t>
            </a:r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</a:rPr>
              <a:t>phép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2497" y="4955837"/>
            <a:ext cx="2242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n</a:t>
            </a:r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</a:rPr>
              <a:t>ắn</a:t>
            </a:r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</a:rPr>
              <a:t>nót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5855" y="154580"/>
            <a:ext cx="3809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Luyện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đọc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từ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khó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8" y="-22179"/>
            <a:ext cx="2547078" cy="67178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đọc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48668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dirty="0" smtClean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con,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4”.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?”.</a:t>
            </a:r>
          </a:p>
          <a:p>
            <a:pPr marL="457200" lvl="1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 8 – 3 = 5”.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NGUYỄN 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416957"/>
            <a:ext cx="4267200" cy="23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25" t="43196" r="35963" b="21562"/>
          <a:stretch/>
        </p:blipFill>
        <p:spPr>
          <a:xfrm>
            <a:off x="260747" y="986829"/>
            <a:ext cx="8458200" cy="44148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48200" y="2971800"/>
            <a:ext cx="485775" cy="619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6480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0"/>
            <a:ext cx="90868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022" y="609600"/>
            <a:ext cx="3095625" cy="1325563"/>
          </a:xfrm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50" t="23926" r="23500" b="60370"/>
          <a:stretch/>
        </p:blipFill>
        <p:spPr>
          <a:xfrm>
            <a:off x="304800" y="2438400"/>
            <a:ext cx="85344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2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66" y="389850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085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4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259</Words>
  <Application>Microsoft Office PowerPoint</Application>
  <PresentationFormat>On-screen Show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3. Tập đọc</vt:lpstr>
      <vt:lpstr>PowerPoint Presentation</vt:lpstr>
      <vt:lpstr>PowerPoint Presentation</vt:lpstr>
      <vt:lpstr>3. Tập đọc</vt:lpstr>
      <vt:lpstr>PowerPoint Presentation</vt:lpstr>
      <vt:lpstr>Tập viết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9</cp:revision>
  <dcterms:created xsi:type="dcterms:W3CDTF">2024-11-14T02:37:11Z</dcterms:created>
  <dcterms:modified xsi:type="dcterms:W3CDTF">2024-11-14T02:45:56Z</dcterms:modified>
</cp:coreProperties>
</file>