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2CC2-E87A-4E7C-9C1D-1C06A50722D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9F56A-92BE-4891-8201-88BCCC2E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8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2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7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2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B2C5-C4EB-4DD8-817A-9F7062660A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22F1-A416-4CD8-97F4-1A9D1E85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24840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28" l="10000" r="92558">
                        <a14:foregroundMark x1="24651" y1="75349" x2="20465" y2="77442"/>
                        <a14:foregroundMark x1="55465" y1="80000" x2="50814" y2="83256"/>
                        <a14:foregroundMark x1="81395" y1="70349" x2="76744" y2="75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9"/>
            <a:ext cx="8804366" cy="5551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8435" y="3058879"/>
            <a:ext cx="8721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lốt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4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16" y="2722415"/>
            <a:ext cx="845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71: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ơt</a:t>
            </a:r>
            <a:endParaRPr lang="en-US" sz="96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1" y="2029734"/>
            <a:ext cx="1391771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ơn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1516" y="3230054"/>
            <a:ext cx="705971" cy="871300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77571" y="3230054"/>
            <a:ext cx="685800" cy="871300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5221" y="2029732"/>
            <a:ext cx="1391771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ơt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35221" y="3230054"/>
            <a:ext cx="705971" cy="871300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1276" y="3230054"/>
            <a:ext cx="685800" cy="871300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2505" y="4486768"/>
            <a:ext cx="3962400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ơ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>
                <a:latin typeface="UTM Avo" panose="02040603050506020204" pitchFamily="18" charset="0"/>
              </a:rPr>
              <a:t>n</a:t>
            </a:r>
            <a:r>
              <a:rPr lang="en-US" sz="6000" dirty="0" err="1" smtClean="0">
                <a:latin typeface="UTM Avo" panose="02040603050506020204" pitchFamily="18" charset="0"/>
              </a:rPr>
              <a:t>ờ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 smtClean="0">
                <a:latin typeface="UTM Avo" panose="02040603050506020204" pitchFamily="18" charset="0"/>
              </a:rPr>
              <a:t>ơn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14048" y="4528332"/>
            <a:ext cx="3548951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ơ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>
                <a:latin typeface="UTM Avo" panose="02040603050506020204" pitchFamily="18" charset="0"/>
              </a:rPr>
              <a:t>t</a:t>
            </a:r>
            <a:r>
              <a:rPr lang="en-US" sz="6000" dirty="0" err="1" smtClean="0">
                <a:latin typeface="UTM Avo" panose="02040603050506020204" pitchFamily="18" charset="0"/>
              </a:rPr>
              <a:t>ờ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 smtClean="0">
                <a:latin typeface="UTM Avo" panose="02040603050506020204" pitchFamily="18" charset="0"/>
              </a:rPr>
              <a:t>ơt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5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493" y="512798"/>
            <a:ext cx="2851096" cy="68220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4000" dirty="0" err="1" smtClean="0">
                <a:latin typeface="UTM Avo" panose="02040603050506020204" pitchFamily="18" charset="0"/>
              </a:rPr>
              <a:t>Làm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quen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89" b="53704" l="27760" r="44844"/>
                    </a14:imgEffect>
                  </a14:imgLayer>
                </a14:imgProps>
              </a:ext>
            </a:extLst>
          </a:blip>
          <a:srcRect l="27916" t="26444" r="55250" b="46593"/>
          <a:stretch/>
        </p:blipFill>
        <p:spPr>
          <a:xfrm>
            <a:off x="1053867" y="1425368"/>
            <a:ext cx="3137133" cy="2773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52315" l="56823" r="74167"/>
                    </a14:imgEffect>
                  </a14:imgLayer>
                </a14:imgProps>
              </a:ext>
            </a:extLst>
          </a:blip>
          <a:srcRect l="57000" t="15482" r="25583" b="47482"/>
          <a:stretch/>
        </p:blipFill>
        <p:spPr>
          <a:xfrm>
            <a:off x="5330190" y="1066800"/>
            <a:ext cx="2402534" cy="2886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800" y="4695616"/>
            <a:ext cx="210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4400" b="1" dirty="0" smtClean="0">
                <a:latin typeface="UTM Avo" panose="02040603050506020204" pitchFamily="18" charset="0"/>
              </a:rPr>
              <a:t> ca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4438" y="4640426"/>
            <a:ext cx="1174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</a:rPr>
              <a:t>v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ợt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34"/>
          <p:cNvGrpSpPr/>
          <p:nvPr/>
        </p:nvGrpSpPr>
        <p:grpSpPr>
          <a:xfrm>
            <a:off x="1346233" y="4785311"/>
            <a:ext cx="1733551" cy="1616691"/>
            <a:chOff x="990601" y="4419600"/>
            <a:chExt cx="2528336" cy="1762197"/>
          </a:xfrm>
        </p:grpSpPr>
        <p:grpSp>
          <p:nvGrpSpPr>
            <p:cNvPr id="10" name="Group 9"/>
            <p:cNvGrpSpPr/>
            <p:nvPr/>
          </p:nvGrpSpPr>
          <p:grpSpPr>
            <a:xfrm>
              <a:off x="990601" y="4419600"/>
              <a:ext cx="2528336" cy="1656348"/>
              <a:chOff x="3810000" y="1447800"/>
              <a:chExt cx="2221871" cy="152400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22071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10000" y="2219480"/>
                <a:ext cx="1104900" cy="752321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914900" y="2219480"/>
                <a:ext cx="1104900" cy="752321"/>
              </a:xfrm>
              <a:prstGeom prst="rect">
                <a:avLst/>
              </a:prstGeom>
              <a:solidFill>
                <a:srgbClr val="E9A5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31757" y="5410200"/>
              <a:ext cx="269425" cy="771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47331" y="4734512"/>
            <a:ext cx="135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3528" y="5479420"/>
            <a:ext cx="66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3009" y="5491150"/>
            <a:ext cx="902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</a:rPr>
              <a:t>ơ</a:t>
            </a:r>
            <a:r>
              <a:rPr lang="en-US" sz="4400" b="1" dirty="0" err="1" smtClean="0">
                <a:latin typeface="UTM Avo" panose="02040603050506020204" pitchFamily="18" charset="0"/>
              </a:rPr>
              <a:t>n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grpSp>
        <p:nvGrpSpPr>
          <p:cNvPr id="18" name="Group 34"/>
          <p:cNvGrpSpPr/>
          <p:nvPr/>
        </p:nvGrpSpPr>
        <p:grpSpPr>
          <a:xfrm>
            <a:off x="5983401" y="4924687"/>
            <a:ext cx="1754087" cy="1616691"/>
            <a:chOff x="990601" y="4419600"/>
            <a:chExt cx="2528336" cy="1762197"/>
          </a:xfrm>
        </p:grpSpPr>
        <p:grpSp>
          <p:nvGrpSpPr>
            <p:cNvPr id="19" name="Group 18"/>
            <p:cNvGrpSpPr/>
            <p:nvPr/>
          </p:nvGrpSpPr>
          <p:grpSpPr>
            <a:xfrm>
              <a:off x="990601" y="4419600"/>
              <a:ext cx="2528336" cy="1656348"/>
              <a:chOff x="3810000" y="1447800"/>
              <a:chExt cx="2221871" cy="152400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822071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chemeClr val="tx1"/>
                  </a:solidFill>
                  <a:latin typeface="UTM Avo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10000" y="2219480"/>
                <a:ext cx="1104900" cy="7523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tx1"/>
                  </a:solidFill>
                  <a:latin typeface="UTM Avo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20936" y="2219480"/>
                <a:ext cx="1104900" cy="752321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tx1"/>
                  </a:solidFill>
                  <a:latin typeface=".VnAvant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631757" y="5410200"/>
              <a:ext cx="266271" cy="771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31390" y="4907886"/>
            <a:ext cx="117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v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ợt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0558" y="5643244"/>
            <a:ext cx="745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5680" y="5654758"/>
            <a:ext cx="1105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ợt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793" y="4317260"/>
            <a:ext cx="31950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</a:rPr>
              <a:t>s</a:t>
            </a:r>
            <a:r>
              <a:rPr lang="en-US" sz="3600" b="1" dirty="0" err="1" smtClean="0">
                <a:latin typeface="UTM Avo" panose="02040603050506020204" pitchFamily="18" charset="0"/>
              </a:rPr>
              <a:t>ờ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ơn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sơn</a:t>
            </a:r>
            <a:endParaRPr lang="en-US" sz="3600" b="1" dirty="0"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3886" y="4110532"/>
            <a:ext cx="49435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</a:rPr>
              <a:t>vờ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>
                <a:latin typeface="UTM Avo" panose="02040603050506020204" pitchFamily="18" charset="0"/>
              </a:rPr>
              <a:t>ơ</a:t>
            </a:r>
            <a:r>
              <a:rPr lang="en-US" sz="3600" b="1" dirty="0" err="1" smtClean="0">
                <a:latin typeface="UTM Avo" panose="02040603050506020204" pitchFamily="18" charset="0"/>
              </a:rPr>
              <a:t>t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vơt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>
                <a:latin typeface="UTM Avo" panose="02040603050506020204" pitchFamily="18" charset="0"/>
              </a:rPr>
              <a:t>-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nặng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vợt</a:t>
            </a:r>
            <a:endParaRPr 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15" grpId="0"/>
      <p:bldP spid="15" grpId="1"/>
      <p:bldP spid="16" grpId="0"/>
      <p:bldP spid="16" grpId="1"/>
      <p:bldP spid="17" grpId="0"/>
      <p:bldP spid="17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110" y="1593275"/>
            <a:ext cx="5019336" cy="2476046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9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giãn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b="1" dirty="0" err="1" smtClean="0">
                <a:latin typeface="UTM Avo" panose="02040603050506020204" pitchFamily="18" charset="0"/>
              </a:rPr>
              <a:t>Tìm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tiếng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có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vần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b="1" dirty="0" smtClean="0">
                <a:latin typeface="UTM Avo" panose="02040603050506020204" pitchFamily="18" charset="0"/>
              </a:rPr>
              <a:t>, </a:t>
            </a:r>
            <a:r>
              <a:rPr lang="en-US" b="1" dirty="0" err="1" smtClean="0">
                <a:latin typeface="UTM Avo" panose="02040603050506020204" pitchFamily="18" charset="0"/>
              </a:rPr>
              <a:t>tiếng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có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vần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ơt</a:t>
            </a:r>
            <a:endParaRPr lang="en-US" b="1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50" t="17111" r="30167" b="30000"/>
          <a:stretch/>
        </p:blipFill>
        <p:spPr>
          <a:xfrm>
            <a:off x="381000" y="1479074"/>
            <a:ext cx="7757160" cy="50444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1752600" y="2773680"/>
            <a:ext cx="89916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08810" y="4389120"/>
            <a:ext cx="742950" cy="518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83480" y="2773680"/>
            <a:ext cx="50292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06315" y="4389120"/>
            <a:ext cx="680085" cy="518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66160" y="2636520"/>
            <a:ext cx="2937510" cy="1072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94760" y="4042569"/>
            <a:ext cx="2766060" cy="963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</Words>
  <Application>Microsoft Office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PowerPoint Presentation</vt:lpstr>
      <vt:lpstr>PowerPoint Presentation</vt:lpstr>
      <vt:lpstr>1. Làm quen</vt:lpstr>
      <vt:lpstr>PowerPoint Presentation</vt:lpstr>
      <vt:lpstr>Thư giãn</vt:lpstr>
      <vt:lpstr>2. Tìm tiếng có vần ơn, tiếng có vần ơt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12</cp:revision>
  <dcterms:created xsi:type="dcterms:W3CDTF">2024-11-14T02:23:41Z</dcterms:created>
  <dcterms:modified xsi:type="dcterms:W3CDTF">2024-11-14T02:36:51Z</dcterms:modified>
</cp:coreProperties>
</file>