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.VnAvant" panose="020B7200000000000000"/>
      <p:regular r:id="rId13"/>
      <p:bold r:id="rId14"/>
      <p:italic r:id="rId15"/>
      <p:boldItalic r:id="rId16"/>
    </p:embeddedFont>
    <p:embeddedFont>
      <p:font typeface="HP001 4 hàng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349D7-7AA4-8D87-BD92-5A132CF677F0}" v="2" dt="2020-08-16T16:31:3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>
        <p:scale>
          <a:sx n="90" d="100"/>
          <a:sy n="90" d="100"/>
        </p:scale>
        <p:origin x="1494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455349D7-7AA4-8D87-BD92-5A132CF677F0}"/>
    <pc:docChg chg="modSld">
      <pc:chgData name="Hoang Thi Nhung" userId="S::nhunght.nov.19@msedu.edu.vn::2c659f5f-1458-4364-b2b3-21e33bb1b9bf" providerId="AD" clId="Web-{455349D7-7AA4-8D87-BD92-5A132CF677F0}" dt="2020-08-16T16:31:31.888" v="1"/>
      <pc:docMkLst>
        <pc:docMk/>
      </pc:docMkLst>
      <pc:sldChg chg="addSp delSp">
        <pc:chgData name="Hoang Thi Nhung" userId="S::nhunght.nov.19@msedu.edu.vn::2c659f5f-1458-4364-b2b3-21e33bb1b9bf" providerId="AD" clId="Web-{455349D7-7AA4-8D87-BD92-5A132CF677F0}" dt="2020-08-16T16:31:31.888" v="1"/>
        <pc:sldMkLst>
          <pc:docMk/>
          <pc:sldMk cId="2978942938" sldId="257"/>
        </pc:sldMkLst>
        <pc:spChg chg="add del">
          <ac:chgData name="Hoang Thi Nhung" userId="S::nhunght.nov.19@msedu.edu.vn::2c659f5f-1458-4364-b2b3-21e33bb1b9bf" providerId="AD" clId="Web-{455349D7-7AA4-8D87-BD92-5A132CF677F0}" dt="2020-08-16T16:31:31.888" v="1"/>
          <ac:spMkLst>
            <pc:docMk/>
            <pc:sldMk cId="2978942938" sldId="257"/>
            <ac:spMk id="3" creationId="{4E5E3DA5-45DD-4184-9A93-0E9D677C6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117600" y="2688325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on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58933" y="27178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7600" y="27178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«n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400" y="27305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ánh vần ôt - cộ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802" y="4838640"/>
            <a:ext cx="4142325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latin typeface=".VnAvant" pitchFamily="34" charset="0"/>
              </a:rPr>
              <a:t>th«n</a:t>
            </a:r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4300" b="1" dirty="0" err="1">
                <a:latin typeface=".VnAvant" pitchFamily="34" charset="0"/>
              </a:rPr>
              <a:t>b¶n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800" y="4953001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latin typeface=".VnAvant" pitchFamily="34" charset="0"/>
              </a:rPr>
              <a:t>cét</a:t>
            </a:r>
            <a:r>
              <a:rPr lang="en-US" sz="4300" b="1" dirty="0">
                <a:latin typeface=".VnAvant" pitchFamily="34" charset="0"/>
              </a:rPr>
              <a:t> </a:t>
            </a:r>
            <a:r>
              <a:rPr lang="en-US" sz="4300" b="1" dirty="0" err="1">
                <a:latin typeface=".VnAvant" pitchFamily="34" charset="0"/>
              </a:rPr>
              <a:t>cê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64" y="270933"/>
            <a:ext cx="4419600" cy="697616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72" y="1444400"/>
            <a:ext cx="4548728" cy="335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03" y="1443502"/>
            <a:ext cx="4671595" cy="33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4834468"/>
            <a:ext cx="4142325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2800" y="4953001"/>
            <a:ext cx="2540000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300" b="1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4300" b="1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7" y="889000"/>
            <a:ext cx="2937933" cy="28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15" y="990600"/>
            <a:ext cx="33506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584591"/>
            <a:ext cx="3536951" cy="32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" y="1032937"/>
            <a:ext cx="3025635" cy="265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69816"/>
            <a:ext cx="3454400" cy="30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86192"/>
            <a:ext cx="3306555" cy="319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6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5267"/>
            <a:ext cx="12192000" cy="21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69</Words>
  <Application>Microsoft Office PowerPoint</Application>
  <PresentationFormat>Widescreen</PresentationFormat>
  <Paragraphs>17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Times New Roman</vt:lpstr>
      <vt:lpstr>Calibri Light</vt:lpstr>
      <vt:lpstr>HP001 4 hàng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SingPC</cp:lastModifiedBy>
  <cp:revision>49</cp:revision>
  <dcterms:created xsi:type="dcterms:W3CDTF">2018-10-07T02:14:13Z</dcterms:created>
  <dcterms:modified xsi:type="dcterms:W3CDTF">2024-12-12T05:09:48Z</dcterms:modified>
</cp:coreProperties>
</file>