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67B60-F9B7-4554-9BF4-8ABA79C7ACB6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BE1A-91D5-45DA-9976-D89821AB9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2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2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63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E99C-A439-4500-8063-7F6E27523F8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091794"/>
            <a:ext cx="10915866" cy="105900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7"/>
          <a:stretch/>
        </p:blipFill>
        <p:spPr>
          <a:xfrm>
            <a:off x="1019718" y="201996"/>
            <a:ext cx="10950599" cy="2985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9796" y="555759"/>
            <a:ext cx="721895" cy="44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6049" y="1562438"/>
            <a:ext cx="721895" cy="444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9795" y="2529778"/>
            <a:ext cx="721895" cy="47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079657" y="3697052"/>
            <a:ext cx="1796485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47185" y="4110836"/>
            <a:ext cx="1511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9718" y="4619625"/>
            <a:ext cx="9095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18dm &gt; 15dm &gt; 14dm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0081" y="1225898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286" y="2270589"/>
            <a:ext cx="9418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35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154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đường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gấp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khúc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88)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8859" y="110630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553" y="2083387"/>
            <a:ext cx="9836337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9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6069"/>
            <a:ext cx="10236298" cy="189741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678879" y="3615244"/>
            <a:ext cx="27622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17579" y="3577144"/>
            <a:ext cx="98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8879" y="4262944"/>
            <a:ext cx="27622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17579" y="4224844"/>
            <a:ext cx="98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35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Thứ sáu ngày 17 tháng 12 năm 2021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744270"/>
            <a:ext cx="9856958" cy="646392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đường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gấp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khúc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(89</a:t>
            </a:r>
            <a:r>
              <a:rPr lang="en-US" sz="1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12000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12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 cm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                                  B 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12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7 cm</a:t>
            </a:r>
            <a:endParaRPr lang="en-US" sz="12000" dirty="0">
              <a:solidFill>
                <a:srgbClr val="7030A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    </a:t>
            </a:r>
            <a:endParaRPr lang="en-US" sz="2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88215" y="3724313"/>
            <a:ext cx="2846449" cy="123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91007" y="3251110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4 cm</a:t>
            </a:r>
            <a:endParaRPr lang="en-US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60157" y="3661218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3137" y="3671949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35384" y="5472847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78" y="14349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9" y="118980"/>
            <a:ext cx="10433186" cy="6357721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1704975" y="3114675"/>
            <a:ext cx="2638425" cy="242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343400" y="3114675"/>
            <a:ext cx="1193936" cy="400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37336" y="2790825"/>
            <a:ext cx="1606414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7143750" y="2790825"/>
            <a:ext cx="923925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8067676" y="3514725"/>
            <a:ext cx="682488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715376" y="3648076"/>
            <a:ext cx="1238249" cy="18954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04975" y="3897834"/>
            <a:ext cx="5043488" cy="15693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8463" y="3897834"/>
            <a:ext cx="3281061" cy="16457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04975" y="5543550"/>
            <a:ext cx="8324549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147502"/>
            <a:ext cx="9856958" cy="6463926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4.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Nhím nâu đi quãng đường dài là: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6 + 2 + … + … + … + … = … (dm)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Nhím xám đi quãng đường dài là: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… + … = … (dm)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Nhím đen đi quãng đường dài … dm.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30" y="-3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9"/>
            <a:ext cx="10915866" cy="105900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3" y="-1"/>
            <a:ext cx="10950599" cy="58906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6421" y="3262964"/>
            <a:ext cx="721895" cy="44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2674" y="4269643"/>
            <a:ext cx="721895" cy="444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6420" y="5236983"/>
            <a:ext cx="721895" cy="47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46282" y="6404257"/>
            <a:ext cx="1796485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13810" y="6818041"/>
            <a:ext cx="1511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247</Words>
  <Application>Microsoft Office PowerPoint</Application>
  <PresentationFormat>Widescreen</PresentationFormat>
  <Paragraphs>45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HP001 4 hàng</vt:lpstr>
      <vt:lpstr>HP001 4 hang 1 ô ly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Thứ sáu ngày 16 tháng 12 năm 2021</vt:lpstr>
      <vt:lpstr>PowerPoint Presentation</vt:lpstr>
      <vt:lpstr>PowerPoint Presentation</vt:lpstr>
      <vt:lpstr>PowerPoint Presentation</vt:lpstr>
      <vt:lpstr>Thứ sáu ngày 17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2021-12-12T02:24:49Z</dcterms:created>
  <dcterms:modified xsi:type="dcterms:W3CDTF">2022-12-15T01:49:38Z</dcterms:modified>
</cp:coreProperties>
</file>