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814" r:id="rId4"/>
  </p:sldMasterIdLst>
  <p:notesMasterIdLst>
    <p:notesMasterId r:id="rId29"/>
  </p:notesMasterIdLst>
  <p:sldIdLst>
    <p:sldId id="289" r:id="rId5"/>
    <p:sldId id="300" r:id="rId6"/>
    <p:sldId id="301" r:id="rId7"/>
    <p:sldId id="302" r:id="rId8"/>
    <p:sldId id="260" r:id="rId9"/>
    <p:sldId id="262" r:id="rId10"/>
    <p:sldId id="263" r:id="rId11"/>
    <p:sldId id="314" r:id="rId12"/>
    <p:sldId id="285" r:id="rId13"/>
    <p:sldId id="304" r:id="rId14"/>
    <p:sldId id="293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3" r:id="rId23"/>
    <p:sldId id="315" r:id="rId24"/>
    <p:sldId id="288" r:id="rId25"/>
    <p:sldId id="295" r:id="rId26"/>
    <p:sldId id="296" r:id="rId27"/>
    <p:sldId id="29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1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44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7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311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014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94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1415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5955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65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674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659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065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83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3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90" Type="http://schemas.openxmlformats.org/officeDocument/2006/relationships/slideLayout" Target="../slideLayouts/slideLayout101.xml"/><Relationship Id="rId95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9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91" Type="http://schemas.openxmlformats.org/officeDocument/2006/relationships/slideLayout" Target="../slideLayouts/slideLayout102.xml"/><Relationship Id="rId9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94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55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3" Type="http://schemas.openxmlformats.org/officeDocument/2006/relationships/slideLayout" Target="../slideLayouts/slideLayout159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56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59" Type="http://schemas.openxmlformats.org/officeDocument/2006/relationships/image" Target="../media/image1.jpeg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57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slideLayout" Target="../slideLayouts/slideLayout1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812" r:id="rId8"/>
    <p:sldLayoutId id="2147483811" r:id="rId9"/>
    <p:sldLayoutId id="2147483776" r:id="rId10"/>
    <p:sldLayoutId id="2147483775" r:id="rId11"/>
    <p:sldLayoutId id="2147483774" r:id="rId12"/>
    <p:sldLayoutId id="2147483773" r:id="rId13"/>
    <p:sldLayoutId id="2147483772" r:id="rId14"/>
    <p:sldLayoutId id="2147483771" r:id="rId15"/>
    <p:sldLayoutId id="2147483770" r:id="rId16"/>
    <p:sldLayoutId id="2147483769" r:id="rId17"/>
    <p:sldLayoutId id="2147483765" r:id="rId18"/>
    <p:sldLayoutId id="2147483764" r:id="rId19"/>
    <p:sldLayoutId id="2147483763" r:id="rId20"/>
    <p:sldLayoutId id="2147483762" r:id="rId21"/>
    <p:sldLayoutId id="2147483761" r:id="rId22"/>
    <p:sldLayoutId id="2147483760" r:id="rId23"/>
    <p:sldLayoutId id="2147483759" r:id="rId24"/>
    <p:sldLayoutId id="2147483758" r:id="rId25"/>
    <p:sldLayoutId id="2147483757" r:id="rId26"/>
    <p:sldLayoutId id="2147483756" r:id="rId27"/>
    <p:sldLayoutId id="2147483755" r:id="rId28"/>
    <p:sldLayoutId id="2147483754" r:id="rId29"/>
    <p:sldLayoutId id="2147483753" r:id="rId30"/>
    <p:sldLayoutId id="2147483752" r:id="rId31"/>
    <p:sldLayoutId id="2147483751" r:id="rId32"/>
    <p:sldLayoutId id="2147483750" r:id="rId33"/>
    <p:sldLayoutId id="2147483749" r:id="rId34"/>
    <p:sldLayoutId id="2147483748" r:id="rId35"/>
    <p:sldLayoutId id="2147483747" r:id="rId36"/>
    <p:sldLayoutId id="2147483746" r:id="rId37"/>
    <p:sldLayoutId id="2147483745" r:id="rId38"/>
    <p:sldLayoutId id="2147483744" r:id="rId39"/>
    <p:sldLayoutId id="2147483743" r:id="rId40"/>
    <p:sldLayoutId id="2147483742" r:id="rId41"/>
    <p:sldLayoutId id="2147483741" r:id="rId42"/>
    <p:sldLayoutId id="2147483740" r:id="rId43"/>
    <p:sldLayoutId id="2147483739" r:id="rId44"/>
    <p:sldLayoutId id="2147483738" r:id="rId45"/>
    <p:sldLayoutId id="2147483737" r:id="rId46"/>
    <p:sldLayoutId id="2147483736" r:id="rId47"/>
    <p:sldLayoutId id="2147483735" r:id="rId48"/>
    <p:sldLayoutId id="2147483733" r:id="rId49"/>
    <p:sldLayoutId id="2147483732" r:id="rId50"/>
    <p:sldLayoutId id="2147483731" r:id="rId51"/>
    <p:sldLayoutId id="2147483730" r:id="rId52"/>
    <p:sldLayoutId id="2147483729" r:id="rId53"/>
    <p:sldLayoutId id="2147483723" r:id="rId54"/>
    <p:sldLayoutId id="2147483722" r:id="rId55"/>
    <p:sldLayoutId id="2147483721" r:id="rId56"/>
    <p:sldLayoutId id="2147483720" r:id="rId57"/>
    <p:sldLayoutId id="2147483719" r:id="rId58"/>
    <p:sldLayoutId id="2147483718" r:id="rId59"/>
    <p:sldLayoutId id="2147483717" r:id="rId60"/>
    <p:sldLayoutId id="2147483716" r:id="rId61"/>
    <p:sldLayoutId id="2147483715" r:id="rId62"/>
    <p:sldLayoutId id="2147483714" r:id="rId63"/>
    <p:sldLayoutId id="2147483713" r:id="rId64"/>
    <p:sldLayoutId id="2147483712" r:id="rId65"/>
    <p:sldLayoutId id="2147483711" r:id="rId66"/>
    <p:sldLayoutId id="2147483710" r:id="rId67"/>
    <p:sldLayoutId id="2147483709" r:id="rId68"/>
    <p:sldLayoutId id="2147483708" r:id="rId69"/>
    <p:sldLayoutId id="2147483707" r:id="rId70"/>
    <p:sldLayoutId id="2147483706" r:id="rId71"/>
    <p:sldLayoutId id="2147483705" r:id="rId72"/>
    <p:sldLayoutId id="2147483704" r:id="rId73"/>
    <p:sldLayoutId id="2147483703" r:id="rId74"/>
    <p:sldLayoutId id="2147483702" r:id="rId75"/>
    <p:sldLayoutId id="2147483701" r:id="rId76"/>
    <p:sldLayoutId id="2147483700" r:id="rId77"/>
    <p:sldLayoutId id="2147483699" r:id="rId78"/>
    <p:sldLayoutId id="2147483698" r:id="rId79"/>
    <p:sldLayoutId id="2147483697" r:id="rId80"/>
    <p:sldLayoutId id="2147483696" r:id="rId81"/>
    <p:sldLayoutId id="2147483695" r:id="rId82"/>
    <p:sldLayoutId id="2147483694" r:id="rId83"/>
    <p:sldLayoutId id="2147483693" r:id="rId84"/>
    <p:sldLayoutId id="2147483692" r:id="rId85"/>
    <p:sldLayoutId id="2147483691" r:id="rId86"/>
    <p:sldLayoutId id="2147483690" r:id="rId87"/>
    <p:sldLayoutId id="2147483689" r:id="rId88"/>
    <p:sldLayoutId id="2147483688" r:id="rId89"/>
    <p:sldLayoutId id="2147483687" r:id="rId90"/>
    <p:sldLayoutId id="2147483686" r:id="rId91"/>
    <p:sldLayoutId id="2147483668" r:id="rId92"/>
    <p:sldLayoutId id="2147483669" r:id="rId93"/>
    <p:sldLayoutId id="2147483670" r:id="rId94"/>
    <p:sldLayoutId id="2147483671" r:id="rId9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02" r:id="rId3"/>
    <p:sldLayoutId id="2147483800" r:id="rId4"/>
    <p:sldLayoutId id="2147483728" r:id="rId5"/>
    <p:sldLayoutId id="2147483727" r:id="rId6"/>
    <p:sldLayoutId id="2147483675" r:id="rId7"/>
    <p:sldLayoutId id="2147483676" r:id="rId8"/>
    <p:sldLayoutId id="2147483813" r:id="rId9"/>
    <p:sldLayoutId id="2147483809" r:id="rId10"/>
    <p:sldLayoutId id="2147483808" r:id="rId11"/>
    <p:sldLayoutId id="2147483806" r:id="rId12"/>
    <p:sldLayoutId id="2147483805" r:id="rId13"/>
    <p:sldLayoutId id="2147483804" r:id="rId14"/>
    <p:sldLayoutId id="2147483803" r:id="rId15"/>
    <p:sldLayoutId id="2147483801" r:id="rId16"/>
    <p:sldLayoutId id="2147483799" r:id="rId17"/>
    <p:sldLayoutId id="2147483798" r:id="rId18"/>
    <p:sldLayoutId id="2147483797" r:id="rId19"/>
    <p:sldLayoutId id="2147483796" r:id="rId20"/>
    <p:sldLayoutId id="2147483795" r:id="rId21"/>
    <p:sldLayoutId id="2147483794" r:id="rId22"/>
    <p:sldLayoutId id="2147483793" r:id="rId23"/>
    <p:sldLayoutId id="2147483792" r:id="rId24"/>
    <p:sldLayoutId id="2147483791" r:id="rId25"/>
    <p:sldLayoutId id="2147483790" r:id="rId26"/>
    <p:sldLayoutId id="2147483789" r:id="rId27"/>
    <p:sldLayoutId id="2147483788" r:id="rId28"/>
    <p:sldLayoutId id="2147483787" r:id="rId29"/>
    <p:sldLayoutId id="2147483786" r:id="rId30"/>
    <p:sldLayoutId id="2147483785" r:id="rId31"/>
    <p:sldLayoutId id="2147483784" r:id="rId32"/>
    <p:sldLayoutId id="2147483783" r:id="rId33"/>
    <p:sldLayoutId id="2147483782" r:id="rId34"/>
    <p:sldLayoutId id="2147483781" r:id="rId35"/>
    <p:sldLayoutId id="2147483780" r:id="rId36"/>
    <p:sldLayoutId id="2147483779" r:id="rId37"/>
    <p:sldLayoutId id="2147483778" r:id="rId38"/>
    <p:sldLayoutId id="2147483777" r:id="rId39"/>
    <p:sldLayoutId id="2147483768" r:id="rId40"/>
    <p:sldLayoutId id="2147483767" r:id="rId41"/>
    <p:sldLayoutId id="2147483766" r:id="rId42"/>
    <p:sldLayoutId id="2147483734" r:id="rId43"/>
    <p:sldLayoutId id="2147483726" r:id="rId44"/>
    <p:sldLayoutId id="2147483725" r:id="rId45"/>
    <p:sldLayoutId id="2147483724" r:id="rId46"/>
    <p:sldLayoutId id="2147483677" r:id="rId47"/>
    <p:sldLayoutId id="2147483678" r:id="rId48"/>
    <p:sldLayoutId id="2147483679" r:id="rId49"/>
    <p:sldLayoutId id="2147483810" r:id="rId50"/>
    <p:sldLayoutId id="2147483807" r:id="rId51"/>
    <p:sldLayoutId id="2147483680" r:id="rId52"/>
    <p:sldLayoutId id="2147483681" r:id="rId53"/>
    <p:sldLayoutId id="2147483682" r:id="rId54"/>
    <p:sldLayoutId id="2147483683" r:id="rId55"/>
    <p:sldLayoutId id="2147483684" r:id="rId56"/>
    <p:sldLayoutId id="2147483685" r:id="rId5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96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18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png"/><Relationship Id="rId11" Type="http://schemas.openxmlformats.org/officeDocument/2006/relationships/image" Target="../media/image26.gif"/><Relationship Id="rId5" Type="http://schemas.openxmlformats.org/officeDocument/2006/relationships/image" Target="../media/image22.png"/><Relationship Id="rId15" Type="http://schemas.openxmlformats.org/officeDocument/2006/relationships/image" Target="../media/image29.gi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1.wmf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wmf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12848" y="0"/>
            <a:ext cx="12224543" cy="679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5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03" y="81690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15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12 </a:t>
            </a:r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5" y="916127"/>
            <a:ext cx="996560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solidFill>
                  <a:schemeClr val="bg1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AutoShape 2" descr="Bảng từ xanh kẻ ô ly cho tiểu học treo tường 2,4m"/>
          <p:cNvSpPr>
            <a:spLocks noChangeAspect="1" noChangeArrowheads="1"/>
          </p:cNvSpPr>
          <p:nvPr/>
        </p:nvSpPr>
        <p:spPr bwMode="auto">
          <a:xfrm>
            <a:off x="1653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62835" y="31942"/>
            <a:ext cx="12269531" cy="682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1558" y="3467634"/>
            <a:ext cx="3554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27125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77490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7437" r="7118" b="39853"/>
          <a:stretch/>
        </p:blipFill>
        <p:spPr>
          <a:xfrm>
            <a:off x="540573" y="3543211"/>
            <a:ext cx="5478664" cy="876301"/>
          </a:xfrm>
        </p:spPr>
      </p:pic>
      <p:cxnSp>
        <p:nvCxnSpPr>
          <p:cNvPr id="7" name="Straight Connector 6"/>
          <p:cNvCxnSpPr/>
          <p:nvPr/>
        </p:nvCxnSpPr>
        <p:spPr>
          <a:xfrm>
            <a:off x="789158" y="3535561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7081" y="3532395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3036" y="2766645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3196" y="2784569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3470" y="82742"/>
            <a:ext cx="826462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15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12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2022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725" y="983362"/>
            <a:ext cx="9965600" cy="453432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              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–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đường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gấp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khúc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(88)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839696" y="4792605"/>
            <a:ext cx="1024665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5 cm, ta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viết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= 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8378" y="2875848"/>
            <a:ext cx="1227054" cy="55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961650" y="2414857"/>
            <a:ext cx="2824801" cy="1143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43175" y="2430519"/>
            <a:ext cx="3823273" cy="156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36762" y="3518191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2891" y="2402754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1218" y="2383676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5823" y="298063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5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03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189434">
            <a:off x="2418125" y="219912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033" y="167215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9922" y="4267200"/>
            <a:ext cx="9387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đường gấp khúc ABC là tổng độ dài các đoạn thẳng AB,BC:</a:t>
            </a:r>
          </a:p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+ 5cm = 9cm</a:t>
            </a:r>
          </a:p>
        </p:txBody>
      </p:sp>
    </p:spTree>
    <p:extLst>
      <p:ext uri="{BB962C8B-B14F-4D97-AF65-F5344CB8AC3E}">
        <p14:creationId xmlns:p14="http://schemas.microsoft.com/office/powerpoint/2010/main" val="19904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961650" y="2414857"/>
            <a:ext cx="2824801" cy="1143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43175" y="2430519"/>
            <a:ext cx="3823273" cy="156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36762" y="3518191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2891" y="2402754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1218" y="2383676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5823" y="298063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5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03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189434">
            <a:off x="2418125" y="219912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033" y="167215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9922" y="4267200"/>
            <a:ext cx="9387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đường gấp khúc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tổng độ dài các đoạn thẳng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,BC ,CD: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+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 + 2cm =11cm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79148" y="2185020"/>
            <a:ext cx="1470857" cy="1911850"/>
            <a:chOff x="8579148" y="2185020"/>
            <a:chExt cx="1470857" cy="19118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579148" y="2440257"/>
              <a:ext cx="786183" cy="1002406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9364432" y="3385089"/>
              <a:ext cx="160568" cy="17750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3034706">
              <a:off x="8801693" y="2848557"/>
              <a:ext cx="1911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Arial" panose="020B0604020202020204" pitchFamily="34" charset="0"/>
                  <a:cs typeface="Arial" panose="020B0604020202020204" pitchFamily="34" charset="0"/>
                </a:rPr>
                <a:t>2cm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9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thước có vạch chia xăng-ti-mét đo độ dài của các đoạn thẳng sau và nêu kết quả: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233" b="-1"/>
          <a:stretch/>
        </p:blipFill>
        <p:spPr>
          <a:xfrm>
            <a:off x="508000" y="1478409"/>
            <a:ext cx="11239500" cy="40005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460500" y="754509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04200" y="754509"/>
            <a:ext cx="3009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47800" y="1255018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38700" y="1260227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111644" y="4550391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r="43097" b="7222"/>
          <a:stretch/>
        </p:blipFill>
        <p:spPr>
          <a:xfrm rot="5025946">
            <a:off x="4770814" y="-964424"/>
            <a:ext cx="698499" cy="754585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482725" y="2841625"/>
            <a:ext cx="25400" cy="215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77075" y="2228602"/>
            <a:ext cx="25400" cy="215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1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thước có vạch chia xăng-ti-mét đo độ dài của các đoạn thẳng sau và nêu kết quả: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233" b="-1"/>
          <a:stretch/>
        </p:blipFill>
        <p:spPr>
          <a:xfrm>
            <a:off x="508000" y="1478409"/>
            <a:ext cx="11239500" cy="40005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111644" y="4575791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 flipH="1">
            <a:off x="6233602" y="4591605"/>
            <a:ext cx="637714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125213" y="4578905"/>
            <a:ext cx="631688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7" t="35424" r="43097" b="7222"/>
          <a:stretch/>
        </p:blipFill>
        <p:spPr>
          <a:xfrm rot="3363321">
            <a:off x="11446537" y="-187394"/>
            <a:ext cx="689439" cy="500850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9669277" y="3341351"/>
            <a:ext cx="146236" cy="20671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36177" y="2069763"/>
            <a:ext cx="146236" cy="20671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-629167" y="-98661"/>
            <a:ext cx="12269531" cy="682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183961" y="3467634"/>
            <a:ext cx="3554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149528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99893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7437" r="7118" b="39853"/>
          <a:stretch/>
        </p:blipFill>
        <p:spPr>
          <a:xfrm>
            <a:off x="534264" y="3549444"/>
            <a:ext cx="5478664" cy="876301"/>
          </a:xfrm>
        </p:spPr>
      </p:pic>
      <p:cxnSp>
        <p:nvCxnSpPr>
          <p:cNvPr id="7" name="Straight Connector 6"/>
          <p:cNvCxnSpPr/>
          <p:nvPr/>
        </p:nvCxnSpPr>
        <p:spPr>
          <a:xfrm>
            <a:off x="2211561" y="3535561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59484" y="3532395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25439" y="2766645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5599" y="2784569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3470" y="82742"/>
            <a:ext cx="826462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15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12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2022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725" y="983362"/>
            <a:ext cx="9965600" cy="453432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      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847546" y="4767072"/>
            <a:ext cx="1024665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 7 - 2 = 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0781" y="2875848"/>
            <a:ext cx="12497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của đường gấp khúc ABCD trong hình sau:</a:t>
            </a: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3643" t="26725"/>
          <a:stretch/>
        </p:blipFill>
        <p:spPr>
          <a:xfrm>
            <a:off x="333516" y="1070429"/>
            <a:ext cx="11591784" cy="2554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1900" y="3755572"/>
            <a:ext cx="106318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+ 4 = 10 (cm)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10cm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9839" y="3894697"/>
            <a:ext cx="6095999" cy="2346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898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Đo độ dài các đoạn thẳng rồi tính độ dài của đường gấp khúc MNOPQ sau:</a:t>
            </a: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53029" y="1973275"/>
            <a:ext cx="9265823" cy="1268441"/>
            <a:chOff x="1465943" y="2118418"/>
            <a:chExt cx="9265823" cy="1268441"/>
          </a:xfrm>
        </p:grpSpPr>
        <p:grpSp>
          <p:nvGrpSpPr>
            <p:cNvPr id="8" name="Group 7"/>
            <p:cNvGrpSpPr/>
            <p:nvPr/>
          </p:nvGrpSpPr>
          <p:grpSpPr>
            <a:xfrm>
              <a:off x="1595016" y="2157660"/>
              <a:ext cx="9114972" cy="1165442"/>
              <a:chOff x="1030514" y="4756386"/>
              <a:chExt cx="9114972" cy="1165442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1030514" y="4862286"/>
                <a:ext cx="1103086" cy="74022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133600" y="4862286"/>
                <a:ext cx="2191657" cy="10160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296229" y="4775202"/>
                <a:ext cx="2206171" cy="1136717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02400" y="4756386"/>
                <a:ext cx="3643086" cy="116544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1465943" y="3003788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55031" y="3214244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19826" y="2241794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0602693" y="3257786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24916" y="2118418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62090" y="2303251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45046" y="1325131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309" y="246631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7537" y="1279544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38716" y="238913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189434">
            <a:off x="5301380" y="1804264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07285">
            <a:off x="3397719" y="2149413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805771">
            <a:off x="1491500" y="1626932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021764">
            <a:off x="8716270" y="2014048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31900" y="3755572"/>
            <a:ext cx="106318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MNOPQ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 + 4 + 6 = 16 (cm)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4990" y="3799115"/>
            <a:ext cx="6653855" cy="270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783771" y="2051911"/>
            <a:ext cx="13715999" cy="3428888"/>
            <a:chOff x="174512" y="1321512"/>
            <a:chExt cx="11862369" cy="33262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10"/>
            <a:stretch/>
          </p:blipFill>
          <p:spPr>
            <a:xfrm>
              <a:off x="174512" y="1321512"/>
              <a:ext cx="11862369" cy="3326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81" y="2383397"/>
              <a:ext cx="911915" cy="12025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898573" y="3130903"/>
              <a:ext cx="5961985" cy="2060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817651" y="3262404"/>
              <a:ext cx="7023100" cy="1219200"/>
            </a:xfrm>
            <a:custGeom>
              <a:avLst/>
              <a:gdLst>
                <a:gd name="connsiteX0" fmla="*/ 279400 w 7023100"/>
                <a:gd name="connsiteY0" fmla="*/ 139700 h 1219200"/>
                <a:gd name="connsiteX1" fmla="*/ 711200 w 7023100"/>
                <a:gd name="connsiteY1" fmla="*/ 914400 h 1219200"/>
                <a:gd name="connsiteX2" fmla="*/ 3568700 w 7023100"/>
                <a:gd name="connsiteY2" fmla="*/ 952500 h 1219200"/>
                <a:gd name="connsiteX3" fmla="*/ 5715000 w 7023100"/>
                <a:gd name="connsiteY3" fmla="*/ 127000 h 1219200"/>
                <a:gd name="connsiteX4" fmla="*/ 7023100 w 7023100"/>
                <a:gd name="connsiteY4" fmla="*/ 0 h 1219200"/>
                <a:gd name="connsiteX5" fmla="*/ 6997700 w 7023100"/>
                <a:gd name="connsiteY5" fmla="*/ 254000 h 1219200"/>
                <a:gd name="connsiteX6" fmla="*/ 5854700 w 7023100"/>
                <a:gd name="connsiteY6" fmla="*/ 381000 h 1219200"/>
                <a:gd name="connsiteX7" fmla="*/ 3708400 w 7023100"/>
                <a:gd name="connsiteY7" fmla="*/ 1219200 h 1219200"/>
                <a:gd name="connsiteX8" fmla="*/ 469900 w 7023100"/>
                <a:gd name="connsiteY8" fmla="*/ 1193800 h 1219200"/>
                <a:gd name="connsiteX9" fmla="*/ 0 w 7023100"/>
                <a:gd name="connsiteY9" fmla="*/ 177800 h 1219200"/>
                <a:gd name="connsiteX10" fmla="*/ 279400 w 7023100"/>
                <a:gd name="connsiteY10" fmla="*/ 1397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23100" h="1219200">
                  <a:moveTo>
                    <a:pt x="279400" y="139700"/>
                  </a:moveTo>
                  <a:lnTo>
                    <a:pt x="711200" y="914400"/>
                  </a:lnTo>
                  <a:lnTo>
                    <a:pt x="3568700" y="952500"/>
                  </a:lnTo>
                  <a:lnTo>
                    <a:pt x="5715000" y="127000"/>
                  </a:lnTo>
                  <a:lnTo>
                    <a:pt x="7023100" y="0"/>
                  </a:lnTo>
                  <a:lnTo>
                    <a:pt x="6997700" y="254000"/>
                  </a:lnTo>
                  <a:lnTo>
                    <a:pt x="5854700" y="381000"/>
                  </a:lnTo>
                  <a:lnTo>
                    <a:pt x="3708400" y="1219200"/>
                  </a:lnTo>
                  <a:lnTo>
                    <a:pt x="469900" y="1193800"/>
                  </a:lnTo>
                  <a:lnTo>
                    <a:pt x="0" y="177800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138677" y="3301630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96804" y="4260872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568" y="4424278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0405829">
            <a:off x="6421810" y="4741107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1490" y="5416743"/>
            <a:ext cx="13637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1165" y="684806"/>
            <a:ext cx="9103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…………………….. = ……….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6;p2"/>
          <p:cNvGrpSpPr/>
          <p:nvPr/>
        </p:nvGrpSpPr>
        <p:grpSpPr>
          <a:xfrm>
            <a:off x="244699" y="608178"/>
            <a:ext cx="10973071" cy="5883467"/>
            <a:chOff x="341926" y="208486"/>
            <a:chExt cx="11441759" cy="5883467"/>
          </a:xfrm>
        </p:grpSpPr>
        <p:pic>
          <p:nvPicPr>
            <p:cNvPr id="11" name="Google Shape;197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98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9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0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2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4569" y="851461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4356" y="546973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7469" y="608178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0736" y="973392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-1" y="-1"/>
            <a:ext cx="3373444" cy="1803043"/>
          </a:xfrm>
          <a:prstGeom prst="rect">
            <a:avLst/>
          </a:prstGeom>
          <a:noFill/>
          <a:ln>
            <a:noFill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925697" y="2822435"/>
            <a:ext cx="995454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thẳng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gấp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khúc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(88)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16535" y="1863139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oogle Shape;2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V="1">
            <a:off x="9066727" y="4893030"/>
            <a:ext cx="3059197" cy="1806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50 hình nền powerpoint đơn giản mà rất đẹp chất lượng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5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6143" y="1638022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630" y="2863017"/>
            <a:ext cx="100046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637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13716000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1371600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13716000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1371600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1371600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1371600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970" y="4483100"/>
            <a:ext cx="161798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68" y="4442288"/>
            <a:ext cx="3001705" cy="20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842895" y="1145136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微软雅黑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7810" y="2083889"/>
            <a:ext cx="10092246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3375" y="5123097"/>
            <a:ext cx="23166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2715899" y="2362965"/>
            <a:ext cx="6871255" cy="142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1" smtClean="0">
                <a:solidFill>
                  <a:srgbClr val="FF0000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KHỞI ĐỘNG</a:t>
            </a:r>
            <a:endParaRPr sz="8800" b="1" i="0" u="none" strike="noStrike" cap="none" dirty="0">
              <a:solidFill>
                <a:srgbClr val="FF0000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1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926338" cy="1926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84" y="4485830"/>
            <a:ext cx="1617980" cy="2133600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68" y="4442288"/>
            <a:ext cx="3001705" cy="20011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630" y="1883754"/>
            <a:ext cx="5320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2"/>
                </a:solidFill>
              </a:rPr>
              <a:t>KHĂN ĐỎ VỀ NHÀ</a:t>
            </a:r>
            <a:endParaRPr lang="en-US" sz="5400" b="1" dirty="0">
              <a:ln/>
              <a:solidFill>
                <a:schemeClr val="accent2"/>
              </a:solidFill>
            </a:endParaRPr>
          </a:p>
        </p:txBody>
      </p:sp>
      <p:pic>
        <p:nvPicPr>
          <p:cNvPr id="8" name="FILE_20211213_115152_luật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20684" y="1397005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8747" y="4442288"/>
            <a:ext cx="161798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63" y="4000500"/>
            <a:ext cx="352425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40157 0.009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266032" y="31796"/>
            <a:ext cx="10466622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Đường gấp khúc ABCD có mấy đoạn thẳng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578439" y="0"/>
            <a:ext cx="11134590" cy="2017486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Quan sát quãng đường Khăn Đỏ đến trường học. Hãy nêu tên quãng đường màu xanh và quãng đường màu vàng?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10"/>
          <a:stretch/>
        </p:blipFill>
        <p:spPr>
          <a:xfrm>
            <a:off x="29369" y="2148827"/>
            <a:ext cx="11862369" cy="332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38" y="3210712"/>
            <a:ext cx="911915" cy="120252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753430" y="3958218"/>
            <a:ext cx="5961985" cy="2060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672508" y="4089719"/>
            <a:ext cx="7023100" cy="1219200"/>
          </a:xfrm>
          <a:custGeom>
            <a:avLst/>
            <a:gdLst>
              <a:gd name="connsiteX0" fmla="*/ 279400 w 7023100"/>
              <a:gd name="connsiteY0" fmla="*/ 139700 h 1219200"/>
              <a:gd name="connsiteX1" fmla="*/ 711200 w 7023100"/>
              <a:gd name="connsiteY1" fmla="*/ 914400 h 1219200"/>
              <a:gd name="connsiteX2" fmla="*/ 3568700 w 7023100"/>
              <a:gd name="connsiteY2" fmla="*/ 952500 h 1219200"/>
              <a:gd name="connsiteX3" fmla="*/ 5715000 w 7023100"/>
              <a:gd name="connsiteY3" fmla="*/ 127000 h 1219200"/>
              <a:gd name="connsiteX4" fmla="*/ 7023100 w 7023100"/>
              <a:gd name="connsiteY4" fmla="*/ 0 h 1219200"/>
              <a:gd name="connsiteX5" fmla="*/ 6997700 w 7023100"/>
              <a:gd name="connsiteY5" fmla="*/ 254000 h 1219200"/>
              <a:gd name="connsiteX6" fmla="*/ 5854700 w 7023100"/>
              <a:gd name="connsiteY6" fmla="*/ 381000 h 1219200"/>
              <a:gd name="connsiteX7" fmla="*/ 3708400 w 7023100"/>
              <a:gd name="connsiteY7" fmla="*/ 1219200 h 1219200"/>
              <a:gd name="connsiteX8" fmla="*/ 469900 w 7023100"/>
              <a:gd name="connsiteY8" fmla="*/ 1193800 h 1219200"/>
              <a:gd name="connsiteX9" fmla="*/ 0 w 7023100"/>
              <a:gd name="connsiteY9" fmla="*/ 177800 h 1219200"/>
              <a:gd name="connsiteX10" fmla="*/ 279400 w 7023100"/>
              <a:gd name="connsiteY10" fmla="*/ 1397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23100" h="1219200">
                <a:moveTo>
                  <a:pt x="279400" y="139700"/>
                </a:moveTo>
                <a:lnTo>
                  <a:pt x="711200" y="914400"/>
                </a:lnTo>
                <a:lnTo>
                  <a:pt x="3568700" y="952500"/>
                </a:lnTo>
                <a:lnTo>
                  <a:pt x="5715000" y="127000"/>
                </a:lnTo>
                <a:lnTo>
                  <a:pt x="7023100" y="0"/>
                </a:lnTo>
                <a:lnTo>
                  <a:pt x="6997700" y="254000"/>
                </a:lnTo>
                <a:lnTo>
                  <a:pt x="5854700" y="381000"/>
                </a:lnTo>
                <a:lnTo>
                  <a:pt x="3708400" y="1219200"/>
                </a:lnTo>
                <a:lnTo>
                  <a:pt x="469900" y="1193800"/>
                </a:lnTo>
                <a:lnTo>
                  <a:pt x="0" y="177800"/>
                </a:lnTo>
                <a:lnTo>
                  <a:pt x="279400" y="1397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0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animBg="1"/>
      <p:bldP spid="51" grpId="1" animBg="1"/>
      <p:bldP spid="51" grpId="2" animBg="1"/>
      <p:bldP spid="53" grpId="0" animBg="1"/>
      <p:bldP spid="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921567"/>
            <a:ext cx="12192000" cy="3742704"/>
            <a:chOff x="174512" y="1321512"/>
            <a:chExt cx="11862369" cy="33262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10"/>
            <a:stretch/>
          </p:blipFill>
          <p:spPr>
            <a:xfrm>
              <a:off x="174512" y="1321512"/>
              <a:ext cx="11862369" cy="33262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81" y="2383397"/>
              <a:ext cx="911915" cy="12025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2898573" y="3130903"/>
              <a:ext cx="5961985" cy="2060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817651" y="3262404"/>
              <a:ext cx="7023100" cy="1219200"/>
            </a:xfrm>
            <a:custGeom>
              <a:avLst/>
              <a:gdLst>
                <a:gd name="connsiteX0" fmla="*/ 279400 w 7023100"/>
                <a:gd name="connsiteY0" fmla="*/ 139700 h 1219200"/>
                <a:gd name="connsiteX1" fmla="*/ 711200 w 7023100"/>
                <a:gd name="connsiteY1" fmla="*/ 914400 h 1219200"/>
                <a:gd name="connsiteX2" fmla="*/ 3568700 w 7023100"/>
                <a:gd name="connsiteY2" fmla="*/ 952500 h 1219200"/>
                <a:gd name="connsiteX3" fmla="*/ 5715000 w 7023100"/>
                <a:gd name="connsiteY3" fmla="*/ 127000 h 1219200"/>
                <a:gd name="connsiteX4" fmla="*/ 7023100 w 7023100"/>
                <a:gd name="connsiteY4" fmla="*/ 0 h 1219200"/>
                <a:gd name="connsiteX5" fmla="*/ 6997700 w 7023100"/>
                <a:gd name="connsiteY5" fmla="*/ 254000 h 1219200"/>
                <a:gd name="connsiteX6" fmla="*/ 5854700 w 7023100"/>
                <a:gd name="connsiteY6" fmla="*/ 381000 h 1219200"/>
                <a:gd name="connsiteX7" fmla="*/ 3708400 w 7023100"/>
                <a:gd name="connsiteY7" fmla="*/ 1219200 h 1219200"/>
                <a:gd name="connsiteX8" fmla="*/ 469900 w 7023100"/>
                <a:gd name="connsiteY8" fmla="*/ 1193800 h 1219200"/>
                <a:gd name="connsiteX9" fmla="*/ 0 w 7023100"/>
                <a:gd name="connsiteY9" fmla="*/ 177800 h 1219200"/>
                <a:gd name="connsiteX10" fmla="*/ 279400 w 7023100"/>
                <a:gd name="connsiteY10" fmla="*/ 1397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23100" h="1219200">
                  <a:moveTo>
                    <a:pt x="279400" y="139700"/>
                  </a:moveTo>
                  <a:lnTo>
                    <a:pt x="711200" y="914400"/>
                  </a:lnTo>
                  <a:lnTo>
                    <a:pt x="3568700" y="952500"/>
                  </a:lnTo>
                  <a:lnTo>
                    <a:pt x="5715000" y="127000"/>
                  </a:lnTo>
                  <a:lnTo>
                    <a:pt x="7023100" y="0"/>
                  </a:lnTo>
                  <a:lnTo>
                    <a:pt x="6997700" y="254000"/>
                  </a:lnTo>
                  <a:lnTo>
                    <a:pt x="5854700" y="381000"/>
                  </a:lnTo>
                  <a:lnTo>
                    <a:pt x="3708400" y="1219200"/>
                  </a:lnTo>
                  <a:lnTo>
                    <a:pt x="469900" y="1193800"/>
                  </a:lnTo>
                  <a:lnTo>
                    <a:pt x="0" y="177800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08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(88)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8676273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515</Words>
  <Application>Microsoft Office PowerPoint</Application>
  <PresentationFormat>Widescreen</PresentationFormat>
  <Paragraphs>138</Paragraphs>
  <Slides>24</Slides>
  <Notes>2</Notes>
  <HiddenSlides>3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宋体</vt:lpstr>
      <vt:lpstr>宋体</vt:lpstr>
      <vt:lpstr>.VnBlack</vt:lpstr>
      <vt:lpstr>Arial</vt:lpstr>
      <vt:lpstr>Calibri</vt:lpstr>
      <vt:lpstr>Calibri Light</vt:lpstr>
      <vt:lpstr>HP001 5 hàng</vt:lpstr>
      <vt:lpstr>inpin heiti</vt:lpstr>
      <vt:lpstr>ITC Avant Garde Std Bk</vt:lpstr>
      <vt:lpstr>Montserrat ExtraBold</vt:lpstr>
      <vt:lpstr>Times New Roman</vt:lpstr>
      <vt:lpstr>UTM Avo</vt:lpstr>
      <vt:lpstr>2_Office Theme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ngày 15 tháng 12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67</cp:revision>
  <dcterms:created xsi:type="dcterms:W3CDTF">2021-05-19T13:36:00Z</dcterms:created>
  <dcterms:modified xsi:type="dcterms:W3CDTF">2022-12-15T07:40:08Z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