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348" r:id="rId5"/>
    <p:sldId id="344" r:id="rId6"/>
    <p:sldId id="345" r:id="rId7"/>
    <p:sldId id="346" r:id="rId8"/>
    <p:sldId id="339" r:id="rId9"/>
    <p:sldId id="349" r:id="rId10"/>
    <p:sldId id="342" r:id="rId11"/>
    <p:sldId id="350" r:id="rId12"/>
    <p:sldId id="334" r:id="rId13"/>
    <p:sldId id="340" r:id="rId14"/>
    <p:sldId id="341" r:id="rId15"/>
    <p:sldId id="336" r:id="rId16"/>
    <p:sldId id="337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2E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B7EB-016E-447C-845F-506CB49195D3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72A5-0827-4266-BBBF-2A2BDA53A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82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1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990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74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8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3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3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947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30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03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129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72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4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705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721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1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5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6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609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75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10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2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2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0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61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5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6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492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51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33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920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283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164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39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781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136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7690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140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3106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8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0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2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4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4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28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560765" y="267797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840585" y="1247949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61F4D1-9456-44A4-80CC-BB2679C04E19}"/>
              </a:ext>
            </a:extLst>
          </p:cNvPr>
          <p:cNvSpPr txBox="1"/>
          <p:nvPr/>
        </p:nvSpPr>
        <p:spPr>
          <a:xfrm>
            <a:off x="3422492" y="1477900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 CHƠI CỦA BỐ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13868" y="2486576"/>
            <a:ext cx="521400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9554B1D-52E2-4A6E-975E-B635722E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628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649546-C4E4-4ED5-B687-311D3ABFB427}"/>
              </a:ext>
            </a:extLst>
          </p:cNvPr>
          <p:cNvSpPr/>
          <p:nvPr/>
        </p:nvSpPr>
        <p:spPr>
          <a:xfrm>
            <a:off x="3842223" y="1251077"/>
            <a:ext cx="473264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8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E65525DE-ACCA-4766-88BA-C3335047A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645" y="3724902"/>
            <a:ext cx="3329355" cy="3329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8565" y="1589280"/>
            <a:ext cx="10756853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 nhà 25,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1D9BD-EB96-45B3-A0B6-05EBCD5D5972}"/>
              </a:ext>
            </a:extLst>
          </p:cNvPr>
          <p:cNvSpPr txBox="1"/>
          <p:nvPr/>
        </p:nvSpPr>
        <p:spPr>
          <a:xfrm>
            <a:off x="779919" y="406326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70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73820" y="274894"/>
            <a:ext cx="8303319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1" y="890383"/>
            <a:ext cx="1138701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có tiếng bắt đầu bằng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 vật trong từng hình.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t="50000" r="60977" b="25000"/>
          <a:stretch/>
        </p:blipFill>
        <p:spPr bwMode="auto">
          <a:xfrm>
            <a:off x="1000663" y="1998314"/>
            <a:ext cx="269144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1" t="51474" r="37659" b="22161"/>
          <a:stretch/>
        </p:blipFill>
        <p:spPr bwMode="auto">
          <a:xfrm>
            <a:off x="4534125" y="2026018"/>
            <a:ext cx="2656936" cy="1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71" t="49352" r="16765" b="22161"/>
          <a:stretch/>
        </p:blipFill>
        <p:spPr bwMode="auto">
          <a:xfrm>
            <a:off x="8591056" y="1870743"/>
            <a:ext cx="2171700" cy="2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86925" y="4343065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9919" y="4366713"/>
            <a:ext cx="13629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46096" y="4407614"/>
            <a:ext cx="213480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ẵng hoa</a:t>
            </a:r>
          </a:p>
        </p:txBody>
      </p:sp>
    </p:spTree>
    <p:extLst>
      <p:ext uri="{BB962C8B-B14F-4D97-AF65-F5344CB8AC3E}">
        <p14:creationId xmlns:p14="http://schemas.microsoft.com/office/powerpoint/2010/main" val="1610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74409" y="1209009"/>
            <a:ext cx="868221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4" t="35613" r="11330" b="22641"/>
          <a:stretch/>
        </p:blipFill>
        <p:spPr bwMode="auto">
          <a:xfrm>
            <a:off x="7444105" y="4095131"/>
            <a:ext cx="4747895" cy="27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518134" y="2238456"/>
            <a:ext cx="736263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trước cổng 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vút.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0881" y="3115337"/>
            <a:ext cx="800877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 bưởi 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nhà sai trĩu quả.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425176" y="235044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83248" y="326790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77973" y="2424442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802" y="419981"/>
            <a:ext cx="5524004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4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82E3E78-1815-43DB-9E61-F724BCF85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304"/>
            <a:ext cx="12191999" cy="7513982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11809EDD-ACF8-4740-A0B1-DFE8CB517BCC}"/>
              </a:ext>
            </a:extLst>
          </p:cNvPr>
          <p:cNvSpPr txBox="1"/>
          <p:nvPr/>
        </p:nvSpPr>
        <p:spPr>
          <a:xfrm>
            <a:off x="1854233" y="185602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982"/>
            <a:ext cx="12192000" cy="687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970394" y="852640"/>
            <a:ext cx="9600624" cy="267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5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54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Trò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của</a:t>
            </a:r>
            <a:r>
              <a:rPr lang="en-US" altLang="zh-CN" sz="66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6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bố</a:t>
            </a:r>
            <a:endParaRPr lang="zh-CN" altLang="en-US" sz="66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2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500"/>
    </mc:Choice>
    <mc:Fallback xmlns="">
      <p:transition advTm="65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452816"/>
            <a:ext cx="12095019" cy="262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564180" y="358158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276" y="1497547"/>
            <a:ext cx="1154359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chơi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i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i="1" dirty="0" err="1" smtClean="0">
                <a:latin typeface="Times New Roman"/>
                <a:ea typeface="Times New Roman"/>
                <a:cs typeface="Times New Roman"/>
              </a:rPr>
              <a:t>bố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địa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chỉ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nhà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nơi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mình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theo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quy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tắc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viết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.</a:t>
            </a:r>
            <a:endParaRPr lang="en-US" sz="40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4000" dirty="0" err="1" smtClean="0">
                <a:latin typeface="Times New Roman"/>
                <a:ea typeface="Times New Roman"/>
                <a:cs typeface="Times New Roman"/>
              </a:rPr>
              <a:t>Làm</a:t>
            </a:r>
            <a:r>
              <a:rPr lang="en-US" sz="40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tập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chính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tả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phân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biệt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 l/n; </a:t>
            </a:r>
            <a:r>
              <a:rPr lang="en-US" sz="4000" dirty="0" err="1">
                <a:latin typeface="Times New Roman"/>
                <a:ea typeface="Times New Roman"/>
                <a:cs typeface="Times New Roman"/>
              </a:rPr>
              <a:t>ao</a:t>
            </a:r>
            <a:r>
              <a:rPr lang="en-US" sz="4000" dirty="0">
                <a:latin typeface="Times New Roman"/>
                <a:ea typeface="Times New Roman"/>
                <a:cs typeface="Times New Roman"/>
              </a:rPr>
              <a:t>/au.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35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386967" y="861485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22917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FD1DA65-4AAD-469A-8676-A8FE6FBB07EF}"/>
              </a:ext>
            </a:extLst>
          </p:cNvPr>
          <p:cNvSpPr/>
          <p:nvPr/>
        </p:nvSpPr>
        <p:spPr>
          <a:xfrm flipH="1" flipV="1">
            <a:off x="486696" y="603405"/>
            <a:ext cx="11217687" cy="55517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6826" y="1694330"/>
            <a:ext cx="962222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 hai tay Hường đón bát cơm, mẹ nhớ tới điều gì?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20133" y="1692132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246078" y="2388890"/>
            <a:ext cx="859065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 đến lúc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52E92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60408" y="3260401"/>
            <a:ext cx="101875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chơi cùng bố, Hường đã được bố dạy nết ngoan nào?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71108" y="3171861"/>
            <a:ext cx="847302" cy="587251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242699" y="4009171"/>
            <a:ext cx="101442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 được bố dạy những cử chỉ và lời nói lễ 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51167" y="839084"/>
            <a:ext cx="5855482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371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95728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1976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299035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304675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304675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9035" y="4750455"/>
            <a:ext cx="74708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Hường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8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070" y="2215832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835206" y="665197"/>
            <a:ext cx="5398965" cy="768270"/>
            <a:chOff x="614999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999" y="1005283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5926" y="1950345"/>
            <a:ext cx="6883144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9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04978" y="1080386"/>
            <a:ext cx="114268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bữa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lễ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Hường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202" y="341787"/>
            <a:ext cx="4500063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539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899105" y="1533832"/>
            <a:ext cx="7316639" cy="3900809"/>
          </a:xfrm>
          <a:prstGeom prst="rect">
            <a:avLst/>
          </a:prstGeom>
        </p:spPr>
      </p:pic>
      <p:pic>
        <p:nvPicPr>
          <p:cNvPr id="38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27025" y="3664679"/>
            <a:ext cx="1873172" cy="252827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995055" y="2974734"/>
            <a:ext cx="5486399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Số nhà 25,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phố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Ngọc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Lâm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quận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Long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 phố Hà Nội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9104688" y="2765691"/>
            <a:ext cx="2482090" cy="1257985"/>
            <a:chOff x="3759267" y="334167"/>
            <a:chExt cx="5621970" cy="1403180"/>
          </a:xfrm>
        </p:grpSpPr>
        <p:sp>
          <p:nvSpPr>
            <p:cNvPr id="15" name="Cloud Callout 14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4005"/>
                <a:gd name="adj2" fmla="val 9382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23658" y="509270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Thảo luận nhóm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978" y1="52652" x2="15401" y2="87121"/>
                        <a14:foregroundMark x1="24729" y1="89394" x2="31020" y2="95833"/>
                        <a14:foregroundMark x1="55315" y1="78409" x2="61388" y2="81061"/>
                        <a14:foregroundMark x1="65510" y1="92424" x2="94143" y2="90909"/>
                        <a14:foregroundMark x1="62907" y1="20833" x2="79393" y2="34091"/>
                        <a14:foregroundMark x1="51193" y1="21591" x2="52495" y2="33333"/>
                        <a14:foregroundMark x1="48590" y1="30303" x2="52495" y2="31818"/>
                        <a14:foregroundMark x1="9111" y1="25379" x2="16269" y2="34848"/>
                        <a14:foregroundMark x1="9544" y1="37121" x2="19089" y2="26136"/>
                        <a14:foregroundMark x1="6941" y1="30303" x2="19089" y2="28788"/>
                        <a14:foregroundMark x1="12798" y1="26136" x2="17570" y2="20076"/>
                        <a14:foregroundMark x1="10629" y1="51894" x2="17570" y2="56818"/>
                        <a14:foregroundMark x1="65076" y1="57576" x2="67245" y2="73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871" y="4517080"/>
            <a:ext cx="4083606" cy="23409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311D9BD-EB96-45B3-A0B6-05EBCD5D5972}"/>
              </a:ext>
            </a:extLst>
          </p:cNvPr>
          <p:cNvSpPr txBox="1"/>
          <p:nvPr/>
        </p:nvSpPr>
        <p:spPr>
          <a:xfrm>
            <a:off x="987738" y="600290"/>
            <a:ext cx="68441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52E92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Viết vào vở địa chỉ </a:t>
            </a:r>
            <a:r>
              <a:rPr kumimoji="0" lang="en-US" sz="4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530</Words>
  <Application>Microsoft Office PowerPoint</Application>
  <PresentationFormat>Widescreen</PresentationFormat>
  <Paragraphs>64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24</cp:revision>
  <dcterms:created xsi:type="dcterms:W3CDTF">2021-07-23T01:02:58Z</dcterms:created>
  <dcterms:modified xsi:type="dcterms:W3CDTF">2022-12-15T02:58:14Z</dcterms:modified>
</cp:coreProperties>
</file>