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31"/>
  </p:notesMasterIdLst>
  <p:sldIdLst>
    <p:sldId id="256" r:id="rId3"/>
    <p:sldId id="258" r:id="rId4"/>
    <p:sldId id="259" r:id="rId5"/>
    <p:sldId id="260" r:id="rId6"/>
    <p:sldId id="264" r:id="rId7"/>
    <p:sldId id="257" r:id="rId8"/>
    <p:sldId id="272" r:id="rId9"/>
    <p:sldId id="270" r:id="rId10"/>
    <p:sldId id="274" r:id="rId11"/>
    <p:sldId id="277" r:id="rId12"/>
    <p:sldId id="275" r:id="rId13"/>
    <p:sldId id="276" r:id="rId14"/>
    <p:sldId id="278" r:id="rId15"/>
    <p:sldId id="655" r:id="rId16"/>
    <p:sldId id="656" r:id="rId17"/>
    <p:sldId id="267" r:id="rId18"/>
    <p:sldId id="657" r:id="rId19"/>
    <p:sldId id="659" r:id="rId20"/>
    <p:sldId id="658" r:id="rId21"/>
    <p:sldId id="660" r:id="rId22"/>
    <p:sldId id="661" r:id="rId23"/>
    <p:sldId id="662" r:id="rId24"/>
    <p:sldId id="663" r:id="rId25"/>
    <p:sldId id="666" r:id="rId26"/>
    <p:sldId id="665" r:id="rId27"/>
    <p:sldId id="664" r:id="rId28"/>
    <p:sldId id="266" r:id="rId29"/>
    <p:sldId id="265" r:id="rId30"/>
  </p:sldIdLst>
  <p:sldSz cx="18288000" cy="10287000"/>
  <p:notesSz cx="6858000" cy="9144000"/>
  <p:embeddedFontLst>
    <p:embeddedFont>
      <p:font typeface="#9Slide05 Phobia" panose="020B0604020202020204" charset="0"/>
      <p:regular r:id="rId32"/>
    </p:embeddedFont>
    <p:embeddedFont>
      <p:font typeface="Calibri" panose="020F0502020204030204" pitchFamily="34" charset="0"/>
      <p:regular r:id="rId33"/>
      <p:bold r:id="rId34"/>
      <p:italic r:id="rId35"/>
      <p:boldItalic r:id="rId36"/>
    </p:embeddedFont>
    <p:embeddedFont>
      <p:font typeface="Calibri Light" panose="020F0302020204030204" pitchFamily="34" charset="0"/>
      <p:regular r:id="rId37"/>
      <p:italic r:id="rId38"/>
    </p:embeddedFont>
    <p:embeddedFont>
      <p:font typeface="Life Savers ExtraBold" panose="020B0604020202020204" charset="0"/>
      <p:bold r:id="rId39"/>
    </p:embeddedFont>
    <p:embeddedFont>
      <p:font typeface="SVN-Poky's" panose="020B0604020202020204" charset="0"/>
      <p:regular r:id="rId40"/>
    </p:embeddedFont>
    <p:embeddedFont>
      <p:font typeface="Tahoma" panose="020B0604030504040204" pitchFamily="34" charset="0"/>
      <p:regular r:id="rId41"/>
      <p:bold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CE1E"/>
    <a:srgbClr val="E6E6E6"/>
    <a:srgbClr val="F1DCC1"/>
    <a:srgbClr val="EACCA4"/>
    <a:srgbClr val="E8613D"/>
    <a:srgbClr val="8B814F"/>
    <a:srgbClr val="262626"/>
    <a:srgbClr val="D37A25"/>
    <a:srgbClr val="F0F1FD"/>
    <a:srgbClr val="F2AF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3" d="100"/>
          <a:sy n="43" d="100"/>
        </p:scale>
        <p:origin x="1332"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8.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3.fntdata"/><Relationship Id="rId42" Type="http://schemas.openxmlformats.org/officeDocument/2006/relationships/font" Target="fonts/font11.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4.fntdata"/><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67FF2-4D5A-4C35-BE23-21FB41452632}" type="datetimeFigureOut">
              <a:rPr lang="en-US" smtClean="0"/>
              <a:t>12/19/2022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ED6286-7540-429B-85EB-9A044D21FEB3}" type="slidenum">
              <a:rPr lang="en-US" smtClean="0"/>
              <a:t>‹#›</a:t>
            </a:fld>
            <a:endParaRPr lang="en-US"/>
          </a:p>
        </p:txBody>
      </p:sp>
    </p:spTree>
    <p:extLst>
      <p:ext uri="{BB962C8B-B14F-4D97-AF65-F5344CB8AC3E}">
        <p14:creationId xmlns:p14="http://schemas.microsoft.com/office/powerpoint/2010/main" val="30423295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ED6286-7540-429B-85EB-9A044D21FEB3}" type="slidenum">
              <a:rPr lang="en-US" smtClean="0"/>
              <a:t>3</a:t>
            </a:fld>
            <a:endParaRPr lang="en-US"/>
          </a:p>
        </p:txBody>
      </p:sp>
    </p:spTree>
    <p:extLst>
      <p:ext uri="{BB962C8B-B14F-4D97-AF65-F5344CB8AC3E}">
        <p14:creationId xmlns:p14="http://schemas.microsoft.com/office/powerpoint/2010/main" val="1459272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00C7-762C-43B8-91C7-E1A71F3F7C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086161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6"/>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pPr defTabSz="1371600">
              <a:defRPr/>
            </a:pPr>
            <a:fld id="{993F9A9A-BB5E-437E-8999-26523E506C3B}" type="datetimeFigureOut">
              <a:rPr lang="en-US" smtClean="0">
                <a:solidFill>
                  <a:prstClr val="black">
                    <a:tint val="75000"/>
                  </a:prstClr>
                </a:solidFill>
              </a:rPr>
              <a:pPr defTabSz="1371600">
                <a:defRPr/>
              </a:pPr>
              <a:t>12/19/2022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3958300B-16E0-404E-B4E4-92135F0BEB31}" type="slidenum">
              <a:rPr lang="en-US" smtClean="0">
                <a:solidFill>
                  <a:prstClr val="black">
                    <a:tint val="75000"/>
                  </a:prstClr>
                </a:solidFill>
              </a:rPr>
              <a:pPr defTabSz="1371600">
                <a:defRPr/>
              </a:pPr>
              <a:t>‹#›</a:t>
            </a:fld>
            <a:endParaRPr lang="en-US" dirty="0">
              <a:solidFill>
                <a:prstClr val="black">
                  <a:tint val="75000"/>
                </a:prstClr>
              </a:solidFill>
            </a:endParaRPr>
          </a:p>
        </p:txBody>
      </p:sp>
    </p:spTree>
    <p:extLst>
      <p:ext uri="{BB962C8B-B14F-4D97-AF65-F5344CB8AC3E}">
        <p14:creationId xmlns:p14="http://schemas.microsoft.com/office/powerpoint/2010/main" val="37406461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defRPr/>
            </a:pPr>
            <a:fld id="{993F9A9A-BB5E-437E-8999-26523E506C3B}" type="datetimeFigureOut">
              <a:rPr lang="en-US" smtClean="0">
                <a:solidFill>
                  <a:prstClr val="black">
                    <a:tint val="75000"/>
                  </a:prstClr>
                </a:solidFill>
              </a:rPr>
              <a:pPr defTabSz="1371600">
                <a:defRPr/>
              </a:pPr>
              <a:t>12/19/2022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3958300B-16E0-404E-B4E4-92135F0BEB31}" type="slidenum">
              <a:rPr lang="en-US" smtClean="0">
                <a:solidFill>
                  <a:prstClr val="black">
                    <a:tint val="75000"/>
                  </a:prstClr>
                </a:solidFill>
              </a:rPr>
              <a:pPr defTabSz="1371600">
                <a:defRPr/>
              </a:pPr>
              <a:t>‹#›</a:t>
            </a:fld>
            <a:endParaRPr lang="en-US" dirty="0">
              <a:solidFill>
                <a:prstClr val="black">
                  <a:tint val="75000"/>
                </a:prstClr>
              </a:solidFill>
            </a:endParaRPr>
          </a:p>
        </p:txBody>
      </p:sp>
    </p:spTree>
    <p:extLst>
      <p:ext uri="{BB962C8B-B14F-4D97-AF65-F5344CB8AC3E}">
        <p14:creationId xmlns:p14="http://schemas.microsoft.com/office/powerpoint/2010/main" val="40148422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6" y="2564609"/>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6" y="6884196"/>
            <a:ext cx="15773400" cy="2250280"/>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371600">
              <a:defRPr/>
            </a:pPr>
            <a:fld id="{993F9A9A-BB5E-437E-8999-26523E506C3B}" type="datetimeFigureOut">
              <a:rPr lang="en-US" smtClean="0">
                <a:solidFill>
                  <a:prstClr val="black">
                    <a:tint val="75000"/>
                  </a:prstClr>
                </a:solidFill>
              </a:rPr>
              <a:pPr defTabSz="1371600">
                <a:defRPr/>
              </a:pPr>
              <a:t>12/19/2022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3958300B-16E0-404E-B4E4-92135F0BEB31}" type="slidenum">
              <a:rPr lang="en-US" smtClean="0">
                <a:solidFill>
                  <a:prstClr val="black">
                    <a:tint val="75000"/>
                  </a:prstClr>
                </a:solidFill>
              </a:rPr>
              <a:pPr defTabSz="1371600">
                <a:defRPr/>
              </a:pPr>
              <a:t>‹#›</a:t>
            </a:fld>
            <a:endParaRPr lang="en-US" dirty="0">
              <a:solidFill>
                <a:prstClr val="black">
                  <a:tint val="75000"/>
                </a:prstClr>
              </a:solidFill>
            </a:endParaRPr>
          </a:p>
        </p:txBody>
      </p:sp>
    </p:spTree>
    <p:extLst>
      <p:ext uri="{BB962C8B-B14F-4D97-AF65-F5344CB8AC3E}">
        <p14:creationId xmlns:p14="http://schemas.microsoft.com/office/powerpoint/2010/main" val="32188078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371600">
              <a:defRPr/>
            </a:pPr>
            <a:fld id="{993F9A9A-BB5E-437E-8999-26523E506C3B}" type="datetimeFigureOut">
              <a:rPr lang="en-US" smtClean="0">
                <a:solidFill>
                  <a:prstClr val="black">
                    <a:tint val="75000"/>
                  </a:prstClr>
                </a:solidFill>
              </a:rPr>
              <a:pPr defTabSz="1371600">
                <a:defRPr/>
              </a:pPr>
              <a:t>12/19/2022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3958300B-16E0-404E-B4E4-92135F0BEB31}" type="slidenum">
              <a:rPr lang="en-US" smtClean="0">
                <a:solidFill>
                  <a:prstClr val="black">
                    <a:tint val="75000"/>
                  </a:prstClr>
                </a:solidFill>
              </a:rPr>
              <a:pPr defTabSz="1371600">
                <a:defRPr/>
              </a:pPr>
              <a:t>‹#›</a:t>
            </a:fld>
            <a:endParaRPr lang="en-US" dirty="0">
              <a:solidFill>
                <a:prstClr val="black">
                  <a:tint val="75000"/>
                </a:prstClr>
              </a:solidFill>
            </a:endParaRPr>
          </a:p>
        </p:txBody>
      </p:sp>
    </p:spTree>
    <p:extLst>
      <p:ext uri="{BB962C8B-B14F-4D97-AF65-F5344CB8AC3E}">
        <p14:creationId xmlns:p14="http://schemas.microsoft.com/office/powerpoint/2010/main" val="3812269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4"/>
          </a:xfrm>
        </p:spPr>
        <p:txBody>
          <a:bodyPr/>
          <a:lstStyle/>
          <a:p>
            <a:r>
              <a:rPr lang="en-US"/>
              <a:t>Click to edit Master title style</a:t>
            </a:r>
          </a:p>
        </p:txBody>
      </p:sp>
      <p:sp>
        <p:nvSpPr>
          <p:cNvPr id="3" name="Text Placeholder 2"/>
          <p:cNvSpPr>
            <a:spLocks noGrp="1"/>
          </p:cNvSpPr>
          <p:nvPr>
            <p:ph type="body" idx="1"/>
          </p:nvPr>
        </p:nvSpPr>
        <p:spPr>
          <a:xfrm>
            <a:off x="1259684" y="2521744"/>
            <a:ext cx="7736680"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4" y="3757613"/>
            <a:ext cx="7736680"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1" y="2521744"/>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1"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371600">
              <a:defRPr/>
            </a:pPr>
            <a:fld id="{993F9A9A-BB5E-437E-8999-26523E506C3B}" type="datetimeFigureOut">
              <a:rPr lang="en-US" smtClean="0">
                <a:solidFill>
                  <a:prstClr val="black">
                    <a:tint val="75000"/>
                  </a:prstClr>
                </a:solidFill>
              </a:rPr>
              <a:pPr defTabSz="1371600">
                <a:defRPr/>
              </a:pPr>
              <a:t>12/19/2022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defTabSz="1371600">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defRPr/>
            </a:pPr>
            <a:fld id="{3958300B-16E0-404E-B4E4-92135F0BEB31}" type="slidenum">
              <a:rPr lang="en-US" smtClean="0">
                <a:solidFill>
                  <a:prstClr val="black">
                    <a:tint val="75000"/>
                  </a:prstClr>
                </a:solidFill>
              </a:rPr>
              <a:pPr defTabSz="1371600">
                <a:defRPr/>
              </a:pPr>
              <a:t>‹#›</a:t>
            </a:fld>
            <a:endParaRPr lang="en-US" dirty="0">
              <a:solidFill>
                <a:prstClr val="black">
                  <a:tint val="75000"/>
                </a:prstClr>
              </a:solidFill>
            </a:endParaRPr>
          </a:p>
        </p:txBody>
      </p:sp>
    </p:spTree>
    <p:extLst>
      <p:ext uri="{BB962C8B-B14F-4D97-AF65-F5344CB8AC3E}">
        <p14:creationId xmlns:p14="http://schemas.microsoft.com/office/powerpoint/2010/main" val="38288389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371600">
              <a:defRPr/>
            </a:pPr>
            <a:fld id="{993F9A9A-BB5E-437E-8999-26523E506C3B}" type="datetimeFigureOut">
              <a:rPr lang="en-US" smtClean="0">
                <a:solidFill>
                  <a:prstClr val="black">
                    <a:tint val="75000"/>
                  </a:prstClr>
                </a:solidFill>
              </a:rPr>
              <a:pPr defTabSz="1371600">
                <a:defRPr/>
              </a:pPr>
              <a:t>12/19/2022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defTabSz="1371600">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defRPr/>
            </a:pPr>
            <a:fld id="{3958300B-16E0-404E-B4E4-92135F0BEB31}" type="slidenum">
              <a:rPr lang="en-US" smtClean="0">
                <a:solidFill>
                  <a:prstClr val="black">
                    <a:tint val="75000"/>
                  </a:prstClr>
                </a:solidFill>
              </a:rPr>
              <a:pPr defTabSz="1371600">
                <a:defRPr/>
              </a:pPr>
              <a:t>‹#›</a:t>
            </a:fld>
            <a:endParaRPr lang="en-US" dirty="0">
              <a:solidFill>
                <a:prstClr val="black">
                  <a:tint val="75000"/>
                </a:prstClr>
              </a:solidFill>
            </a:endParaRPr>
          </a:p>
        </p:txBody>
      </p:sp>
    </p:spTree>
    <p:extLst>
      <p:ext uri="{BB962C8B-B14F-4D97-AF65-F5344CB8AC3E}">
        <p14:creationId xmlns:p14="http://schemas.microsoft.com/office/powerpoint/2010/main" val="24367677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defRPr/>
            </a:pPr>
            <a:fld id="{993F9A9A-BB5E-437E-8999-26523E506C3B}" type="datetimeFigureOut">
              <a:rPr lang="en-US" smtClean="0">
                <a:solidFill>
                  <a:prstClr val="black">
                    <a:tint val="75000"/>
                  </a:prstClr>
                </a:solidFill>
              </a:rPr>
              <a:pPr defTabSz="1371600">
                <a:defRPr/>
              </a:pPr>
              <a:t>12/19/2022</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pPr defTabSz="1371600">
              <a:defRPr/>
            </a:pP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defRPr/>
            </a:pPr>
            <a:fld id="{3958300B-16E0-404E-B4E4-92135F0BEB31}" type="slidenum">
              <a:rPr lang="en-US" smtClean="0">
                <a:solidFill>
                  <a:prstClr val="black">
                    <a:tint val="75000"/>
                  </a:prstClr>
                </a:solidFill>
              </a:rPr>
              <a:pPr defTabSz="1371600">
                <a:defRPr/>
              </a:pPr>
              <a:t>‹#›</a:t>
            </a:fld>
            <a:endParaRPr lang="en-US" dirty="0">
              <a:solidFill>
                <a:prstClr val="black">
                  <a:tint val="75000"/>
                </a:prstClr>
              </a:solidFill>
            </a:endParaRPr>
          </a:p>
        </p:txBody>
      </p:sp>
    </p:spTree>
    <p:extLst>
      <p:ext uri="{BB962C8B-B14F-4D97-AF65-F5344CB8AC3E}">
        <p14:creationId xmlns:p14="http://schemas.microsoft.com/office/powerpoint/2010/main" val="16787948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fld id="{993F9A9A-BB5E-437E-8999-26523E506C3B}" type="datetimeFigureOut">
              <a:rPr lang="en-US" smtClean="0">
                <a:solidFill>
                  <a:prstClr val="black">
                    <a:tint val="75000"/>
                  </a:prstClr>
                </a:solidFill>
              </a:rPr>
              <a:pPr defTabSz="1371600">
                <a:defRPr/>
              </a:pPr>
              <a:t>12/19/2022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3958300B-16E0-404E-B4E4-92135F0BEB31}" type="slidenum">
              <a:rPr lang="en-US" smtClean="0">
                <a:solidFill>
                  <a:prstClr val="black">
                    <a:tint val="75000"/>
                  </a:prstClr>
                </a:solidFill>
              </a:rPr>
              <a:pPr defTabSz="1371600">
                <a:defRPr/>
              </a:pPr>
              <a:t>‹#›</a:t>
            </a:fld>
            <a:endParaRPr lang="en-US" dirty="0">
              <a:solidFill>
                <a:prstClr val="black">
                  <a:tint val="75000"/>
                </a:prstClr>
              </a:solidFill>
            </a:endParaRPr>
          </a:p>
        </p:txBody>
      </p:sp>
    </p:spTree>
    <p:extLst>
      <p:ext uri="{BB962C8B-B14F-4D97-AF65-F5344CB8AC3E}">
        <p14:creationId xmlns:p14="http://schemas.microsoft.com/office/powerpoint/2010/main" val="14577068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dirty="0"/>
          </a:p>
        </p:txBody>
      </p:sp>
      <p:sp>
        <p:nvSpPr>
          <p:cNvPr id="4" name="Text Placeholder 3"/>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fld id="{993F9A9A-BB5E-437E-8999-26523E506C3B}" type="datetimeFigureOut">
              <a:rPr lang="en-US" smtClean="0">
                <a:solidFill>
                  <a:prstClr val="black">
                    <a:tint val="75000"/>
                  </a:prstClr>
                </a:solidFill>
              </a:rPr>
              <a:pPr defTabSz="1371600">
                <a:defRPr/>
              </a:pPr>
              <a:t>12/19/2022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3958300B-16E0-404E-B4E4-92135F0BEB31}" type="slidenum">
              <a:rPr lang="en-US" smtClean="0">
                <a:solidFill>
                  <a:prstClr val="black">
                    <a:tint val="75000"/>
                  </a:prstClr>
                </a:solidFill>
              </a:rPr>
              <a:pPr defTabSz="1371600">
                <a:defRPr/>
              </a:pPr>
              <a:t>‹#›</a:t>
            </a:fld>
            <a:endParaRPr lang="en-US" dirty="0">
              <a:solidFill>
                <a:prstClr val="black">
                  <a:tint val="75000"/>
                </a:prstClr>
              </a:solidFill>
            </a:endParaRPr>
          </a:p>
        </p:txBody>
      </p:sp>
    </p:spTree>
    <p:extLst>
      <p:ext uri="{BB962C8B-B14F-4D97-AF65-F5344CB8AC3E}">
        <p14:creationId xmlns:p14="http://schemas.microsoft.com/office/powerpoint/2010/main" val="28212082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defRPr/>
            </a:pPr>
            <a:fld id="{993F9A9A-BB5E-437E-8999-26523E506C3B}" type="datetimeFigureOut">
              <a:rPr lang="en-US" smtClean="0">
                <a:solidFill>
                  <a:prstClr val="black">
                    <a:tint val="75000"/>
                  </a:prstClr>
                </a:solidFill>
              </a:rPr>
              <a:pPr defTabSz="1371600">
                <a:defRPr/>
              </a:pPr>
              <a:t>12/19/2022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3958300B-16E0-404E-B4E4-92135F0BEB31}" type="slidenum">
              <a:rPr lang="en-US" smtClean="0">
                <a:solidFill>
                  <a:prstClr val="black">
                    <a:tint val="75000"/>
                  </a:prstClr>
                </a:solidFill>
              </a:rPr>
              <a:pPr defTabSz="1371600">
                <a:defRPr/>
              </a:pPr>
              <a:t>‹#›</a:t>
            </a:fld>
            <a:endParaRPr lang="en-US" dirty="0">
              <a:solidFill>
                <a:prstClr val="black">
                  <a:tint val="75000"/>
                </a:prstClr>
              </a:solidFill>
            </a:endParaRPr>
          </a:p>
        </p:txBody>
      </p:sp>
    </p:spTree>
    <p:extLst>
      <p:ext uri="{BB962C8B-B14F-4D97-AF65-F5344CB8AC3E}">
        <p14:creationId xmlns:p14="http://schemas.microsoft.com/office/powerpoint/2010/main" val="5432918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1" y="547689"/>
            <a:ext cx="3943350" cy="871775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1" y="547689"/>
            <a:ext cx="11601450" cy="871775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defRPr/>
            </a:pPr>
            <a:fld id="{993F9A9A-BB5E-437E-8999-26523E506C3B}" type="datetimeFigureOut">
              <a:rPr lang="en-US" smtClean="0">
                <a:solidFill>
                  <a:prstClr val="black">
                    <a:tint val="75000"/>
                  </a:prstClr>
                </a:solidFill>
              </a:rPr>
              <a:pPr defTabSz="1371600">
                <a:defRPr/>
              </a:pPr>
              <a:t>12/19/2022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3958300B-16E0-404E-B4E4-92135F0BEB31}" type="slidenum">
              <a:rPr lang="en-US" smtClean="0">
                <a:solidFill>
                  <a:prstClr val="black">
                    <a:tint val="75000"/>
                  </a:prstClr>
                </a:solidFill>
              </a:rPr>
              <a:pPr defTabSz="1371600">
                <a:defRPr/>
              </a:pPr>
              <a:t>‹#›</a:t>
            </a:fld>
            <a:endParaRPr lang="en-US" dirty="0">
              <a:solidFill>
                <a:prstClr val="black">
                  <a:tint val="75000"/>
                </a:prstClr>
              </a:solidFill>
            </a:endParaRPr>
          </a:p>
        </p:txBody>
      </p:sp>
    </p:spTree>
    <p:extLst>
      <p:ext uri="{BB962C8B-B14F-4D97-AF65-F5344CB8AC3E}">
        <p14:creationId xmlns:p14="http://schemas.microsoft.com/office/powerpoint/2010/main" val="1557546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12/19/2022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defRPr/>
            </a:pPr>
            <a:fld id="{993F9A9A-BB5E-437E-8999-26523E506C3B}" type="datetimeFigureOut">
              <a:rPr lang="en-US" smtClean="0">
                <a:solidFill>
                  <a:prstClr val="black">
                    <a:tint val="75000"/>
                  </a:prstClr>
                </a:solidFill>
              </a:rPr>
              <a:pPr defTabSz="1371600">
                <a:defRPr/>
              </a:pPr>
              <a:t>12/19/2022</a:t>
            </a:fld>
            <a:endParaRPr lang="en-US" dirty="0">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defRPr/>
            </a:pPr>
            <a:fld id="{3958300B-16E0-404E-B4E4-92135F0BEB31}" type="slidenum">
              <a:rPr lang="en-US" smtClean="0">
                <a:solidFill>
                  <a:prstClr val="black">
                    <a:tint val="75000"/>
                  </a:prstClr>
                </a:solidFill>
              </a:rPr>
              <a:pPr defTabSz="1371600">
                <a:defRPr/>
              </a:pPr>
              <a:t>‹#›</a:t>
            </a:fld>
            <a:endParaRPr lang="en-US" dirty="0">
              <a:solidFill>
                <a:prstClr val="black">
                  <a:tint val="75000"/>
                </a:prstClr>
              </a:solidFill>
            </a:endParaRPr>
          </a:p>
        </p:txBody>
      </p:sp>
    </p:spTree>
    <p:extLst>
      <p:ext uri="{BB962C8B-B14F-4D97-AF65-F5344CB8AC3E}">
        <p14:creationId xmlns:p14="http://schemas.microsoft.com/office/powerpoint/2010/main" val="36971555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6.gif"/><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7.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7.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sv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9.svg"/><Relationship Id="rId7" Type="http://schemas.openxmlformats.org/officeDocument/2006/relationships/image" Target="../media/image6.sv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0.sv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9.svg"/><Relationship Id="rId7" Type="http://schemas.openxmlformats.org/officeDocument/2006/relationships/image" Target="../media/image18.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32.png"/></Relationships>
</file>

<file path=ppt/slides/_rels/slide18.xml.rels><?xml version="1.0" encoding="UTF-8" standalone="yes"?>
<Relationships xmlns="http://schemas.openxmlformats.org/package/2006/relationships"><Relationship Id="rId8" Type="http://schemas.openxmlformats.org/officeDocument/2006/relationships/image" Target="../media/image52.gif"/><Relationship Id="rId3" Type="http://schemas.openxmlformats.org/officeDocument/2006/relationships/image" Target="../media/image14.png"/><Relationship Id="rId7" Type="http://schemas.openxmlformats.org/officeDocument/2006/relationships/image" Target="../media/image8.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svg"/><Relationship Id="rId7" Type="http://schemas.openxmlformats.org/officeDocument/2006/relationships/image" Target="../media/image18.svg"/><Relationship Id="rId12" Type="http://schemas.openxmlformats.org/officeDocument/2006/relationships/image" Target="../media/image55.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54.png"/><Relationship Id="rId5" Type="http://schemas.openxmlformats.org/officeDocument/2006/relationships/image" Target="../media/image16.svg"/><Relationship Id="rId10" Type="http://schemas.microsoft.com/office/2007/relationships/hdphoto" Target="../media/hdphoto1.wdp"/><Relationship Id="rId4" Type="http://schemas.openxmlformats.org/officeDocument/2006/relationships/image" Target="../media/image15.png"/><Relationship Id="rId9"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6.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svg"/><Relationship Id="rId7" Type="http://schemas.openxmlformats.org/officeDocument/2006/relationships/image" Target="../media/image18.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svg"/><Relationship Id="rId7" Type="http://schemas.openxmlformats.org/officeDocument/2006/relationships/image" Target="../media/image18.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12.png"/></Relationships>
</file>

<file path=ppt/slides/_rels/slide2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svg"/><Relationship Id="rId7" Type="http://schemas.openxmlformats.org/officeDocument/2006/relationships/image" Target="../media/image18.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57.svg"/></Relationships>
</file>

<file path=ppt/slides/_rels/slide24.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26.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2.sv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58.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6.svg"/></Relationships>
</file>

<file path=ppt/slides/_rels/slide26.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9.png"/><Relationship Id="rId3" Type="http://schemas.openxmlformats.org/officeDocument/2006/relationships/image" Target="../media/image56.png"/><Relationship Id="rId7" Type="http://schemas.openxmlformats.org/officeDocument/2006/relationships/image" Target="../media/image17.png"/><Relationship Id="rId12" Type="http://schemas.openxmlformats.org/officeDocument/2006/relationships/image" Target="../media/image8.svg"/><Relationship Id="rId2" Type="http://schemas.openxmlformats.org/officeDocument/2006/relationships/image" Target="../media/image14.png"/><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7.png"/><Relationship Id="rId5" Type="http://schemas.openxmlformats.org/officeDocument/2006/relationships/image" Target="../media/image59.png"/><Relationship Id="rId10" Type="http://schemas.openxmlformats.org/officeDocument/2006/relationships/image" Target="../media/image16.svg"/><Relationship Id="rId4" Type="http://schemas.openxmlformats.org/officeDocument/2006/relationships/image" Target="../media/image57.svg"/><Relationship Id="rId9" Type="http://schemas.openxmlformats.org/officeDocument/2006/relationships/image" Target="../media/image15.png"/><Relationship Id="rId14" Type="http://schemas.openxmlformats.org/officeDocument/2006/relationships/image" Target="../media/image10.svg"/></Relationships>
</file>

<file path=ppt/slides/_rels/slide2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png"/><Relationship Id="rId7" Type="http://schemas.openxmlformats.org/officeDocument/2006/relationships/image" Target="../media/image10.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60.png"/><Relationship Id="rId4" Type="http://schemas.openxmlformats.org/officeDocument/2006/relationships/image" Target="../media/image6.svg"/><Relationship Id="rId9" Type="http://schemas.openxmlformats.org/officeDocument/2006/relationships/image" Target="../media/image4.sv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2.sv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18" Type="http://schemas.openxmlformats.org/officeDocument/2006/relationships/image" Target="../media/image27.png"/><Relationship Id="rId3" Type="http://schemas.openxmlformats.org/officeDocument/2006/relationships/image" Target="../media/image14.png"/><Relationship Id="rId21" Type="http://schemas.openxmlformats.org/officeDocument/2006/relationships/image" Target="../media/image30.png"/><Relationship Id="rId7" Type="http://schemas.openxmlformats.org/officeDocument/2006/relationships/image" Target="../media/image16.sv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notesSlide" Target="../notesSlides/notesSlide1.xml"/><Relationship Id="rId16" Type="http://schemas.openxmlformats.org/officeDocument/2006/relationships/image" Target="../media/image25.png"/><Relationship Id="rId20" Type="http://schemas.openxmlformats.org/officeDocument/2006/relationships/image" Target="../media/image29.sv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6.svg"/><Relationship Id="rId15" Type="http://schemas.openxmlformats.org/officeDocument/2006/relationships/image" Target="../media/image24.png"/><Relationship Id="rId23" Type="http://schemas.openxmlformats.org/officeDocument/2006/relationships/image" Target="../media/image32.png"/><Relationship Id="rId10" Type="http://schemas.openxmlformats.org/officeDocument/2006/relationships/image" Target="../media/image19.png"/><Relationship Id="rId19" Type="http://schemas.openxmlformats.org/officeDocument/2006/relationships/image" Target="../media/image28.png"/><Relationship Id="rId4" Type="http://schemas.openxmlformats.org/officeDocument/2006/relationships/image" Target="../media/image5.png"/><Relationship Id="rId9" Type="http://schemas.openxmlformats.org/officeDocument/2006/relationships/image" Target="../media/image18.svg"/><Relationship Id="rId14" Type="http://schemas.openxmlformats.org/officeDocument/2006/relationships/image" Target="../media/image23.png"/><Relationship Id="rId22"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6.svg"/></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5.svg"/><Relationship Id="rId7" Type="http://schemas.openxmlformats.org/officeDocument/2006/relationships/image" Target="../media/image6.svg"/><Relationship Id="rId12" Type="http://schemas.openxmlformats.org/officeDocument/2006/relationships/image" Target="../media/image38.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37.svg"/><Relationship Id="rId10" Type="http://schemas.openxmlformats.org/officeDocument/2006/relationships/image" Target="../media/image9.png"/><Relationship Id="rId4" Type="http://schemas.openxmlformats.org/officeDocument/2006/relationships/image" Target="../media/image36.png"/><Relationship Id="rId9" Type="http://schemas.openxmlformats.org/officeDocument/2006/relationships/image" Target="../media/image4.svg"/></Relationships>
</file>

<file path=ppt/slides/_rels/slide6.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26.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2.sv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41.svg"/><Relationship Id="rId7" Type="http://schemas.openxmlformats.org/officeDocument/2006/relationships/image" Target="../media/image2.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8.sv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6.svg"/><Relationship Id="rId7" Type="http://schemas.openxmlformats.org/officeDocument/2006/relationships/image" Target="../media/image43.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45.sv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grpSp>
        <p:nvGrpSpPr>
          <p:cNvPr id="2" name="Group 2"/>
          <p:cNvGrpSpPr/>
          <p:nvPr/>
        </p:nvGrpSpPr>
        <p:grpSpPr>
          <a:xfrm>
            <a:off x="3548582" y="-451918"/>
            <a:ext cx="11190837" cy="11190837"/>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alpha val="57647"/>
              </a:srgbClr>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564036" y="6236718"/>
            <a:ext cx="3179907" cy="1991417"/>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008576" y="646910"/>
            <a:ext cx="5860400" cy="4417276"/>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2564036" y="1283147"/>
            <a:ext cx="6037588" cy="3781039"/>
          </a:xfrm>
          <a:prstGeom prst="rect">
            <a:avLst/>
          </a:prstGeom>
        </p:spPr>
      </p:pic>
      <p:pic>
        <p:nvPicPr>
          <p:cNvPr id="9" name="Picture 9"/>
          <p:cNvPicPr>
            <a:picLocks noChangeAspect="1"/>
          </p:cNvPicPr>
          <p:nvPr/>
        </p:nvPicPr>
        <p:blipFill>
          <a:blip r:embed="rId6">
            <a:alphaModFix amt="47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84549" y="2001715"/>
            <a:ext cx="3643115" cy="2281501"/>
          </a:xfrm>
          <a:prstGeom prst="rect">
            <a:avLst/>
          </a:prstGeom>
        </p:spPr>
      </p:pic>
      <p:pic>
        <p:nvPicPr>
          <p:cNvPr id="10" name="Picture 10"/>
          <p:cNvPicPr>
            <a:picLocks noChangeAspect="1"/>
          </p:cNvPicPr>
          <p:nvPr/>
        </p:nvPicPr>
        <p:blipFill>
          <a:blip r:embed="rId8">
            <a:alphaModFix amt="56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4949537" y="1157345"/>
            <a:ext cx="3919439" cy="2454548"/>
          </a:xfrm>
          <a:prstGeom prst="rect">
            <a:avLst/>
          </a:prstGeom>
        </p:spPr>
      </p:pic>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5537528" y="8452688"/>
            <a:ext cx="4461700" cy="2794139"/>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37009" y="1723634"/>
            <a:ext cx="1821557" cy="1140750"/>
          </a:xfrm>
          <a:prstGeom prst="rect">
            <a:avLst/>
          </a:prstGeom>
        </p:spPr>
      </p:pic>
      <p:sp>
        <p:nvSpPr>
          <p:cNvPr id="13" name="TextBox 13"/>
          <p:cNvSpPr txBox="1"/>
          <p:nvPr/>
        </p:nvSpPr>
        <p:spPr>
          <a:xfrm>
            <a:off x="4522293" y="4990460"/>
            <a:ext cx="9243412" cy="2009051"/>
          </a:xfrm>
          <a:prstGeom prst="rect">
            <a:avLst/>
          </a:prstGeom>
        </p:spPr>
        <p:txBody>
          <a:bodyPr wrap="square" lIns="0" tIns="0" rIns="0" bIns="0" rtlCol="0" anchor="t">
            <a:spAutoFit/>
          </a:bodyPr>
          <a:lstStyle/>
          <a:p>
            <a:pPr marL="0" lvl="0" indent="0" algn="ctr">
              <a:lnSpc>
                <a:spcPts val="7678"/>
              </a:lnSpc>
            </a:pPr>
            <a:r>
              <a:rPr lang="en-US" sz="7000" b="1" dirty="0" err="1">
                <a:solidFill>
                  <a:srgbClr val="040232"/>
                </a:solidFill>
                <a:latin typeface="Times New Roman" panose="02020603050405020304" pitchFamily="18" charset="0"/>
                <a:ea typeface="Tahoma" panose="020B0604030504040204" pitchFamily="34" charset="0"/>
                <a:cs typeface="Times New Roman" panose="02020603050405020304" pitchFamily="18" charset="0"/>
              </a:rPr>
              <a:t>các</a:t>
            </a:r>
            <a:r>
              <a:rPr lang="en-US" sz="7000" b="1" dirty="0">
                <a:solidFill>
                  <a:srgbClr val="040232"/>
                </a:solidFill>
                <a:latin typeface="Times New Roman" panose="02020603050405020304" pitchFamily="18" charset="0"/>
                <a:ea typeface="Tahoma" panose="020B0604030504040204" pitchFamily="34" charset="0"/>
                <a:cs typeface="Times New Roman" panose="02020603050405020304" pitchFamily="18" charset="0"/>
              </a:rPr>
              <a:t> </a:t>
            </a:r>
            <a:r>
              <a:rPr lang="en-US" sz="7000" b="1" dirty="0" err="1">
                <a:solidFill>
                  <a:srgbClr val="040232"/>
                </a:solidFill>
                <a:latin typeface="Times New Roman" panose="02020603050405020304" pitchFamily="18" charset="0"/>
                <a:ea typeface="Tahoma" panose="020B0604030504040204" pitchFamily="34" charset="0"/>
                <a:cs typeface="Times New Roman" panose="02020603050405020304" pitchFamily="18" charset="0"/>
              </a:rPr>
              <a:t>em</a:t>
            </a:r>
            <a:r>
              <a:rPr lang="en-US" sz="7000" b="1" dirty="0">
                <a:solidFill>
                  <a:srgbClr val="040232"/>
                </a:solidFill>
                <a:latin typeface="Times New Roman" panose="02020603050405020304" pitchFamily="18" charset="0"/>
                <a:ea typeface="Tahoma" panose="020B0604030504040204" pitchFamily="34" charset="0"/>
                <a:cs typeface="Times New Roman" panose="02020603050405020304" pitchFamily="18" charset="0"/>
              </a:rPr>
              <a:t> </a:t>
            </a:r>
            <a:r>
              <a:rPr lang="en-US" sz="7000" b="1" dirty="0" err="1">
                <a:solidFill>
                  <a:srgbClr val="040232"/>
                </a:solidFill>
                <a:latin typeface="Times New Roman" panose="02020603050405020304" pitchFamily="18" charset="0"/>
                <a:ea typeface="Tahoma" panose="020B0604030504040204" pitchFamily="34" charset="0"/>
                <a:cs typeface="Times New Roman" panose="02020603050405020304" pitchFamily="18" charset="0"/>
              </a:rPr>
              <a:t>đến</a:t>
            </a:r>
            <a:r>
              <a:rPr lang="en-US" sz="7000" b="1" dirty="0">
                <a:solidFill>
                  <a:srgbClr val="040232"/>
                </a:solidFill>
                <a:latin typeface="Times New Roman" panose="02020603050405020304" pitchFamily="18" charset="0"/>
                <a:ea typeface="Tahoma" panose="020B0604030504040204" pitchFamily="34" charset="0"/>
                <a:cs typeface="Times New Roman" panose="02020603050405020304" pitchFamily="18" charset="0"/>
              </a:rPr>
              <a:t> </a:t>
            </a:r>
            <a:r>
              <a:rPr lang="en-US" sz="7000" b="1" dirty="0" err="1">
                <a:solidFill>
                  <a:srgbClr val="040232"/>
                </a:solidFill>
                <a:latin typeface="Times New Roman" panose="02020603050405020304" pitchFamily="18" charset="0"/>
                <a:ea typeface="Tahoma" panose="020B0604030504040204" pitchFamily="34" charset="0"/>
                <a:cs typeface="Times New Roman" panose="02020603050405020304" pitchFamily="18" charset="0"/>
              </a:rPr>
              <a:t>với</a:t>
            </a:r>
            <a:r>
              <a:rPr lang="en-US" sz="7000" b="1" dirty="0">
                <a:solidFill>
                  <a:srgbClr val="040232"/>
                </a:solidFill>
                <a:latin typeface="Times New Roman" panose="02020603050405020304" pitchFamily="18" charset="0"/>
                <a:ea typeface="Tahoma" panose="020B0604030504040204" pitchFamily="34" charset="0"/>
                <a:cs typeface="Times New Roman" panose="02020603050405020304" pitchFamily="18" charset="0"/>
              </a:rPr>
              <a:t> </a:t>
            </a:r>
          </a:p>
          <a:p>
            <a:pPr marL="0" lvl="0" indent="0" algn="ctr">
              <a:lnSpc>
                <a:spcPts val="7678"/>
              </a:lnSpc>
            </a:pPr>
            <a:r>
              <a:rPr lang="en-US" sz="7000" b="1" dirty="0" err="1">
                <a:solidFill>
                  <a:srgbClr val="040232"/>
                </a:solidFill>
                <a:latin typeface="Times New Roman" panose="02020603050405020304" pitchFamily="18" charset="0"/>
                <a:ea typeface="Tahoma" panose="020B0604030504040204" pitchFamily="34" charset="0"/>
                <a:cs typeface="Times New Roman" panose="02020603050405020304" pitchFamily="18" charset="0"/>
              </a:rPr>
              <a:t>tiết</a:t>
            </a:r>
            <a:r>
              <a:rPr lang="en-US" sz="7000" b="1" dirty="0">
                <a:solidFill>
                  <a:srgbClr val="040232"/>
                </a:solidFill>
                <a:latin typeface="Times New Roman" panose="02020603050405020304" pitchFamily="18" charset="0"/>
                <a:ea typeface="Tahoma" panose="020B0604030504040204" pitchFamily="34" charset="0"/>
                <a:cs typeface="Times New Roman" panose="02020603050405020304" pitchFamily="18" charset="0"/>
              </a:rPr>
              <a:t> </a:t>
            </a:r>
            <a:r>
              <a:rPr lang="en-US" sz="7000" b="1" dirty="0" err="1">
                <a:solidFill>
                  <a:srgbClr val="040232"/>
                </a:solidFill>
                <a:latin typeface="Times New Roman" panose="02020603050405020304" pitchFamily="18" charset="0"/>
                <a:ea typeface="Tahoma" panose="020B0604030504040204" pitchFamily="34" charset="0"/>
                <a:cs typeface="Times New Roman" panose="02020603050405020304" pitchFamily="18" charset="0"/>
              </a:rPr>
              <a:t>Tiếng</a:t>
            </a:r>
            <a:r>
              <a:rPr lang="en-US" sz="7000" b="1" dirty="0">
                <a:solidFill>
                  <a:srgbClr val="040232"/>
                </a:solidFill>
                <a:latin typeface="Times New Roman" panose="02020603050405020304" pitchFamily="18" charset="0"/>
                <a:ea typeface="Tahoma" panose="020B0604030504040204" pitchFamily="34" charset="0"/>
                <a:cs typeface="Times New Roman" panose="02020603050405020304" pitchFamily="18" charset="0"/>
              </a:rPr>
              <a:t> </a:t>
            </a:r>
            <a:r>
              <a:rPr lang="en-US" sz="7000" b="1" dirty="0" err="1">
                <a:solidFill>
                  <a:srgbClr val="040232"/>
                </a:solidFill>
                <a:latin typeface="Times New Roman" panose="02020603050405020304" pitchFamily="18" charset="0"/>
                <a:ea typeface="Tahoma" panose="020B0604030504040204" pitchFamily="34" charset="0"/>
                <a:cs typeface="Times New Roman" panose="02020603050405020304" pitchFamily="18" charset="0"/>
              </a:rPr>
              <a:t>Việt</a:t>
            </a:r>
            <a:r>
              <a:rPr lang="en-US" sz="7000" b="1" dirty="0">
                <a:solidFill>
                  <a:srgbClr val="040232"/>
                </a:solidFill>
                <a:latin typeface="Times New Roman" panose="02020603050405020304" pitchFamily="18" charset="0"/>
                <a:ea typeface="Tahoma" panose="020B0604030504040204" pitchFamily="34" charset="0"/>
                <a:cs typeface="Times New Roman" panose="02020603050405020304" pitchFamily="18" charset="0"/>
              </a:rPr>
              <a:t> </a:t>
            </a:r>
            <a:r>
              <a:rPr lang="en-US" sz="7000" b="1" dirty="0" err="1">
                <a:solidFill>
                  <a:srgbClr val="040232"/>
                </a:solidFill>
                <a:latin typeface="Times New Roman" panose="02020603050405020304" pitchFamily="18" charset="0"/>
                <a:ea typeface="Tahoma" panose="020B0604030504040204" pitchFamily="34" charset="0"/>
                <a:cs typeface="Times New Roman" panose="02020603050405020304" pitchFamily="18" charset="0"/>
              </a:rPr>
              <a:t>lớp</a:t>
            </a:r>
            <a:r>
              <a:rPr lang="en-US" sz="7000" b="1" dirty="0">
                <a:solidFill>
                  <a:srgbClr val="040232"/>
                </a:solidFill>
                <a:latin typeface="Times New Roman" panose="02020603050405020304" pitchFamily="18" charset="0"/>
                <a:ea typeface="Tahoma" panose="020B0604030504040204" pitchFamily="34" charset="0"/>
                <a:cs typeface="Times New Roman" panose="02020603050405020304" pitchFamily="18" charset="0"/>
              </a:rPr>
              <a:t> 3</a:t>
            </a:r>
          </a:p>
        </p:txBody>
      </p:sp>
      <p:sp>
        <p:nvSpPr>
          <p:cNvPr id="14" name="TextBox 14"/>
          <p:cNvSpPr txBox="1"/>
          <p:nvPr/>
        </p:nvSpPr>
        <p:spPr>
          <a:xfrm>
            <a:off x="4371010" y="7915388"/>
            <a:ext cx="9782979" cy="506325"/>
          </a:xfrm>
          <a:prstGeom prst="rect">
            <a:avLst/>
          </a:prstGeom>
        </p:spPr>
        <p:txBody>
          <a:bodyPr lIns="0" tIns="0" rIns="0" bIns="0" rtlCol="0" anchor="t">
            <a:spAutoFit/>
          </a:bodyPr>
          <a:lstStyle/>
          <a:p>
            <a:pPr marL="0" lvl="0" indent="0" algn="ctr">
              <a:lnSpc>
                <a:spcPts val="3753"/>
              </a:lnSpc>
            </a:pPr>
            <a:r>
              <a:rPr lang="en-US" sz="3950" dirty="0" err="1">
                <a:solidFill>
                  <a:srgbClr val="E1800A"/>
                </a:solidFill>
                <a:latin typeface="Tahoma" panose="020B0604030504040204" pitchFamily="34" charset="0"/>
                <a:ea typeface="Tahoma" panose="020B0604030504040204" pitchFamily="34" charset="0"/>
                <a:cs typeface="Tahoma" panose="020B0604030504040204" pitchFamily="34" charset="0"/>
              </a:rPr>
              <a:t>Tuần</a:t>
            </a:r>
            <a:r>
              <a:rPr lang="en-US" sz="3950" dirty="0">
                <a:solidFill>
                  <a:srgbClr val="E1800A"/>
                </a:solidFill>
                <a:latin typeface="Tahoma" panose="020B0604030504040204" pitchFamily="34" charset="0"/>
                <a:ea typeface="Tahoma" panose="020B0604030504040204" pitchFamily="34" charset="0"/>
                <a:cs typeface="Tahoma" panose="020B0604030504040204" pitchFamily="34" charset="0"/>
              </a:rPr>
              <a:t> 16</a:t>
            </a:r>
          </a:p>
        </p:txBody>
      </p:sp>
      <p:sp>
        <p:nvSpPr>
          <p:cNvPr id="15" name="TextBox 15"/>
          <p:cNvSpPr txBox="1"/>
          <p:nvPr/>
        </p:nvSpPr>
        <p:spPr>
          <a:xfrm>
            <a:off x="4808050" y="3397600"/>
            <a:ext cx="8494698" cy="1090042"/>
          </a:xfrm>
          <a:prstGeom prst="rect">
            <a:avLst/>
          </a:prstGeom>
        </p:spPr>
        <p:txBody>
          <a:bodyPr lIns="0" tIns="0" rIns="0" bIns="0" rtlCol="0" anchor="t">
            <a:spAutoFit/>
          </a:bodyPr>
          <a:lstStyle/>
          <a:p>
            <a:pPr marL="0" lvl="0" indent="0" algn="ctr">
              <a:lnSpc>
                <a:spcPts val="8548"/>
              </a:lnSpc>
            </a:pPr>
            <a:r>
              <a:rPr lang="en-US" sz="8998" b="1" dirty="0" err="1">
                <a:solidFill>
                  <a:srgbClr val="A09BFF"/>
                </a:solidFill>
                <a:latin typeface="Tahoma" panose="020B0604030504040204" pitchFamily="34" charset="0"/>
                <a:ea typeface="Tahoma" panose="020B0604030504040204" pitchFamily="34" charset="0"/>
                <a:cs typeface="Tahoma" panose="020B0604030504040204" pitchFamily="34" charset="0"/>
              </a:rPr>
              <a:t>Chào</a:t>
            </a:r>
            <a:r>
              <a:rPr lang="en-US" sz="8998" b="1" dirty="0">
                <a:solidFill>
                  <a:srgbClr val="A09BFF"/>
                </a:solidFill>
                <a:latin typeface="Tahoma" panose="020B0604030504040204" pitchFamily="34" charset="0"/>
                <a:ea typeface="Tahoma" panose="020B0604030504040204" pitchFamily="34" charset="0"/>
                <a:cs typeface="Tahoma" panose="020B0604030504040204" pitchFamily="34" charset="0"/>
              </a:rPr>
              <a:t> </a:t>
            </a:r>
            <a:r>
              <a:rPr lang="en-US" sz="8998" b="1" dirty="0" err="1">
                <a:solidFill>
                  <a:srgbClr val="A09BFF"/>
                </a:solidFill>
                <a:latin typeface="Tahoma" panose="020B0604030504040204" pitchFamily="34" charset="0"/>
                <a:ea typeface="Tahoma" panose="020B0604030504040204" pitchFamily="34" charset="0"/>
                <a:cs typeface="Tahoma" panose="020B0604030504040204" pitchFamily="34" charset="0"/>
              </a:rPr>
              <a:t>mừng</a:t>
            </a:r>
            <a:endParaRPr lang="en-US" sz="8998" b="1" dirty="0">
              <a:solidFill>
                <a:srgbClr val="A09BFF"/>
              </a:solidFill>
              <a:latin typeface="Tahoma" panose="020B0604030504040204" pitchFamily="34" charset="0"/>
              <a:ea typeface="Tahoma" panose="020B0604030504040204" pitchFamily="34" charset="0"/>
              <a:cs typeface="Tahoma" panose="020B0604030504040204" pitchFamily="34" charset="0"/>
            </a:endParaRPr>
          </a:p>
        </p:txBody>
      </p:sp>
      <p:pic>
        <p:nvPicPr>
          <p:cNvPr id="16" name="Picture 1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67042" b="63578"/>
          <a:stretch>
            <a:fillRect/>
          </a:stretch>
        </p:blipFill>
        <p:spPr>
          <a:xfrm>
            <a:off x="781904" y="3890675"/>
            <a:ext cx="790664" cy="763467"/>
          </a:xfrm>
          <a:prstGeom prst="rect">
            <a:avLst/>
          </a:prstGeom>
        </p:spPr>
      </p:pic>
      <p:pic>
        <p:nvPicPr>
          <p:cNvPr id="17" name="Picture 1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67042" b="63578"/>
          <a:stretch>
            <a:fillRect/>
          </a:stretch>
        </p:blipFill>
        <p:spPr>
          <a:xfrm>
            <a:off x="16646956" y="6928167"/>
            <a:ext cx="524600" cy="506555"/>
          </a:xfrm>
          <a:prstGeom prst="rect">
            <a:avLst/>
          </a:prstGeom>
        </p:spPr>
      </p:pic>
      <p:pic>
        <p:nvPicPr>
          <p:cNvPr id="18" name="Picture 1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67042" b="63578"/>
          <a:stretch>
            <a:fillRect/>
          </a:stretch>
        </p:blipFill>
        <p:spPr>
          <a:xfrm>
            <a:off x="10012219" y="782249"/>
            <a:ext cx="1133153" cy="1094176"/>
          </a:xfrm>
          <a:prstGeom prst="rect">
            <a:avLst/>
          </a:prstGeom>
        </p:spPr>
      </p:pic>
      <p:pic>
        <p:nvPicPr>
          <p:cNvPr id="19" name="Picture 1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67042" b="63578"/>
          <a:stretch>
            <a:fillRect/>
          </a:stretch>
        </p:blipFill>
        <p:spPr>
          <a:xfrm>
            <a:off x="6576609" y="8897062"/>
            <a:ext cx="748213" cy="722476"/>
          </a:xfrm>
          <a:prstGeom prst="rect">
            <a:avLst/>
          </a:prstGeom>
        </p:spPr>
      </p:pic>
      <p:pic>
        <p:nvPicPr>
          <p:cNvPr id="20" name="Picture 2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67042" b="63578"/>
          <a:stretch>
            <a:fillRect/>
          </a:stretch>
        </p:blipFill>
        <p:spPr>
          <a:xfrm>
            <a:off x="2910706" y="0"/>
            <a:ext cx="374107" cy="361238"/>
          </a:xfrm>
          <a:prstGeom prst="rect">
            <a:avLst/>
          </a:prstGeom>
        </p:spPr>
      </p:pic>
      <p:pic>
        <p:nvPicPr>
          <p:cNvPr id="21" name="Picture 2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67042" b="63578"/>
          <a:stretch>
            <a:fillRect/>
          </a:stretch>
        </p:blipFill>
        <p:spPr>
          <a:xfrm>
            <a:off x="11145372" y="2023381"/>
            <a:ext cx="374107" cy="361238"/>
          </a:xfrm>
          <a:prstGeom prst="rect">
            <a:avLst/>
          </a:prstGeom>
        </p:spPr>
      </p:pic>
      <p:pic>
        <p:nvPicPr>
          <p:cNvPr id="23" name="Picture 22">
            <a:extLst>
              <a:ext uri="{FF2B5EF4-FFF2-40B4-BE49-F238E27FC236}">
                <a16:creationId xmlns:a16="http://schemas.microsoft.com/office/drawing/2014/main" id="{92D78341-BC8D-C998-FF57-489EDB1F0DC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34869" y="5644505"/>
            <a:ext cx="4751673" cy="475167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506F919-2500-1574-B202-1033D7F84F2F}"/>
              </a:ext>
            </a:extLst>
          </p:cNvPr>
          <p:cNvPicPr>
            <a:picLocks noChangeAspect="1"/>
          </p:cNvPicPr>
          <p:nvPr/>
        </p:nvPicPr>
        <p:blipFill>
          <a:blip r:embed="rId2"/>
          <a:srcRect t="2163" b="13461"/>
          <a:stretch>
            <a:fillRect/>
          </a:stretch>
        </p:blipFill>
        <p:spPr>
          <a:xfrm>
            <a:off x="17502" y="-54033"/>
            <a:ext cx="18288000" cy="10287000"/>
          </a:xfrm>
          <a:prstGeom prst="rect">
            <a:avLst/>
          </a:prstGeom>
        </p:spPr>
      </p:pic>
      <p:grpSp>
        <p:nvGrpSpPr>
          <p:cNvPr id="6" name="Group 5">
            <a:extLst>
              <a:ext uri="{FF2B5EF4-FFF2-40B4-BE49-F238E27FC236}">
                <a16:creationId xmlns:a16="http://schemas.microsoft.com/office/drawing/2014/main" id="{1FDDD54D-6A34-1051-B82E-354BB5BEBFFF}"/>
              </a:ext>
            </a:extLst>
          </p:cNvPr>
          <p:cNvGrpSpPr/>
          <p:nvPr/>
        </p:nvGrpSpPr>
        <p:grpSpPr>
          <a:xfrm>
            <a:off x="304800" y="-558031"/>
            <a:ext cx="5916796" cy="2745217"/>
            <a:chOff x="609600" y="320457"/>
            <a:chExt cx="6068508" cy="3340417"/>
          </a:xfrm>
        </p:grpSpPr>
        <p:pic>
          <p:nvPicPr>
            <p:cNvPr id="5" name="Picture 8">
              <a:extLst>
                <a:ext uri="{FF2B5EF4-FFF2-40B4-BE49-F238E27FC236}">
                  <a16:creationId xmlns:a16="http://schemas.microsoft.com/office/drawing/2014/main" id="{44F2A3C1-7E96-A212-AB5E-F89733B2084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09600" y="320457"/>
              <a:ext cx="5334000" cy="3340417"/>
            </a:xfrm>
            <a:prstGeom prst="rect">
              <a:avLst/>
            </a:prstGeom>
          </p:spPr>
        </p:pic>
        <p:pic>
          <p:nvPicPr>
            <p:cNvPr id="4" name="Picture 2">
              <a:extLst>
                <a:ext uri="{FF2B5EF4-FFF2-40B4-BE49-F238E27FC236}">
                  <a16:creationId xmlns:a16="http://schemas.microsoft.com/office/drawing/2014/main" id="{78668CFF-E452-6886-D4CD-BD81B29EE8AD}"/>
                </a:ext>
              </a:extLst>
            </p:cNvPr>
            <p:cNvPicPr>
              <a:picLocks noChangeAspect="1"/>
            </p:cNvPicPr>
            <p:nvPr/>
          </p:nvPicPr>
          <p:blipFill>
            <a:blip r:embed="rId5">
              <a:alphaModFix amt="46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29908" y="362784"/>
              <a:ext cx="4648200" cy="2910935"/>
            </a:xfrm>
            <a:prstGeom prst="rect">
              <a:avLst/>
            </a:prstGeom>
          </p:spPr>
        </p:pic>
      </p:grpSp>
      <p:sp>
        <p:nvSpPr>
          <p:cNvPr id="7" name="Title 9">
            <a:extLst>
              <a:ext uri="{FF2B5EF4-FFF2-40B4-BE49-F238E27FC236}">
                <a16:creationId xmlns:a16="http://schemas.microsoft.com/office/drawing/2014/main" id="{DF19400A-5B85-1D52-B906-9A508D20894C}"/>
              </a:ext>
            </a:extLst>
          </p:cNvPr>
          <p:cNvSpPr txBox="1">
            <a:spLocks/>
          </p:cNvSpPr>
          <p:nvPr/>
        </p:nvSpPr>
        <p:spPr>
          <a:xfrm>
            <a:off x="1295400" y="814577"/>
            <a:ext cx="7704000" cy="5643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800" b="1" dirty="0" err="1">
                <a:solidFill>
                  <a:schemeClr val="tx1">
                    <a:lumMod val="75000"/>
                    <a:lumOff val="25000"/>
                  </a:schemeClr>
                </a:solidFill>
                <a:latin typeface="Times New Roman" panose="02020603050405020304" pitchFamily="18" charset="0"/>
                <a:cs typeface="Times New Roman" panose="02020603050405020304" pitchFamily="18" charset="0"/>
              </a:rPr>
              <a:t>Giải</a:t>
            </a:r>
            <a:r>
              <a:rPr lang="en-US" sz="4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4800" b="1" dirty="0" err="1">
                <a:solidFill>
                  <a:schemeClr val="tx1">
                    <a:lumMod val="75000"/>
                    <a:lumOff val="25000"/>
                  </a:schemeClr>
                </a:solidFill>
                <a:latin typeface="Times New Roman" panose="02020603050405020304" pitchFamily="18" charset="0"/>
                <a:cs typeface="Times New Roman" panose="02020603050405020304" pitchFamily="18" charset="0"/>
              </a:rPr>
              <a:t>nghĩa</a:t>
            </a:r>
            <a:r>
              <a:rPr lang="en-US" sz="4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4800" b="1" dirty="0" err="1">
                <a:solidFill>
                  <a:schemeClr val="tx1">
                    <a:lumMod val="75000"/>
                    <a:lumOff val="25000"/>
                  </a:schemeClr>
                </a:solidFill>
                <a:latin typeface="Times New Roman" panose="02020603050405020304" pitchFamily="18" charset="0"/>
                <a:cs typeface="Times New Roman" panose="02020603050405020304" pitchFamily="18" charset="0"/>
              </a:rPr>
              <a:t>từ</a:t>
            </a:r>
            <a:endParaRPr lang="en-US" sz="4800"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CCB5414D-44F4-E387-A233-1B31F21B0BD6}"/>
              </a:ext>
            </a:extLst>
          </p:cNvPr>
          <p:cNvSpPr txBox="1"/>
          <p:nvPr/>
        </p:nvSpPr>
        <p:spPr>
          <a:xfrm>
            <a:off x="7245786" y="3588922"/>
            <a:ext cx="9448800" cy="830997"/>
          </a:xfrm>
          <a:prstGeom prst="rect">
            <a:avLst/>
          </a:prstGeom>
          <a:noFill/>
        </p:spPr>
        <p:txBody>
          <a:bodyPr wrap="square">
            <a:spAutoFit/>
          </a:bodyPr>
          <a:lstStyle/>
          <a:p>
            <a:r>
              <a:rPr lang="vi-VN" sz="4800" dirty="0">
                <a:solidFill>
                  <a:schemeClr val="accent4">
                    <a:lumMod val="75000"/>
                  </a:schemeClr>
                </a:solidFill>
                <a:latin typeface="Times New Roman" panose="02020603050405020304" pitchFamily="18" charset="0"/>
                <a:cs typeface="Times New Roman" panose="02020603050405020304" pitchFamily="18" charset="0"/>
              </a:rPr>
              <a:t>Vươn cao đầu lên để lắng nghe.</a:t>
            </a:r>
            <a:endParaRPr lang="en-US" sz="4800" dirty="0">
              <a:solidFill>
                <a:schemeClr val="accent4">
                  <a:lumMod val="75000"/>
                </a:schemeClr>
              </a:solidFill>
              <a:latin typeface="Times New Roman" panose="02020603050405020304" pitchFamily="18" charset="0"/>
              <a:cs typeface="Times New Roman" panose="02020603050405020304" pitchFamily="18" charset="0"/>
            </a:endParaRPr>
          </a:p>
        </p:txBody>
      </p:sp>
      <p:pic>
        <p:nvPicPr>
          <p:cNvPr id="1026" name="Picture 2" descr="listening what GIF by Spinnin' Records">
            <a:extLst>
              <a:ext uri="{FF2B5EF4-FFF2-40B4-BE49-F238E27FC236}">
                <a16:creationId xmlns:a16="http://schemas.microsoft.com/office/drawing/2014/main" id="{29DFBA17-6F7A-7F05-D7D3-749CE8611E5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0720" b="10784"/>
          <a:stretch/>
        </p:blipFill>
        <p:spPr bwMode="auto">
          <a:xfrm>
            <a:off x="4336369" y="5354549"/>
            <a:ext cx="9326061" cy="411787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9286623F-F23E-357F-5430-6B3528B0651E}"/>
              </a:ext>
            </a:extLst>
          </p:cNvPr>
          <p:cNvSpPr txBox="1"/>
          <p:nvPr/>
        </p:nvSpPr>
        <p:spPr>
          <a:xfrm>
            <a:off x="1689600" y="3404255"/>
            <a:ext cx="5537495" cy="1200329"/>
          </a:xfrm>
          <a:prstGeom prst="rect">
            <a:avLst/>
          </a:prstGeom>
          <a:noFill/>
        </p:spPr>
        <p:txBody>
          <a:bodyPr wrap="square">
            <a:spAutoFit/>
          </a:bodyPr>
          <a:lstStyle/>
          <a:p>
            <a:r>
              <a:rPr lang="en-US" sz="7200" b="1" dirty="0" err="1">
                <a:solidFill>
                  <a:schemeClr val="bg2">
                    <a:lumMod val="25000"/>
                  </a:schemeClr>
                </a:solidFill>
                <a:latin typeface="Times New Roman" panose="02020603050405020304" pitchFamily="18" charset="0"/>
                <a:cs typeface="Times New Roman" panose="02020603050405020304" pitchFamily="18" charset="0"/>
              </a:rPr>
              <a:t>Nghểnh</a:t>
            </a:r>
            <a:r>
              <a:rPr lang="en-US" sz="7200" b="1" dirty="0">
                <a:solidFill>
                  <a:schemeClr val="bg2">
                    <a:lumMod val="25000"/>
                  </a:schemeClr>
                </a:solidFill>
                <a:latin typeface="Times New Roman" panose="02020603050405020304" pitchFamily="18" charset="0"/>
                <a:cs typeface="Times New Roman" panose="02020603050405020304" pitchFamily="18" charset="0"/>
              </a:rPr>
              <a:t> </a:t>
            </a:r>
            <a:r>
              <a:rPr lang="en-US" sz="7200" b="1" dirty="0" err="1">
                <a:solidFill>
                  <a:schemeClr val="bg2">
                    <a:lumMod val="25000"/>
                  </a:schemeClr>
                </a:solidFill>
                <a:latin typeface="Times New Roman" panose="02020603050405020304" pitchFamily="18" charset="0"/>
                <a:cs typeface="Times New Roman" panose="02020603050405020304" pitchFamily="18" charset="0"/>
              </a:rPr>
              <a:t>đầu</a:t>
            </a:r>
            <a:r>
              <a:rPr lang="en-US" sz="7200" b="1" dirty="0">
                <a:solidFill>
                  <a:schemeClr val="bg2">
                    <a:lumMod val="25000"/>
                  </a:schemeClr>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540935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50" presetClass="entr" presetSubtype="0" decel="10000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 calcmode="lin" valueType="num">
                                      <p:cBhvr>
                                        <p:cTn id="10" dur="1000" fill="hold"/>
                                        <p:tgtEl>
                                          <p:spTgt spid="1026"/>
                                        </p:tgtEl>
                                        <p:attrNameLst>
                                          <p:attrName>ppt_w</p:attrName>
                                        </p:attrNameLst>
                                      </p:cBhvr>
                                      <p:tavLst>
                                        <p:tav tm="0">
                                          <p:val>
                                            <p:strVal val="#ppt_w+.3"/>
                                          </p:val>
                                        </p:tav>
                                        <p:tav tm="100000">
                                          <p:val>
                                            <p:strVal val="#ppt_w"/>
                                          </p:val>
                                        </p:tav>
                                      </p:tavLst>
                                    </p:anim>
                                    <p:anim calcmode="lin" valueType="num">
                                      <p:cBhvr>
                                        <p:cTn id="11" dur="1000" fill="hold"/>
                                        <p:tgtEl>
                                          <p:spTgt spid="1026"/>
                                        </p:tgtEl>
                                        <p:attrNameLst>
                                          <p:attrName>ppt_h</p:attrName>
                                        </p:attrNameLst>
                                      </p:cBhvr>
                                      <p:tavLst>
                                        <p:tav tm="0">
                                          <p:val>
                                            <p:strVal val="#ppt_h"/>
                                          </p:val>
                                        </p:tav>
                                        <p:tav tm="100000">
                                          <p:val>
                                            <p:strVal val="#ppt_h"/>
                                          </p:val>
                                        </p:tav>
                                      </p:tavLst>
                                    </p:anim>
                                    <p:animEffect transition="in" filter="fade">
                                      <p:cBhvr>
                                        <p:cTn id="12"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506F919-2500-1574-B202-1033D7F84F2F}"/>
              </a:ext>
            </a:extLst>
          </p:cNvPr>
          <p:cNvPicPr>
            <a:picLocks noChangeAspect="1"/>
          </p:cNvPicPr>
          <p:nvPr/>
        </p:nvPicPr>
        <p:blipFill>
          <a:blip r:embed="rId2"/>
          <a:srcRect t="2163" b="13461"/>
          <a:stretch>
            <a:fillRect/>
          </a:stretch>
        </p:blipFill>
        <p:spPr>
          <a:xfrm>
            <a:off x="17502" y="-54033"/>
            <a:ext cx="18288000" cy="10287000"/>
          </a:xfrm>
          <a:prstGeom prst="rect">
            <a:avLst/>
          </a:prstGeom>
        </p:spPr>
      </p:pic>
      <p:grpSp>
        <p:nvGrpSpPr>
          <p:cNvPr id="6" name="Group 5">
            <a:extLst>
              <a:ext uri="{FF2B5EF4-FFF2-40B4-BE49-F238E27FC236}">
                <a16:creationId xmlns:a16="http://schemas.microsoft.com/office/drawing/2014/main" id="{1FDDD54D-6A34-1051-B82E-354BB5BEBFFF}"/>
              </a:ext>
            </a:extLst>
          </p:cNvPr>
          <p:cNvGrpSpPr/>
          <p:nvPr/>
        </p:nvGrpSpPr>
        <p:grpSpPr>
          <a:xfrm>
            <a:off x="304800" y="-558031"/>
            <a:ext cx="5916796" cy="2745217"/>
            <a:chOff x="609600" y="320457"/>
            <a:chExt cx="6068508" cy="3340417"/>
          </a:xfrm>
        </p:grpSpPr>
        <p:pic>
          <p:nvPicPr>
            <p:cNvPr id="5" name="Picture 8">
              <a:extLst>
                <a:ext uri="{FF2B5EF4-FFF2-40B4-BE49-F238E27FC236}">
                  <a16:creationId xmlns:a16="http://schemas.microsoft.com/office/drawing/2014/main" id="{44F2A3C1-7E96-A212-AB5E-F89733B2084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09600" y="320457"/>
              <a:ext cx="5334000" cy="3340417"/>
            </a:xfrm>
            <a:prstGeom prst="rect">
              <a:avLst/>
            </a:prstGeom>
          </p:spPr>
        </p:pic>
        <p:pic>
          <p:nvPicPr>
            <p:cNvPr id="4" name="Picture 2">
              <a:extLst>
                <a:ext uri="{FF2B5EF4-FFF2-40B4-BE49-F238E27FC236}">
                  <a16:creationId xmlns:a16="http://schemas.microsoft.com/office/drawing/2014/main" id="{78668CFF-E452-6886-D4CD-BD81B29EE8AD}"/>
                </a:ext>
              </a:extLst>
            </p:cNvPr>
            <p:cNvPicPr>
              <a:picLocks noChangeAspect="1"/>
            </p:cNvPicPr>
            <p:nvPr/>
          </p:nvPicPr>
          <p:blipFill>
            <a:blip r:embed="rId5">
              <a:alphaModFix amt="46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29908" y="362784"/>
              <a:ext cx="4648200" cy="2910935"/>
            </a:xfrm>
            <a:prstGeom prst="rect">
              <a:avLst/>
            </a:prstGeom>
          </p:spPr>
        </p:pic>
      </p:grpSp>
      <p:sp>
        <p:nvSpPr>
          <p:cNvPr id="7" name="Title 9">
            <a:extLst>
              <a:ext uri="{FF2B5EF4-FFF2-40B4-BE49-F238E27FC236}">
                <a16:creationId xmlns:a16="http://schemas.microsoft.com/office/drawing/2014/main" id="{DF19400A-5B85-1D52-B906-9A508D20894C}"/>
              </a:ext>
            </a:extLst>
          </p:cNvPr>
          <p:cNvSpPr txBox="1">
            <a:spLocks/>
          </p:cNvSpPr>
          <p:nvPr/>
        </p:nvSpPr>
        <p:spPr>
          <a:xfrm>
            <a:off x="1295400" y="814577"/>
            <a:ext cx="7704000" cy="5643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800" b="1" dirty="0" err="1">
                <a:solidFill>
                  <a:schemeClr val="tx1">
                    <a:lumMod val="75000"/>
                    <a:lumOff val="25000"/>
                  </a:schemeClr>
                </a:solidFill>
                <a:latin typeface="Times New Roman" panose="02020603050405020304" pitchFamily="18" charset="0"/>
                <a:cs typeface="Times New Roman" panose="02020603050405020304" pitchFamily="18" charset="0"/>
              </a:rPr>
              <a:t>Luyện</a:t>
            </a:r>
            <a:r>
              <a:rPr lang="en-US" sz="4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4800" b="1" dirty="0" err="1">
                <a:solidFill>
                  <a:schemeClr val="tx1">
                    <a:lumMod val="75000"/>
                    <a:lumOff val="25000"/>
                  </a:schemeClr>
                </a:solidFill>
                <a:latin typeface="Times New Roman" panose="02020603050405020304" pitchFamily="18" charset="0"/>
                <a:cs typeface="Times New Roman" panose="02020603050405020304" pitchFamily="18" charset="0"/>
              </a:rPr>
              <a:t>đọc</a:t>
            </a:r>
            <a:r>
              <a:rPr lang="en-US" sz="4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4800" b="1" dirty="0" err="1">
                <a:solidFill>
                  <a:schemeClr val="tx1">
                    <a:lumMod val="75000"/>
                    <a:lumOff val="25000"/>
                  </a:schemeClr>
                </a:solidFill>
                <a:latin typeface="Times New Roman" panose="02020603050405020304" pitchFamily="18" charset="0"/>
                <a:cs typeface="Times New Roman" panose="02020603050405020304" pitchFamily="18" charset="0"/>
              </a:rPr>
              <a:t>đoạn</a:t>
            </a:r>
            <a:r>
              <a:rPr lang="en-US" sz="4800" b="1" dirty="0">
                <a:solidFill>
                  <a:schemeClr val="tx1">
                    <a:lumMod val="75000"/>
                    <a:lumOff val="25000"/>
                  </a:schemeClr>
                </a:solidFill>
                <a:latin typeface="Times New Roman" panose="02020603050405020304" pitchFamily="18" charset="0"/>
                <a:cs typeface="Times New Roman" panose="02020603050405020304" pitchFamily="18" charset="0"/>
              </a:rPr>
              <a:t> 2</a:t>
            </a:r>
          </a:p>
        </p:txBody>
      </p:sp>
      <p:sp>
        <p:nvSpPr>
          <p:cNvPr id="9" name="TextBox 15">
            <a:extLst>
              <a:ext uri="{FF2B5EF4-FFF2-40B4-BE49-F238E27FC236}">
                <a16:creationId xmlns:a16="http://schemas.microsoft.com/office/drawing/2014/main" id="{8182C43F-6F98-B8FC-E20B-114926B654C2}"/>
              </a:ext>
            </a:extLst>
          </p:cNvPr>
          <p:cNvSpPr txBox="1"/>
          <p:nvPr/>
        </p:nvSpPr>
        <p:spPr>
          <a:xfrm>
            <a:off x="693600" y="2521919"/>
            <a:ext cx="16603800" cy="7376315"/>
          </a:xfrm>
          <a:prstGeom prst="rect">
            <a:avLst/>
          </a:prstGeom>
        </p:spPr>
        <p:txBody>
          <a:bodyPr wrap="square" lIns="0" tIns="0" rIns="0" bIns="0" rtlCol="0" anchor="t">
            <a:spAutoFit/>
          </a:bodyPr>
          <a:lstStyle/>
          <a:p>
            <a:pPr indent="615950" algn="just">
              <a:lnSpc>
                <a:spcPct val="150000"/>
              </a:lnSpc>
            </a:pPr>
            <a:r>
              <a:rPr lang="vi-VN" sz="3600" dirty="0">
                <a:solidFill>
                  <a:schemeClr val="tx1">
                    <a:lumMod val="85000"/>
                    <a:lumOff val="15000"/>
                  </a:schemeClr>
                </a:solidFill>
                <a:latin typeface="Arial" panose="020B0604020202020204" pitchFamily="34" charset="0"/>
                <a:cs typeface="Arial" panose="020B0604020202020204" pitchFamily="34" charset="0"/>
              </a:rPr>
              <a:t>Dưới lớp cỏ xanh rì, mặt đất đen ẩm ướt, dế than đang xây nhà. Chốc chốc cậu dừng lại, cất tiếng hát say sưa. Khi dứt bài hát, dế than giật mình nghe thấy một tràng pháo tay lộp bộp. Cào cào từ trên nhánh cỏ nhảy xuống:</a:t>
            </a:r>
          </a:p>
          <a:p>
            <a:pPr indent="531813" algn="just">
              <a:lnSpc>
                <a:spcPct val="150000"/>
              </a:lnSpc>
            </a:pPr>
            <a:r>
              <a:rPr lang="vi-VN" sz="3600" dirty="0">
                <a:solidFill>
                  <a:schemeClr val="tx1">
                    <a:lumMod val="85000"/>
                    <a:lumOff val="15000"/>
                  </a:schemeClr>
                </a:solidFill>
                <a:latin typeface="Arial" panose="020B0604020202020204" pitchFamily="34" charset="0"/>
                <a:cs typeface="Arial" panose="020B0604020202020204" pitchFamily="34" charset="0"/>
              </a:rPr>
              <a:t>- Tớ là cào cào. Tiếng hát của bạn hay quá!</a:t>
            </a:r>
          </a:p>
          <a:p>
            <a:pPr indent="531813" algn="just">
              <a:lnSpc>
                <a:spcPct val="150000"/>
              </a:lnSpc>
            </a:pPr>
            <a:r>
              <a:rPr lang="vi-VN" sz="3600" dirty="0">
                <a:solidFill>
                  <a:schemeClr val="tx1">
                    <a:lumMod val="85000"/>
                    <a:lumOff val="15000"/>
                  </a:schemeClr>
                </a:solidFill>
                <a:latin typeface="Arial" panose="020B0604020202020204" pitchFamily="34" charset="0"/>
                <a:cs typeface="Arial" panose="020B0604020202020204" pitchFamily="34" charset="0"/>
              </a:rPr>
              <a:t>Chuồn chuồn khẽ đập đôi cánh:</a:t>
            </a:r>
          </a:p>
          <a:p>
            <a:pPr indent="531813" algn="just">
              <a:lnSpc>
                <a:spcPct val="150000"/>
              </a:lnSpc>
            </a:pPr>
            <a:r>
              <a:rPr lang="vi-VN" sz="3600" dirty="0">
                <a:solidFill>
                  <a:schemeClr val="tx1">
                    <a:lumMod val="85000"/>
                    <a:lumOff val="15000"/>
                  </a:schemeClr>
                </a:solidFill>
                <a:latin typeface="Arial" panose="020B0604020202020204" pitchFamily="34" charset="0"/>
                <a:cs typeface="Arial" panose="020B0604020202020204" pitchFamily="34" charset="0"/>
              </a:rPr>
              <a:t>- Tớ là chuồn chuồn. Bạn thật là một tài năng âm nhạc.</a:t>
            </a:r>
          </a:p>
          <a:p>
            <a:pPr indent="531813" algn="just">
              <a:lnSpc>
                <a:spcPct val="150000"/>
              </a:lnSpc>
            </a:pPr>
            <a:r>
              <a:rPr lang="vi-VN" sz="3600" dirty="0">
                <a:solidFill>
                  <a:schemeClr val="tx1">
                    <a:lumMod val="85000"/>
                    <a:lumOff val="15000"/>
                  </a:schemeClr>
                </a:solidFill>
                <a:latin typeface="Arial" panose="020B0604020202020204" pitchFamily="34" charset="0"/>
                <a:cs typeface="Arial" panose="020B0604020202020204" pitchFamily="34" charset="0"/>
              </a:rPr>
              <a:t>- Tớ là cào cào. Tiếng hát của bạn hay quá!</a:t>
            </a:r>
          </a:p>
          <a:p>
            <a:pPr indent="531813" algn="just">
              <a:lnSpc>
                <a:spcPct val="150000"/>
              </a:lnSpc>
            </a:pPr>
            <a:r>
              <a:rPr lang="vi-VN" sz="3600" dirty="0">
                <a:solidFill>
                  <a:schemeClr val="tx1">
                    <a:lumMod val="85000"/>
                    <a:lumOff val="15000"/>
                  </a:schemeClr>
                </a:solidFill>
                <a:latin typeface="Arial" panose="020B0604020202020204" pitchFamily="34" charset="0"/>
                <a:cs typeface="Arial" panose="020B0604020202020204" pitchFamily="34" charset="0"/>
              </a:rPr>
              <a:t>Chuồn chuồn khẽ đập đôi cánh:</a:t>
            </a:r>
          </a:p>
          <a:p>
            <a:pPr indent="531813" algn="just">
              <a:lnSpc>
                <a:spcPct val="150000"/>
              </a:lnSpc>
            </a:pPr>
            <a:r>
              <a:rPr lang="vi-VN" sz="3600" dirty="0">
                <a:solidFill>
                  <a:schemeClr val="tx1">
                    <a:lumMod val="85000"/>
                    <a:lumOff val="15000"/>
                  </a:schemeClr>
                </a:solidFill>
                <a:latin typeface="Arial" panose="020B0604020202020204" pitchFamily="34" charset="0"/>
                <a:cs typeface="Arial" panose="020B0604020202020204" pitchFamily="34" charset="0"/>
              </a:rPr>
              <a:t>- Tớ là chuồn chuồn. Bạn thật là một tài năng âm nhạc.</a:t>
            </a:r>
            <a:endParaRPr lang="en-US" sz="3600" dirty="0">
              <a:solidFill>
                <a:schemeClr val="tx1">
                  <a:lumMod val="85000"/>
                  <a:lumOff val="15000"/>
                </a:schemeClr>
              </a:solidFill>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93A5B3D0-E243-D124-BF5A-49521EB12032}"/>
              </a:ext>
            </a:extLst>
          </p:cNvPr>
          <p:cNvCxnSpPr>
            <a:cxnSpLocks/>
          </p:cNvCxnSpPr>
          <p:nvPr/>
        </p:nvCxnSpPr>
        <p:spPr>
          <a:xfrm>
            <a:off x="8153400" y="4076700"/>
            <a:ext cx="9448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F265201-1A28-962A-E890-09814C2BC8AA}"/>
              </a:ext>
            </a:extLst>
          </p:cNvPr>
          <p:cNvCxnSpPr>
            <a:cxnSpLocks/>
          </p:cNvCxnSpPr>
          <p:nvPr/>
        </p:nvCxnSpPr>
        <p:spPr>
          <a:xfrm>
            <a:off x="575400" y="5010038"/>
            <a:ext cx="564619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A2F5686-90D8-D800-A30F-50C4D12FEA58}"/>
              </a:ext>
            </a:extLst>
          </p:cNvPr>
          <p:cNvCxnSpPr>
            <a:cxnSpLocks/>
          </p:cNvCxnSpPr>
          <p:nvPr/>
        </p:nvCxnSpPr>
        <p:spPr>
          <a:xfrm flipH="1">
            <a:off x="11277600" y="3238500"/>
            <a:ext cx="304800" cy="99060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52C537E-9CED-3168-4E84-99727D2583FC}"/>
              </a:ext>
            </a:extLst>
          </p:cNvPr>
          <p:cNvCxnSpPr>
            <a:cxnSpLocks/>
          </p:cNvCxnSpPr>
          <p:nvPr/>
        </p:nvCxnSpPr>
        <p:spPr>
          <a:xfrm flipH="1">
            <a:off x="17297400" y="3238500"/>
            <a:ext cx="304800" cy="99060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1928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750"/>
                                        <p:tgtEl>
                                          <p:spTgt spid="10"/>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75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500"/>
                                        <p:tgtEl>
                                          <p:spTgt spid="14"/>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up)">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506F919-2500-1574-B202-1033D7F84F2F}"/>
              </a:ext>
            </a:extLst>
          </p:cNvPr>
          <p:cNvPicPr>
            <a:picLocks noChangeAspect="1"/>
          </p:cNvPicPr>
          <p:nvPr/>
        </p:nvPicPr>
        <p:blipFill>
          <a:blip r:embed="rId2"/>
          <a:srcRect t="2163" b="13461"/>
          <a:stretch>
            <a:fillRect/>
          </a:stretch>
        </p:blipFill>
        <p:spPr>
          <a:xfrm>
            <a:off x="17502" y="-54033"/>
            <a:ext cx="18288000" cy="10287000"/>
          </a:xfrm>
          <a:prstGeom prst="rect">
            <a:avLst/>
          </a:prstGeom>
        </p:spPr>
      </p:pic>
      <p:grpSp>
        <p:nvGrpSpPr>
          <p:cNvPr id="6" name="Group 5">
            <a:extLst>
              <a:ext uri="{FF2B5EF4-FFF2-40B4-BE49-F238E27FC236}">
                <a16:creationId xmlns:a16="http://schemas.microsoft.com/office/drawing/2014/main" id="{1FDDD54D-6A34-1051-B82E-354BB5BEBFFF}"/>
              </a:ext>
            </a:extLst>
          </p:cNvPr>
          <p:cNvGrpSpPr/>
          <p:nvPr/>
        </p:nvGrpSpPr>
        <p:grpSpPr>
          <a:xfrm>
            <a:off x="304800" y="-558031"/>
            <a:ext cx="5916796" cy="2745217"/>
            <a:chOff x="609600" y="320457"/>
            <a:chExt cx="6068508" cy="3340417"/>
          </a:xfrm>
        </p:grpSpPr>
        <p:pic>
          <p:nvPicPr>
            <p:cNvPr id="5" name="Picture 8">
              <a:extLst>
                <a:ext uri="{FF2B5EF4-FFF2-40B4-BE49-F238E27FC236}">
                  <a16:creationId xmlns:a16="http://schemas.microsoft.com/office/drawing/2014/main" id="{44F2A3C1-7E96-A212-AB5E-F89733B2084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09600" y="320457"/>
              <a:ext cx="5334000" cy="3340417"/>
            </a:xfrm>
            <a:prstGeom prst="rect">
              <a:avLst/>
            </a:prstGeom>
          </p:spPr>
        </p:pic>
        <p:pic>
          <p:nvPicPr>
            <p:cNvPr id="4" name="Picture 2">
              <a:extLst>
                <a:ext uri="{FF2B5EF4-FFF2-40B4-BE49-F238E27FC236}">
                  <a16:creationId xmlns:a16="http://schemas.microsoft.com/office/drawing/2014/main" id="{78668CFF-E452-6886-D4CD-BD81B29EE8AD}"/>
                </a:ext>
              </a:extLst>
            </p:cNvPr>
            <p:cNvPicPr>
              <a:picLocks noChangeAspect="1"/>
            </p:cNvPicPr>
            <p:nvPr/>
          </p:nvPicPr>
          <p:blipFill>
            <a:blip r:embed="rId5">
              <a:alphaModFix amt="46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29908" y="362784"/>
              <a:ext cx="4648200" cy="2910935"/>
            </a:xfrm>
            <a:prstGeom prst="rect">
              <a:avLst/>
            </a:prstGeom>
          </p:spPr>
        </p:pic>
      </p:grpSp>
      <p:sp>
        <p:nvSpPr>
          <p:cNvPr id="7" name="Title 9">
            <a:extLst>
              <a:ext uri="{FF2B5EF4-FFF2-40B4-BE49-F238E27FC236}">
                <a16:creationId xmlns:a16="http://schemas.microsoft.com/office/drawing/2014/main" id="{DF19400A-5B85-1D52-B906-9A508D20894C}"/>
              </a:ext>
            </a:extLst>
          </p:cNvPr>
          <p:cNvSpPr txBox="1">
            <a:spLocks/>
          </p:cNvSpPr>
          <p:nvPr/>
        </p:nvSpPr>
        <p:spPr>
          <a:xfrm>
            <a:off x="1295400" y="814577"/>
            <a:ext cx="7704000" cy="5643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800" b="1" dirty="0" err="1">
                <a:solidFill>
                  <a:schemeClr val="tx1">
                    <a:lumMod val="75000"/>
                    <a:lumOff val="25000"/>
                  </a:schemeClr>
                </a:solidFill>
                <a:latin typeface="Times New Roman" panose="02020603050405020304" pitchFamily="18" charset="0"/>
                <a:cs typeface="Times New Roman" panose="02020603050405020304" pitchFamily="18" charset="0"/>
              </a:rPr>
              <a:t>Luyện</a:t>
            </a:r>
            <a:r>
              <a:rPr lang="en-US" sz="4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4800" b="1" dirty="0" err="1">
                <a:solidFill>
                  <a:schemeClr val="tx1">
                    <a:lumMod val="75000"/>
                    <a:lumOff val="25000"/>
                  </a:schemeClr>
                </a:solidFill>
                <a:latin typeface="Times New Roman" panose="02020603050405020304" pitchFamily="18" charset="0"/>
                <a:cs typeface="Times New Roman" panose="02020603050405020304" pitchFamily="18" charset="0"/>
              </a:rPr>
              <a:t>đọc</a:t>
            </a:r>
            <a:r>
              <a:rPr lang="en-US" sz="4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4800" b="1" dirty="0" err="1">
                <a:solidFill>
                  <a:schemeClr val="tx1">
                    <a:lumMod val="75000"/>
                    <a:lumOff val="25000"/>
                  </a:schemeClr>
                </a:solidFill>
                <a:latin typeface="Times New Roman" panose="02020603050405020304" pitchFamily="18" charset="0"/>
                <a:cs typeface="Times New Roman" panose="02020603050405020304" pitchFamily="18" charset="0"/>
              </a:rPr>
              <a:t>đoạn</a:t>
            </a:r>
            <a:r>
              <a:rPr lang="en-US" sz="4800" b="1" dirty="0">
                <a:solidFill>
                  <a:schemeClr val="tx1">
                    <a:lumMod val="75000"/>
                    <a:lumOff val="25000"/>
                  </a:schemeClr>
                </a:solidFill>
                <a:latin typeface="Times New Roman" panose="02020603050405020304" pitchFamily="18" charset="0"/>
                <a:cs typeface="Times New Roman" panose="02020603050405020304" pitchFamily="18" charset="0"/>
              </a:rPr>
              <a:t> 3</a:t>
            </a:r>
          </a:p>
        </p:txBody>
      </p:sp>
      <p:sp>
        <p:nvSpPr>
          <p:cNvPr id="9" name="TextBox 15">
            <a:extLst>
              <a:ext uri="{FF2B5EF4-FFF2-40B4-BE49-F238E27FC236}">
                <a16:creationId xmlns:a16="http://schemas.microsoft.com/office/drawing/2014/main" id="{8182C43F-6F98-B8FC-E20B-114926B654C2}"/>
              </a:ext>
            </a:extLst>
          </p:cNvPr>
          <p:cNvSpPr txBox="1"/>
          <p:nvPr/>
        </p:nvSpPr>
        <p:spPr>
          <a:xfrm>
            <a:off x="693600" y="2958508"/>
            <a:ext cx="16664502" cy="5714321"/>
          </a:xfrm>
          <a:prstGeom prst="rect">
            <a:avLst/>
          </a:prstGeom>
        </p:spPr>
        <p:txBody>
          <a:bodyPr wrap="square" lIns="0" tIns="0" rIns="0" bIns="0" rtlCol="0" anchor="t">
            <a:spAutoFit/>
          </a:bodyPr>
          <a:lstStyle/>
          <a:p>
            <a:pPr indent="615950" algn="just">
              <a:lnSpc>
                <a:spcPct val="150000"/>
              </a:lnSpc>
            </a:pPr>
            <a:r>
              <a:rPr lang="vi-VN" sz="3600" dirty="0">
                <a:solidFill>
                  <a:schemeClr val="tx1">
                    <a:lumMod val="85000"/>
                    <a:lumOff val="15000"/>
                  </a:schemeClr>
                </a:solidFill>
                <a:latin typeface="Arial" panose="020B0604020202020204" pitchFamily="34" charset="0"/>
                <a:cs typeface="Arial" panose="020B0604020202020204" pitchFamily="34" charset="0"/>
              </a:rPr>
              <a:t>Dế than ngượng ngùng:</a:t>
            </a:r>
          </a:p>
          <a:p>
            <a:pPr indent="531813" algn="just">
              <a:lnSpc>
                <a:spcPct val="150000"/>
              </a:lnSpc>
            </a:pPr>
            <a:r>
              <a:rPr lang="vi-VN" sz="3600" dirty="0">
                <a:solidFill>
                  <a:schemeClr val="tx1">
                    <a:lumMod val="85000"/>
                    <a:lumOff val="15000"/>
                  </a:schemeClr>
                </a:solidFill>
                <a:latin typeface="Arial" panose="020B0604020202020204" pitchFamily="34" charset="0"/>
                <a:cs typeface="Arial" panose="020B0604020202020204" pitchFamily="34" charset="0"/>
              </a:rPr>
              <a:t>- Ôi, tớ chỉ là thợ đào đất thôi. Tớ là dế than.</a:t>
            </a:r>
          </a:p>
          <a:p>
            <a:pPr indent="531813" algn="just">
              <a:lnSpc>
                <a:spcPct val="150000"/>
              </a:lnSpc>
            </a:pPr>
            <a:r>
              <a:rPr lang="vi-VN" sz="3600" dirty="0">
                <a:solidFill>
                  <a:schemeClr val="tx1">
                    <a:lumMod val="85000"/>
                    <a:lumOff val="15000"/>
                  </a:schemeClr>
                </a:solidFill>
                <a:latin typeface="Arial" panose="020B0604020202020204" pitchFamily="34" charset="0"/>
                <a:cs typeface="Arial" panose="020B0604020202020204" pitchFamily="34" charset="0"/>
              </a:rPr>
              <a:t>Nhái bén mừng rỡ:</a:t>
            </a:r>
          </a:p>
          <a:p>
            <a:pPr indent="531813" algn="just">
              <a:lnSpc>
                <a:spcPct val="150000"/>
              </a:lnSpc>
            </a:pPr>
            <a:r>
              <a:rPr lang="vi-VN" sz="3600" dirty="0">
                <a:solidFill>
                  <a:schemeClr val="tx1">
                    <a:lumMod val="85000"/>
                    <a:lumOff val="15000"/>
                  </a:schemeClr>
                </a:solidFill>
                <a:latin typeface="Arial" panose="020B0604020202020204" pitchFamily="34" charset="0"/>
                <a:cs typeface="Arial" panose="020B0604020202020204" pitchFamily="34" charset="0"/>
              </a:rPr>
              <a:t>- A, từ nay tớ có thêm một láng giềng hát hay, làm giỏi là dế than. Để chúng tớ giúp bạn dựng nhà.</a:t>
            </a:r>
          </a:p>
          <a:p>
            <a:pPr indent="531813" algn="just">
              <a:lnSpc>
                <a:spcPct val="150000"/>
              </a:lnSpc>
            </a:pPr>
            <a:r>
              <a:rPr lang="vi-VN" sz="3600" dirty="0">
                <a:solidFill>
                  <a:schemeClr val="tx1">
                    <a:lumMod val="85000"/>
                    <a:lumOff val="15000"/>
                  </a:schemeClr>
                </a:solidFill>
                <a:latin typeface="Arial" panose="020B0604020202020204" pitchFamily="34" charset="0"/>
                <a:cs typeface="Arial" panose="020B0604020202020204" pitchFamily="34" charset="0"/>
              </a:rPr>
              <a:t>Cào cào, nhái bén, chuồn chuồn cùng xúm vào giúp dế than. Chỉ chốc lát, ngôi nhà xinh xắn bằng đất đã được xây xong dưới ô nấm giữa vùng cỏ xanh tươi.</a:t>
            </a:r>
            <a:endParaRPr lang="en-US" sz="3600" dirty="0">
              <a:solidFill>
                <a:schemeClr val="tx1">
                  <a:lumMod val="85000"/>
                  <a:lumOff val="15000"/>
                </a:schemeClr>
              </a:solidFill>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7037B3DB-99D0-5064-E8F6-C71E13281F6E}"/>
              </a:ext>
            </a:extLst>
          </p:cNvPr>
          <p:cNvCxnSpPr>
            <a:cxnSpLocks/>
          </p:cNvCxnSpPr>
          <p:nvPr/>
        </p:nvCxnSpPr>
        <p:spPr>
          <a:xfrm>
            <a:off x="693600" y="8801100"/>
            <a:ext cx="15689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7A1A178-4060-6DF1-8641-6CBAC00EE417}"/>
              </a:ext>
            </a:extLst>
          </p:cNvPr>
          <p:cNvCxnSpPr>
            <a:cxnSpLocks/>
          </p:cNvCxnSpPr>
          <p:nvPr/>
        </p:nvCxnSpPr>
        <p:spPr>
          <a:xfrm>
            <a:off x="13868400" y="7886700"/>
            <a:ext cx="3733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EEF80A9-59D9-4734-FB1A-9D4EAE27EC71}"/>
              </a:ext>
            </a:extLst>
          </p:cNvPr>
          <p:cNvCxnSpPr>
            <a:cxnSpLocks/>
          </p:cNvCxnSpPr>
          <p:nvPr/>
        </p:nvCxnSpPr>
        <p:spPr>
          <a:xfrm flipH="1">
            <a:off x="16383000" y="7063201"/>
            <a:ext cx="152400" cy="99060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35ACCB1-63A7-EADD-3F89-95D09A5B725D}"/>
              </a:ext>
            </a:extLst>
          </p:cNvPr>
          <p:cNvCxnSpPr>
            <a:cxnSpLocks/>
          </p:cNvCxnSpPr>
          <p:nvPr/>
        </p:nvCxnSpPr>
        <p:spPr>
          <a:xfrm flipH="1">
            <a:off x="5181600" y="7912573"/>
            <a:ext cx="152400" cy="99060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38AD35B-BA60-A11A-7896-2309F609CA06}"/>
              </a:ext>
            </a:extLst>
          </p:cNvPr>
          <p:cNvCxnSpPr>
            <a:cxnSpLocks/>
          </p:cNvCxnSpPr>
          <p:nvPr/>
        </p:nvCxnSpPr>
        <p:spPr>
          <a:xfrm flipH="1">
            <a:off x="11430000" y="7908010"/>
            <a:ext cx="152400" cy="99060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36A73B9-8B8D-43B8-1577-30CA1C0260C0}"/>
              </a:ext>
            </a:extLst>
          </p:cNvPr>
          <p:cNvSpPr txBox="1"/>
          <p:nvPr/>
        </p:nvSpPr>
        <p:spPr>
          <a:xfrm>
            <a:off x="6705600" y="5563969"/>
            <a:ext cx="2667000" cy="646331"/>
          </a:xfrm>
          <a:prstGeom prst="rect">
            <a:avLst/>
          </a:prstGeom>
          <a:noFill/>
        </p:spPr>
        <p:txBody>
          <a:bodyPr wrap="square" rtlCol="0">
            <a:spAutoFit/>
          </a:bodyPr>
          <a:lstStyle/>
          <a:p>
            <a:r>
              <a:rPr lang="en-US" sz="3600" dirty="0" err="1">
                <a:latin typeface="Arial" panose="020B0604020202020204" pitchFamily="34" charset="0"/>
                <a:cs typeface="Arial" panose="020B0604020202020204" pitchFamily="34" charset="0"/>
              </a:rPr>
              <a:t>láng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giềng</a:t>
            </a:r>
            <a:endParaRPr lang="en-US" sz="3600" dirty="0">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94FEB5BA-982E-DAE8-A877-5F53EA8F13C0}"/>
              </a:ext>
            </a:extLst>
          </p:cNvPr>
          <p:cNvPicPr>
            <a:picLocks noChangeAspect="1"/>
          </p:cNvPicPr>
          <p:nvPr/>
        </p:nvPicPr>
        <p:blipFill>
          <a:blip r:embed="rId7"/>
          <a:stretch>
            <a:fillRect/>
          </a:stretch>
        </p:blipFill>
        <p:spPr>
          <a:xfrm>
            <a:off x="-2094779" y="7359201"/>
            <a:ext cx="1965677" cy="1044109"/>
          </a:xfrm>
          <a:prstGeom prst="rect">
            <a:avLst/>
          </a:prstGeom>
        </p:spPr>
      </p:pic>
    </p:spTree>
    <p:extLst>
      <p:ext uri="{BB962C8B-B14F-4D97-AF65-F5344CB8AC3E}">
        <p14:creationId xmlns:p14="http://schemas.microsoft.com/office/powerpoint/2010/main" val="2245886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750"/>
                                        <p:tgtEl>
                                          <p:spTgt spid="10"/>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75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up)">
                                      <p:cBhvr>
                                        <p:cTn id="20" dur="500"/>
                                        <p:tgtEl>
                                          <p:spTgt spid="14"/>
                                        </p:tgtEl>
                                      </p:cBhvr>
                                    </p:animEffect>
                                  </p:childTnLst>
                                </p:cTn>
                              </p:par>
                            </p:childTnLst>
                          </p:cTn>
                        </p:par>
                        <p:par>
                          <p:cTn id="21" fill="hold">
                            <p:stCondLst>
                              <p:cond delay="1000"/>
                            </p:stCondLst>
                            <p:childTnLst>
                              <p:par>
                                <p:cTn id="22" presetID="22" presetClass="entr" presetSubtype="1"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up)">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mph" presetSubtype="0" fill="hold" grpId="0" nodeType="clickEffect">
                                  <p:stCondLst>
                                    <p:cond delay="0"/>
                                  </p:stCondLst>
                                  <p:iterate type="lt">
                                    <p:tmPct val="4000"/>
                                  </p:iterate>
                                  <p:childTnLst>
                                    <p:set>
                                      <p:cBhvr override="childStyle">
                                        <p:cTn id="28" dur="500" fill="hold"/>
                                        <p:tgtEl>
                                          <p:spTgt spid="3"/>
                                        </p:tgtEl>
                                        <p:attrNameLst>
                                          <p:attrName>style.color</p:attrName>
                                        </p:attrNameLst>
                                      </p:cBhvr>
                                      <p:to>
                                        <p:clrVal>
                                          <a:srgbClr val="FF0000"/>
                                        </p:clrVal>
                                      </p:to>
                                    </p:set>
                                    <p:set>
                                      <p:cBhvr>
                                        <p:cTn id="29" dur="500" fill="hold"/>
                                        <p:tgtEl>
                                          <p:spTgt spid="3"/>
                                        </p:tgtEl>
                                        <p:attrNameLst>
                                          <p:attrName>fillcolor</p:attrName>
                                        </p:attrNameLst>
                                      </p:cBhvr>
                                      <p:to>
                                        <p:clrVal>
                                          <a:srgbClr val="FF0000"/>
                                        </p:clrVal>
                                      </p:to>
                                    </p:set>
                                    <p:set>
                                      <p:cBhvr>
                                        <p:cTn id="30" dur="500" fill="hold"/>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506F919-2500-1574-B202-1033D7F84F2F}"/>
              </a:ext>
            </a:extLst>
          </p:cNvPr>
          <p:cNvPicPr>
            <a:picLocks noChangeAspect="1"/>
          </p:cNvPicPr>
          <p:nvPr/>
        </p:nvPicPr>
        <p:blipFill>
          <a:blip r:embed="rId2"/>
          <a:srcRect t="2163" b="13461"/>
          <a:stretch>
            <a:fillRect/>
          </a:stretch>
        </p:blipFill>
        <p:spPr>
          <a:xfrm>
            <a:off x="17502" y="-54033"/>
            <a:ext cx="18288000" cy="10287000"/>
          </a:xfrm>
          <a:prstGeom prst="rect">
            <a:avLst/>
          </a:prstGeom>
        </p:spPr>
      </p:pic>
      <p:grpSp>
        <p:nvGrpSpPr>
          <p:cNvPr id="6" name="Group 5">
            <a:extLst>
              <a:ext uri="{FF2B5EF4-FFF2-40B4-BE49-F238E27FC236}">
                <a16:creationId xmlns:a16="http://schemas.microsoft.com/office/drawing/2014/main" id="{1FDDD54D-6A34-1051-B82E-354BB5BEBFFF}"/>
              </a:ext>
            </a:extLst>
          </p:cNvPr>
          <p:cNvGrpSpPr/>
          <p:nvPr/>
        </p:nvGrpSpPr>
        <p:grpSpPr>
          <a:xfrm>
            <a:off x="304800" y="-558031"/>
            <a:ext cx="5916796" cy="2745217"/>
            <a:chOff x="609600" y="320457"/>
            <a:chExt cx="6068508" cy="3340417"/>
          </a:xfrm>
        </p:grpSpPr>
        <p:pic>
          <p:nvPicPr>
            <p:cNvPr id="5" name="Picture 8">
              <a:extLst>
                <a:ext uri="{FF2B5EF4-FFF2-40B4-BE49-F238E27FC236}">
                  <a16:creationId xmlns:a16="http://schemas.microsoft.com/office/drawing/2014/main" id="{44F2A3C1-7E96-A212-AB5E-F89733B2084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09600" y="320457"/>
              <a:ext cx="5334000" cy="3340417"/>
            </a:xfrm>
            <a:prstGeom prst="rect">
              <a:avLst/>
            </a:prstGeom>
          </p:spPr>
        </p:pic>
        <p:pic>
          <p:nvPicPr>
            <p:cNvPr id="4" name="Picture 2">
              <a:extLst>
                <a:ext uri="{FF2B5EF4-FFF2-40B4-BE49-F238E27FC236}">
                  <a16:creationId xmlns:a16="http://schemas.microsoft.com/office/drawing/2014/main" id="{78668CFF-E452-6886-D4CD-BD81B29EE8AD}"/>
                </a:ext>
              </a:extLst>
            </p:cNvPr>
            <p:cNvPicPr>
              <a:picLocks noChangeAspect="1"/>
            </p:cNvPicPr>
            <p:nvPr/>
          </p:nvPicPr>
          <p:blipFill>
            <a:blip r:embed="rId5">
              <a:alphaModFix amt="46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29908" y="362784"/>
              <a:ext cx="4648200" cy="2910935"/>
            </a:xfrm>
            <a:prstGeom prst="rect">
              <a:avLst/>
            </a:prstGeom>
          </p:spPr>
        </p:pic>
      </p:grpSp>
      <p:sp>
        <p:nvSpPr>
          <p:cNvPr id="7" name="Title 9">
            <a:extLst>
              <a:ext uri="{FF2B5EF4-FFF2-40B4-BE49-F238E27FC236}">
                <a16:creationId xmlns:a16="http://schemas.microsoft.com/office/drawing/2014/main" id="{DF19400A-5B85-1D52-B906-9A508D20894C}"/>
              </a:ext>
            </a:extLst>
          </p:cNvPr>
          <p:cNvSpPr txBox="1">
            <a:spLocks/>
          </p:cNvSpPr>
          <p:nvPr/>
        </p:nvSpPr>
        <p:spPr>
          <a:xfrm>
            <a:off x="1295400" y="814577"/>
            <a:ext cx="7704000" cy="5643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800" b="1" dirty="0" err="1">
                <a:solidFill>
                  <a:schemeClr val="tx1">
                    <a:lumMod val="75000"/>
                    <a:lumOff val="25000"/>
                  </a:schemeClr>
                </a:solidFill>
                <a:latin typeface="Times New Roman" panose="02020603050405020304" pitchFamily="18" charset="0"/>
                <a:cs typeface="Times New Roman" panose="02020603050405020304" pitchFamily="18" charset="0"/>
              </a:rPr>
              <a:t>Giải</a:t>
            </a:r>
            <a:r>
              <a:rPr lang="en-US" sz="4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4800" b="1" dirty="0" err="1">
                <a:solidFill>
                  <a:schemeClr val="tx1">
                    <a:lumMod val="75000"/>
                    <a:lumOff val="25000"/>
                  </a:schemeClr>
                </a:solidFill>
                <a:latin typeface="Times New Roman" panose="02020603050405020304" pitchFamily="18" charset="0"/>
                <a:cs typeface="Times New Roman" panose="02020603050405020304" pitchFamily="18" charset="0"/>
              </a:rPr>
              <a:t>nghĩa</a:t>
            </a:r>
            <a:r>
              <a:rPr lang="en-US" sz="4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4800" b="1" dirty="0" err="1">
                <a:solidFill>
                  <a:schemeClr val="tx1">
                    <a:lumMod val="75000"/>
                    <a:lumOff val="25000"/>
                  </a:schemeClr>
                </a:solidFill>
                <a:latin typeface="Times New Roman" panose="02020603050405020304" pitchFamily="18" charset="0"/>
                <a:cs typeface="Times New Roman" panose="02020603050405020304" pitchFamily="18" charset="0"/>
              </a:rPr>
              <a:t>từ</a:t>
            </a:r>
            <a:endParaRPr lang="en-US" sz="4800"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CCB5414D-44F4-E387-A233-1B31F21B0BD6}"/>
              </a:ext>
            </a:extLst>
          </p:cNvPr>
          <p:cNvSpPr txBox="1"/>
          <p:nvPr/>
        </p:nvSpPr>
        <p:spPr>
          <a:xfrm>
            <a:off x="10300302" y="5434400"/>
            <a:ext cx="5637000" cy="1569660"/>
          </a:xfrm>
          <a:prstGeom prst="rect">
            <a:avLst/>
          </a:prstGeom>
          <a:noFill/>
        </p:spPr>
        <p:txBody>
          <a:bodyPr wrap="square">
            <a:spAutoFit/>
          </a:bodyPr>
          <a:lstStyle/>
          <a:p>
            <a:r>
              <a:rPr lang="en-US" sz="4800" i="1" dirty="0">
                <a:solidFill>
                  <a:schemeClr val="accent4">
                    <a:lumMod val="75000"/>
                  </a:schemeClr>
                </a:solidFill>
                <a:latin typeface="Times New Roman" panose="02020603050405020304" pitchFamily="18" charset="0"/>
                <a:cs typeface="Times New Roman" panose="02020603050405020304" pitchFamily="18" charset="0"/>
              </a:rPr>
              <a:t>(</a:t>
            </a:r>
            <a:r>
              <a:rPr lang="en-US" sz="4800" i="1" dirty="0" err="1">
                <a:solidFill>
                  <a:schemeClr val="accent4">
                    <a:lumMod val="75000"/>
                  </a:schemeClr>
                </a:solidFill>
                <a:latin typeface="Times New Roman" panose="02020603050405020304" pitchFamily="18" charset="0"/>
                <a:cs typeface="Times New Roman" panose="02020603050405020304" pitchFamily="18" charset="0"/>
              </a:rPr>
              <a:t>như</a:t>
            </a:r>
            <a:r>
              <a:rPr lang="en-US" sz="4800" i="1" dirty="0">
                <a:solidFill>
                  <a:schemeClr val="accent4">
                    <a:lumMod val="75000"/>
                  </a:schemeClr>
                </a:solidFill>
                <a:latin typeface="Times New Roman" panose="02020603050405020304" pitchFamily="18" charset="0"/>
                <a:cs typeface="Times New Roman" panose="02020603050405020304" pitchFamily="18" charset="0"/>
              </a:rPr>
              <a:t> </a:t>
            </a:r>
            <a:r>
              <a:rPr lang="en-US" sz="4800" i="1" dirty="0" err="1">
                <a:solidFill>
                  <a:schemeClr val="accent4">
                    <a:lumMod val="75000"/>
                  </a:schemeClr>
                </a:solidFill>
                <a:latin typeface="Times New Roman" panose="02020603050405020304" pitchFamily="18" charset="0"/>
                <a:cs typeface="Times New Roman" panose="02020603050405020304" pitchFamily="18" charset="0"/>
              </a:rPr>
              <a:t>hàng</a:t>
            </a:r>
            <a:r>
              <a:rPr lang="en-US" sz="4800" i="1" dirty="0">
                <a:solidFill>
                  <a:schemeClr val="accent4">
                    <a:lumMod val="75000"/>
                  </a:schemeClr>
                </a:solidFill>
                <a:latin typeface="Times New Roman" panose="02020603050405020304" pitchFamily="18" charset="0"/>
                <a:cs typeface="Times New Roman" panose="02020603050405020304" pitchFamily="18" charset="0"/>
              </a:rPr>
              <a:t> </a:t>
            </a:r>
            <a:r>
              <a:rPr lang="en-US" sz="4800" i="1" dirty="0" err="1">
                <a:solidFill>
                  <a:schemeClr val="accent4">
                    <a:lumMod val="75000"/>
                  </a:schemeClr>
                </a:solidFill>
                <a:latin typeface="Times New Roman" panose="02020603050405020304" pitchFamily="18" charset="0"/>
                <a:cs typeface="Times New Roman" panose="02020603050405020304" pitchFamily="18" charset="0"/>
              </a:rPr>
              <a:t>xóm</a:t>
            </a:r>
            <a:r>
              <a:rPr lang="en-US" sz="4800" i="1" dirty="0">
                <a:solidFill>
                  <a:schemeClr val="accent4">
                    <a:lumMod val="75000"/>
                  </a:schemeClr>
                </a:solidFill>
                <a:latin typeface="Times New Roman" panose="02020603050405020304" pitchFamily="18" charset="0"/>
                <a:cs typeface="Times New Roman" panose="02020603050405020304" pitchFamily="18" charset="0"/>
              </a:rPr>
              <a:t>)</a:t>
            </a:r>
            <a:r>
              <a:rPr lang="en-US" sz="4800" dirty="0">
                <a:solidFill>
                  <a:schemeClr val="accent4">
                    <a:lumMod val="75000"/>
                  </a:schemeClr>
                </a:solidFill>
                <a:latin typeface="Times New Roman" panose="02020603050405020304" pitchFamily="18" charset="0"/>
                <a:cs typeface="Times New Roman" panose="02020603050405020304" pitchFamily="18" charset="0"/>
              </a:rPr>
              <a:t>: </a:t>
            </a:r>
            <a:r>
              <a:rPr lang="en-US" sz="4800" dirty="0" err="1">
                <a:solidFill>
                  <a:schemeClr val="accent4">
                    <a:lumMod val="75000"/>
                  </a:schemeClr>
                </a:solidFill>
                <a:latin typeface="Times New Roman" panose="02020603050405020304" pitchFamily="18" charset="0"/>
                <a:cs typeface="Times New Roman" panose="02020603050405020304" pitchFamily="18" charset="0"/>
              </a:rPr>
              <a:t>người</a:t>
            </a:r>
            <a:r>
              <a:rPr lang="en-US" sz="4800" dirty="0">
                <a:solidFill>
                  <a:schemeClr val="accent4">
                    <a:lumMod val="75000"/>
                  </a:schemeClr>
                </a:solidFill>
                <a:latin typeface="Times New Roman" panose="02020603050405020304" pitchFamily="18" charset="0"/>
                <a:cs typeface="Times New Roman" panose="02020603050405020304" pitchFamily="18" charset="0"/>
              </a:rPr>
              <a:t> </a:t>
            </a:r>
            <a:r>
              <a:rPr lang="en-US" sz="4800" dirty="0" err="1">
                <a:solidFill>
                  <a:schemeClr val="accent4">
                    <a:lumMod val="75000"/>
                  </a:schemeClr>
                </a:solidFill>
                <a:latin typeface="Times New Roman" panose="02020603050405020304" pitchFamily="18" charset="0"/>
                <a:cs typeface="Times New Roman" panose="02020603050405020304" pitchFamily="18" charset="0"/>
              </a:rPr>
              <a:t>nhà</a:t>
            </a:r>
            <a:r>
              <a:rPr lang="en-US" sz="4800" dirty="0">
                <a:solidFill>
                  <a:schemeClr val="accent4">
                    <a:lumMod val="75000"/>
                  </a:schemeClr>
                </a:solidFill>
                <a:latin typeface="Times New Roman" panose="02020603050405020304" pitchFamily="18" charset="0"/>
                <a:cs typeface="Times New Roman" panose="02020603050405020304" pitchFamily="18" charset="0"/>
              </a:rPr>
              <a:t> ở </a:t>
            </a:r>
            <a:r>
              <a:rPr lang="en-US" sz="4800" dirty="0" err="1">
                <a:solidFill>
                  <a:schemeClr val="accent4">
                    <a:lumMod val="75000"/>
                  </a:schemeClr>
                </a:solidFill>
                <a:latin typeface="Times New Roman" panose="02020603050405020304" pitchFamily="18" charset="0"/>
                <a:cs typeface="Times New Roman" panose="02020603050405020304" pitchFamily="18" charset="0"/>
              </a:rPr>
              <a:t>bên</a:t>
            </a:r>
            <a:r>
              <a:rPr lang="en-US" sz="4800" dirty="0">
                <a:solidFill>
                  <a:schemeClr val="accent4">
                    <a:lumMod val="75000"/>
                  </a:schemeClr>
                </a:solidFill>
                <a:latin typeface="Times New Roman" panose="02020603050405020304" pitchFamily="18" charset="0"/>
                <a:cs typeface="Times New Roman" panose="02020603050405020304" pitchFamily="18" charset="0"/>
              </a:rPr>
              <a:t> </a:t>
            </a:r>
            <a:r>
              <a:rPr lang="en-US" sz="4800" dirty="0" err="1">
                <a:solidFill>
                  <a:schemeClr val="accent4">
                    <a:lumMod val="75000"/>
                  </a:schemeClr>
                </a:solidFill>
                <a:latin typeface="Times New Roman" panose="02020603050405020304" pitchFamily="18" charset="0"/>
                <a:cs typeface="Times New Roman" panose="02020603050405020304" pitchFamily="18" charset="0"/>
              </a:rPr>
              <a:t>cạnh</a:t>
            </a:r>
            <a:endParaRPr lang="en-US" sz="4800" dirty="0">
              <a:solidFill>
                <a:schemeClr val="accent4">
                  <a:lumMod val="75000"/>
                </a:schemeClr>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F782E54A-7BA5-80E3-B368-7047C171E008}"/>
              </a:ext>
            </a:extLst>
          </p:cNvPr>
          <p:cNvSpPr txBox="1"/>
          <p:nvPr/>
        </p:nvSpPr>
        <p:spPr>
          <a:xfrm>
            <a:off x="10413365" y="4235680"/>
            <a:ext cx="5188386" cy="923330"/>
          </a:xfrm>
          <a:prstGeom prst="rect">
            <a:avLst/>
          </a:prstGeom>
          <a:noFill/>
        </p:spPr>
        <p:txBody>
          <a:bodyPr wrap="square" rtlCol="0">
            <a:spAutoFit/>
          </a:bodyPr>
          <a:lstStyle/>
          <a:p>
            <a:r>
              <a:rPr lang="en-US" sz="5400" b="1" dirty="0" err="1">
                <a:solidFill>
                  <a:srgbClr val="FF0000"/>
                </a:solidFill>
                <a:latin typeface="Arial" panose="020B0604020202020204" pitchFamily="34" charset="0"/>
                <a:cs typeface="Arial" panose="020B0604020202020204" pitchFamily="34" charset="0"/>
              </a:rPr>
              <a:t>láng</a:t>
            </a:r>
            <a:r>
              <a:rPr lang="en-US" sz="5400" b="1" dirty="0">
                <a:solidFill>
                  <a:srgbClr val="FF0000"/>
                </a:solidFill>
                <a:latin typeface="Arial" panose="020B0604020202020204" pitchFamily="34" charset="0"/>
                <a:cs typeface="Arial" panose="020B0604020202020204" pitchFamily="34" charset="0"/>
              </a:rPr>
              <a:t> </a:t>
            </a:r>
            <a:r>
              <a:rPr lang="en-US" sz="5400" b="1" dirty="0" err="1">
                <a:solidFill>
                  <a:srgbClr val="FF0000"/>
                </a:solidFill>
                <a:latin typeface="Arial" panose="020B0604020202020204" pitchFamily="34" charset="0"/>
                <a:cs typeface="Arial" panose="020B0604020202020204" pitchFamily="34" charset="0"/>
              </a:rPr>
              <a:t>giềng</a:t>
            </a:r>
            <a:endParaRPr lang="en-US" sz="5400" b="1" dirty="0">
              <a:solidFill>
                <a:srgbClr val="FF0000"/>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907CF323-2BDD-391C-9C5E-2A30FDC82A42}"/>
              </a:ext>
            </a:extLst>
          </p:cNvPr>
          <p:cNvPicPr>
            <a:picLocks noChangeAspect="1"/>
          </p:cNvPicPr>
          <p:nvPr/>
        </p:nvPicPr>
        <p:blipFill>
          <a:blip r:embed="rId7"/>
          <a:stretch>
            <a:fillRect/>
          </a:stretch>
        </p:blipFill>
        <p:spPr>
          <a:xfrm>
            <a:off x="826401" y="3887907"/>
            <a:ext cx="8778066" cy="4662645"/>
          </a:xfrm>
          <a:prstGeom prst="rect">
            <a:avLst/>
          </a:prstGeom>
        </p:spPr>
      </p:pic>
    </p:spTree>
    <p:extLst>
      <p:ext uri="{BB962C8B-B14F-4D97-AF65-F5344CB8AC3E}">
        <p14:creationId xmlns:p14="http://schemas.microsoft.com/office/powerpoint/2010/main" val="2769960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 name="Picture 2">
            <a:extLst>
              <a:ext uri="{FF2B5EF4-FFF2-40B4-BE49-F238E27FC236}">
                <a16:creationId xmlns:a16="http://schemas.microsoft.com/office/drawing/2014/main" id="{1AA86963-6632-D341-1AA4-65B95B2F8098}"/>
              </a:ext>
            </a:extLst>
          </p:cNvPr>
          <p:cNvPicPr>
            <a:picLocks noChangeAspect="1"/>
          </p:cNvPicPr>
          <p:nvPr/>
        </p:nvPicPr>
        <p:blipFill>
          <a:blip r:embed="rId3"/>
          <a:srcRect t="2163" b="13461"/>
          <a:stretch>
            <a:fillRect/>
          </a:stretch>
        </p:blipFill>
        <p:spPr>
          <a:xfrm>
            <a:off x="17502" y="-54033"/>
            <a:ext cx="18288000" cy="10287000"/>
          </a:xfrm>
          <a:prstGeom prst="rect">
            <a:avLst/>
          </a:prstGeom>
        </p:spPr>
      </p:pic>
      <p:sp>
        <p:nvSpPr>
          <p:cNvPr id="168" name="Google Shape;296;p30"/>
          <p:cNvSpPr/>
          <p:nvPr/>
        </p:nvSpPr>
        <p:spPr>
          <a:xfrm>
            <a:off x="16529384" y="2522785"/>
            <a:ext cx="1149578" cy="729810"/>
          </a:xfrm>
          <a:custGeom>
            <a:avLst/>
            <a:gdLst/>
            <a:ahLst/>
            <a:cxnLst/>
            <a:rect l="l" t="t" r="r" b="b"/>
            <a:pathLst>
              <a:path w="20956" h="13305" extrusionOk="0">
                <a:moveTo>
                  <a:pt x="7016" y="1"/>
                </a:moveTo>
                <a:cubicBezTo>
                  <a:pt x="4747" y="1"/>
                  <a:pt x="3236" y="3460"/>
                  <a:pt x="3236" y="3460"/>
                </a:cubicBezTo>
                <a:lnTo>
                  <a:pt x="1" y="13305"/>
                </a:lnTo>
                <a:lnTo>
                  <a:pt x="20956" y="13305"/>
                </a:lnTo>
                <a:cubicBezTo>
                  <a:pt x="20956" y="13305"/>
                  <a:pt x="20956" y="10349"/>
                  <a:pt x="19830" y="8804"/>
                </a:cubicBezTo>
                <a:cubicBezTo>
                  <a:pt x="19541" y="8408"/>
                  <a:pt x="19170" y="8260"/>
                  <a:pt x="18777" y="8260"/>
                </a:cubicBezTo>
                <a:cubicBezTo>
                  <a:pt x="17636" y="8260"/>
                  <a:pt x="16312" y="9505"/>
                  <a:pt x="16312" y="9505"/>
                </a:cubicBezTo>
                <a:cubicBezTo>
                  <a:pt x="16312" y="9505"/>
                  <a:pt x="19268" y="5570"/>
                  <a:pt x="15329" y="2474"/>
                </a:cubicBezTo>
                <a:cubicBezTo>
                  <a:pt x="14630" y="1925"/>
                  <a:pt x="13976" y="1700"/>
                  <a:pt x="13372" y="1700"/>
                </a:cubicBezTo>
                <a:cubicBezTo>
                  <a:pt x="10809" y="1700"/>
                  <a:pt x="9158" y="5764"/>
                  <a:pt x="8896" y="6453"/>
                </a:cubicBezTo>
                <a:lnTo>
                  <a:pt x="8896" y="6453"/>
                </a:lnTo>
                <a:cubicBezTo>
                  <a:pt x="9152" y="5741"/>
                  <a:pt x="10596" y="1386"/>
                  <a:pt x="8016" y="225"/>
                </a:cubicBezTo>
                <a:cubicBezTo>
                  <a:pt x="7669" y="69"/>
                  <a:pt x="7335" y="1"/>
                  <a:pt x="7016" y="1"/>
                </a:cubicBezTo>
                <a:close/>
              </a:path>
            </a:pathLst>
          </a:custGeom>
          <a:solidFill>
            <a:srgbClr val="FFFFF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0" name="Rectangle 9"/>
          <p:cNvSpPr/>
          <p:nvPr/>
        </p:nvSpPr>
        <p:spPr>
          <a:xfrm>
            <a:off x="982803" y="637313"/>
            <a:ext cx="16418510" cy="15051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371600">
              <a:defRPr/>
            </a:pPr>
            <a:r>
              <a:rPr lang="en-US" sz="6400" b="1" dirty="0" err="1">
                <a:solidFill>
                  <a:srgbClr val="EA5C5C"/>
                </a:solidFill>
                <a:latin typeface="Arial" panose="020B0604020202020204" pitchFamily="34" charset="0"/>
                <a:cs typeface="Arial" panose="020B0604020202020204" pitchFamily="34" charset="0"/>
                <a:sym typeface="Arial"/>
              </a:rPr>
              <a:t>Luyện</a:t>
            </a:r>
            <a:r>
              <a:rPr lang="en-US" sz="6400" b="1" dirty="0">
                <a:solidFill>
                  <a:srgbClr val="EA5C5C"/>
                </a:solidFill>
                <a:latin typeface="Arial" panose="020B0604020202020204" pitchFamily="34" charset="0"/>
                <a:cs typeface="Arial" panose="020B0604020202020204" pitchFamily="34" charset="0"/>
                <a:sym typeface="Arial"/>
              </a:rPr>
              <a:t> </a:t>
            </a:r>
            <a:r>
              <a:rPr lang="en-US" sz="6400" b="1" dirty="0" err="1">
                <a:solidFill>
                  <a:srgbClr val="EA5C5C"/>
                </a:solidFill>
                <a:latin typeface="Arial" panose="020B0604020202020204" pitchFamily="34" charset="0"/>
                <a:cs typeface="Arial" panose="020B0604020202020204" pitchFamily="34" charset="0"/>
                <a:sym typeface="Arial"/>
              </a:rPr>
              <a:t>đọc</a:t>
            </a:r>
            <a:r>
              <a:rPr lang="en-US" sz="6400" b="1" dirty="0">
                <a:solidFill>
                  <a:srgbClr val="EA5C5C"/>
                </a:solidFill>
                <a:latin typeface="Arial" panose="020B0604020202020204" pitchFamily="34" charset="0"/>
                <a:cs typeface="Arial" panose="020B0604020202020204" pitchFamily="34" charset="0"/>
                <a:sym typeface="Arial"/>
              </a:rPr>
              <a:t> </a:t>
            </a:r>
            <a:r>
              <a:rPr lang="en-US" sz="6400" b="1" dirty="0" err="1">
                <a:solidFill>
                  <a:srgbClr val="EA5C5C"/>
                </a:solidFill>
                <a:latin typeface="Arial" panose="020B0604020202020204" pitchFamily="34" charset="0"/>
                <a:cs typeface="Arial" panose="020B0604020202020204" pitchFamily="34" charset="0"/>
                <a:sym typeface="Arial"/>
              </a:rPr>
              <a:t>nhóm</a:t>
            </a:r>
            <a:endParaRPr lang="en-US" sz="6400" b="1" dirty="0">
              <a:solidFill>
                <a:srgbClr val="EA5C5C"/>
              </a:solidFill>
              <a:latin typeface="Arial" panose="020B0604020202020204" pitchFamily="34" charset="0"/>
              <a:cs typeface="Arial" panose="020B0604020202020204" pitchFamily="34" charset="0"/>
              <a:sym typeface="Arial"/>
            </a:endParaRPr>
          </a:p>
        </p:txBody>
      </p:sp>
      <p:grpSp>
        <p:nvGrpSpPr>
          <p:cNvPr id="2" name="Group 1"/>
          <p:cNvGrpSpPr/>
          <p:nvPr/>
        </p:nvGrpSpPr>
        <p:grpSpPr>
          <a:xfrm>
            <a:off x="9248431" y="4051359"/>
            <a:ext cx="8462334" cy="6040720"/>
            <a:chOff x="4728575" y="1247662"/>
            <a:chExt cx="4231167" cy="3685183"/>
          </a:xfrm>
        </p:grpSpPr>
        <p:grpSp>
          <p:nvGrpSpPr>
            <p:cNvPr id="71" name="Group 70"/>
            <p:cNvGrpSpPr/>
            <p:nvPr/>
          </p:nvGrpSpPr>
          <p:grpSpPr>
            <a:xfrm>
              <a:off x="4728575" y="1247662"/>
              <a:ext cx="4231167" cy="3685183"/>
              <a:chOff x="443346" y="1247663"/>
              <a:chExt cx="4231167" cy="3685183"/>
            </a:xfrm>
          </p:grpSpPr>
          <p:sp>
            <p:nvSpPr>
              <p:cNvPr id="72" name="Rectangle 71"/>
              <p:cNvSpPr/>
              <p:nvPr/>
            </p:nvSpPr>
            <p:spPr>
              <a:xfrm>
                <a:off x="443346" y="1247663"/>
                <a:ext cx="4128654" cy="36851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1371600">
                  <a:defRPr/>
                </a:pPr>
                <a:endParaRPr lang="en-US" sz="4000" b="1" dirty="0">
                  <a:solidFill>
                    <a:srgbClr val="EA5C5C"/>
                  </a:solidFill>
                  <a:latin typeface="Arial" panose="020B0604020202020204" pitchFamily="34" charset="0"/>
                  <a:cs typeface="Arial" panose="020B0604020202020204" pitchFamily="34" charset="0"/>
                  <a:sym typeface="Arial"/>
                </a:endParaRPr>
              </a:p>
            </p:txBody>
          </p:sp>
          <p:sp>
            <p:nvSpPr>
              <p:cNvPr id="74" name="TextBox 73"/>
              <p:cNvSpPr txBox="1"/>
              <p:nvPr/>
            </p:nvSpPr>
            <p:spPr>
              <a:xfrm>
                <a:off x="1117744" y="2149897"/>
                <a:ext cx="2669845" cy="431851"/>
              </a:xfrm>
              <a:prstGeom prst="rect">
                <a:avLst/>
              </a:prstGeom>
              <a:noFill/>
            </p:spPr>
            <p:txBody>
              <a:bodyPr wrap="square" rtlCol="0">
                <a:spAutoFit/>
              </a:bodyPr>
              <a:lstStyle/>
              <a:p>
                <a:pPr algn="ctr" defTabSz="1371600">
                  <a:defRPr/>
                </a:pPr>
                <a:r>
                  <a:rPr lang="en-US" sz="4000" b="1" dirty="0" err="1">
                    <a:solidFill>
                      <a:srgbClr val="EA5C5C"/>
                    </a:solidFill>
                    <a:latin typeface="Arial" panose="020B0604020202020204" pitchFamily="34" charset="0"/>
                    <a:cs typeface="Arial" panose="020B0604020202020204" pitchFamily="34" charset="0"/>
                    <a:sym typeface="Arial"/>
                  </a:rPr>
                  <a:t>Nhiệm</a:t>
                </a:r>
                <a:r>
                  <a:rPr lang="en-US" sz="4000" b="1" dirty="0">
                    <a:solidFill>
                      <a:srgbClr val="EA5C5C"/>
                    </a:solidFill>
                    <a:latin typeface="Arial" panose="020B0604020202020204" pitchFamily="34" charset="0"/>
                    <a:cs typeface="Arial" panose="020B0604020202020204" pitchFamily="34" charset="0"/>
                    <a:sym typeface="Arial"/>
                  </a:rPr>
                  <a:t> </a:t>
                </a:r>
                <a:r>
                  <a:rPr lang="en-US" sz="4000" b="1" dirty="0" err="1">
                    <a:solidFill>
                      <a:srgbClr val="EA5C5C"/>
                    </a:solidFill>
                    <a:latin typeface="Arial" panose="020B0604020202020204" pitchFamily="34" charset="0"/>
                    <a:cs typeface="Arial" panose="020B0604020202020204" pitchFamily="34" charset="0"/>
                    <a:sym typeface="Arial"/>
                  </a:rPr>
                  <a:t>vụ</a:t>
                </a:r>
                <a:endParaRPr lang="en-US" sz="4000" b="1" dirty="0">
                  <a:solidFill>
                    <a:srgbClr val="EA5C5C"/>
                  </a:solidFill>
                  <a:latin typeface="Arial" panose="020B0604020202020204" pitchFamily="34" charset="0"/>
                  <a:cs typeface="Arial" panose="020B0604020202020204" pitchFamily="34" charset="0"/>
                  <a:sym typeface="Arial"/>
                </a:endParaRPr>
              </a:p>
            </p:txBody>
          </p:sp>
          <p:sp>
            <p:nvSpPr>
              <p:cNvPr id="75" name="TextBox 74"/>
              <p:cNvSpPr txBox="1"/>
              <p:nvPr/>
            </p:nvSpPr>
            <p:spPr>
              <a:xfrm>
                <a:off x="545859" y="2763331"/>
                <a:ext cx="4128654" cy="1086903"/>
              </a:xfrm>
              <a:prstGeom prst="rect">
                <a:avLst/>
              </a:prstGeom>
              <a:noFill/>
            </p:spPr>
            <p:txBody>
              <a:bodyPr wrap="square" rtlCol="0">
                <a:spAutoFit/>
              </a:bodyPr>
              <a:lstStyle/>
              <a:p>
                <a:pPr marL="914400" indent="-914400" defTabSz="1371600">
                  <a:lnSpc>
                    <a:spcPct val="150000"/>
                  </a:lnSpc>
                  <a:buFont typeface="Arial"/>
                  <a:buAutoNum type="arabicPeriod"/>
                  <a:defRPr/>
                </a:pPr>
                <a:r>
                  <a:rPr lang="en-US" sz="3900" dirty="0" err="1">
                    <a:solidFill>
                      <a:srgbClr val="EA5C5C"/>
                    </a:solidFill>
                    <a:latin typeface="Arial" panose="020B0604020202020204" pitchFamily="34" charset="0"/>
                    <a:cs typeface="Arial" panose="020B0604020202020204" pitchFamily="34" charset="0"/>
                    <a:sym typeface="Arial"/>
                  </a:rPr>
                  <a:t>Luyện</a:t>
                </a:r>
                <a:r>
                  <a:rPr lang="en-US" sz="3900" dirty="0">
                    <a:solidFill>
                      <a:srgbClr val="EA5C5C"/>
                    </a:solidFill>
                    <a:latin typeface="Arial" panose="020B0604020202020204" pitchFamily="34" charset="0"/>
                    <a:cs typeface="Arial" panose="020B0604020202020204" pitchFamily="34" charset="0"/>
                    <a:sym typeface="Arial"/>
                  </a:rPr>
                  <a:t> </a:t>
                </a:r>
                <a:r>
                  <a:rPr lang="en-US" sz="3900" dirty="0" err="1">
                    <a:solidFill>
                      <a:srgbClr val="EA5C5C"/>
                    </a:solidFill>
                    <a:latin typeface="Arial" panose="020B0604020202020204" pitchFamily="34" charset="0"/>
                    <a:cs typeface="Arial" panose="020B0604020202020204" pitchFamily="34" charset="0"/>
                    <a:sym typeface="Arial"/>
                  </a:rPr>
                  <a:t>đọc</a:t>
                </a:r>
                <a:r>
                  <a:rPr lang="en-US" sz="3900" dirty="0">
                    <a:solidFill>
                      <a:srgbClr val="EA5C5C"/>
                    </a:solidFill>
                    <a:latin typeface="Arial" panose="020B0604020202020204" pitchFamily="34" charset="0"/>
                    <a:cs typeface="Arial" panose="020B0604020202020204" pitchFamily="34" charset="0"/>
                    <a:sym typeface="Arial"/>
                  </a:rPr>
                  <a:t> </a:t>
                </a:r>
                <a:r>
                  <a:rPr lang="en-US" sz="3900" dirty="0" err="1">
                    <a:solidFill>
                      <a:srgbClr val="EA5C5C"/>
                    </a:solidFill>
                    <a:latin typeface="Arial" panose="020B0604020202020204" pitchFamily="34" charset="0"/>
                    <a:cs typeface="Arial" panose="020B0604020202020204" pitchFamily="34" charset="0"/>
                    <a:sym typeface="Arial"/>
                  </a:rPr>
                  <a:t>theo</a:t>
                </a:r>
                <a:r>
                  <a:rPr lang="en-US" sz="3900" dirty="0">
                    <a:solidFill>
                      <a:srgbClr val="EA5C5C"/>
                    </a:solidFill>
                    <a:latin typeface="Arial" panose="020B0604020202020204" pitchFamily="34" charset="0"/>
                    <a:cs typeface="Arial" panose="020B0604020202020204" pitchFamily="34" charset="0"/>
                    <a:sym typeface="Arial"/>
                  </a:rPr>
                  <a:t> </a:t>
                </a:r>
                <a:r>
                  <a:rPr lang="en-US" sz="3900" dirty="0" err="1">
                    <a:solidFill>
                      <a:srgbClr val="EA5C5C"/>
                    </a:solidFill>
                    <a:latin typeface="Arial" panose="020B0604020202020204" pitchFamily="34" charset="0"/>
                    <a:cs typeface="Arial" panose="020B0604020202020204" pitchFamily="34" charset="0"/>
                    <a:sym typeface="Arial"/>
                  </a:rPr>
                  <a:t>nhóm</a:t>
                </a:r>
                <a:r>
                  <a:rPr lang="en-US" sz="3900" dirty="0">
                    <a:solidFill>
                      <a:srgbClr val="EA5C5C"/>
                    </a:solidFill>
                    <a:latin typeface="Arial" panose="020B0604020202020204" pitchFamily="34" charset="0"/>
                    <a:cs typeface="Arial" panose="020B0604020202020204" pitchFamily="34" charset="0"/>
                    <a:sym typeface="Arial"/>
                  </a:rPr>
                  <a:t>. </a:t>
                </a:r>
              </a:p>
              <a:p>
                <a:pPr marL="914400" indent="-914400" defTabSz="1371600">
                  <a:lnSpc>
                    <a:spcPct val="150000"/>
                  </a:lnSpc>
                  <a:buFont typeface="Arial"/>
                  <a:buAutoNum type="arabicPeriod"/>
                  <a:defRPr/>
                </a:pPr>
                <a:r>
                  <a:rPr lang="en-US" sz="3900" dirty="0" err="1">
                    <a:solidFill>
                      <a:srgbClr val="EA5C5C"/>
                    </a:solidFill>
                    <a:latin typeface="Arial" panose="020B0604020202020204" pitchFamily="34" charset="0"/>
                    <a:cs typeface="Arial" panose="020B0604020202020204" pitchFamily="34" charset="0"/>
                    <a:sym typeface="Arial"/>
                  </a:rPr>
                  <a:t>Đọc</a:t>
                </a:r>
                <a:r>
                  <a:rPr lang="en-US" sz="3900" dirty="0">
                    <a:solidFill>
                      <a:srgbClr val="EA5C5C"/>
                    </a:solidFill>
                    <a:latin typeface="Arial" panose="020B0604020202020204" pitchFamily="34" charset="0"/>
                    <a:cs typeface="Arial" panose="020B0604020202020204" pitchFamily="34" charset="0"/>
                    <a:sym typeface="Arial"/>
                  </a:rPr>
                  <a:t> </a:t>
                </a:r>
                <a:r>
                  <a:rPr lang="en-US" sz="3900" dirty="0" err="1">
                    <a:solidFill>
                      <a:srgbClr val="EA5C5C"/>
                    </a:solidFill>
                    <a:latin typeface="Arial" panose="020B0604020202020204" pitchFamily="34" charset="0"/>
                    <a:cs typeface="Arial" panose="020B0604020202020204" pitchFamily="34" charset="0"/>
                    <a:sym typeface="Arial"/>
                  </a:rPr>
                  <a:t>cá</a:t>
                </a:r>
                <a:r>
                  <a:rPr lang="en-US" sz="3900" dirty="0">
                    <a:solidFill>
                      <a:srgbClr val="EA5C5C"/>
                    </a:solidFill>
                    <a:latin typeface="Arial" panose="020B0604020202020204" pitchFamily="34" charset="0"/>
                    <a:cs typeface="Arial" panose="020B0604020202020204" pitchFamily="34" charset="0"/>
                    <a:sym typeface="Arial"/>
                  </a:rPr>
                  <a:t> </a:t>
                </a:r>
                <a:r>
                  <a:rPr lang="en-US" sz="3900" dirty="0" err="1">
                    <a:solidFill>
                      <a:srgbClr val="EA5C5C"/>
                    </a:solidFill>
                    <a:latin typeface="Arial" panose="020B0604020202020204" pitchFamily="34" charset="0"/>
                    <a:cs typeface="Arial" panose="020B0604020202020204" pitchFamily="34" charset="0"/>
                    <a:sym typeface="Arial"/>
                  </a:rPr>
                  <a:t>nhân</a:t>
                </a:r>
                <a:endParaRPr lang="en-US" sz="3900" dirty="0">
                  <a:solidFill>
                    <a:srgbClr val="EA5C5C"/>
                  </a:solidFill>
                  <a:latin typeface="Arial" panose="020B0604020202020204" pitchFamily="34" charset="0"/>
                  <a:cs typeface="Arial" panose="020B0604020202020204" pitchFamily="34" charset="0"/>
                  <a:sym typeface="Arial"/>
                </a:endParaRPr>
              </a:p>
            </p:txBody>
          </p:sp>
        </p:grpSp>
        <p:grpSp>
          <p:nvGrpSpPr>
            <p:cNvPr id="34" name="Google Shape;9917;p55"/>
            <p:cNvGrpSpPr/>
            <p:nvPr/>
          </p:nvGrpSpPr>
          <p:grpSpPr>
            <a:xfrm>
              <a:off x="6418698" y="1425721"/>
              <a:ext cx="638394" cy="611492"/>
              <a:chOff x="-6690625" y="3631325"/>
              <a:chExt cx="307225" cy="292225"/>
            </a:xfrm>
            <a:solidFill>
              <a:srgbClr val="EA5C5C"/>
            </a:solidFill>
          </p:grpSpPr>
          <p:sp>
            <p:nvSpPr>
              <p:cNvPr id="35" name="Google Shape;9918;p55"/>
              <p:cNvSpPr/>
              <p:nvPr/>
            </p:nvSpPr>
            <p:spPr>
              <a:xfrm>
                <a:off x="-6690625" y="3631325"/>
                <a:ext cx="222925" cy="292225"/>
              </a:xfrm>
              <a:custGeom>
                <a:avLst/>
                <a:gdLst/>
                <a:ahLst/>
                <a:cxnLst/>
                <a:rect l="l" t="t" r="r" b="b"/>
                <a:pathLst>
                  <a:path w="8917" h="11689" extrusionOk="0">
                    <a:moveTo>
                      <a:pt x="5861" y="2773"/>
                    </a:moveTo>
                    <a:cubicBezTo>
                      <a:pt x="6270" y="2773"/>
                      <a:pt x="6333" y="3435"/>
                      <a:pt x="5861" y="3435"/>
                    </a:cubicBezTo>
                    <a:lnTo>
                      <a:pt x="3813" y="3435"/>
                    </a:lnTo>
                    <a:cubicBezTo>
                      <a:pt x="3372" y="3435"/>
                      <a:pt x="3340" y="2773"/>
                      <a:pt x="3813" y="2773"/>
                    </a:cubicBezTo>
                    <a:close/>
                    <a:moveTo>
                      <a:pt x="2742" y="0"/>
                    </a:moveTo>
                    <a:lnTo>
                      <a:pt x="2742" y="2395"/>
                    </a:lnTo>
                    <a:cubicBezTo>
                      <a:pt x="2742" y="2584"/>
                      <a:pt x="2584" y="2741"/>
                      <a:pt x="2395" y="2741"/>
                    </a:cubicBezTo>
                    <a:lnTo>
                      <a:pt x="1" y="2741"/>
                    </a:lnTo>
                    <a:lnTo>
                      <a:pt x="1" y="10649"/>
                    </a:lnTo>
                    <a:cubicBezTo>
                      <a:pt x="1" y="11216"/>
                      <a:pt x="473" y="11689"/>
                      <a:pt x="1009" y="11689"/>
                    </a:cubicBezTo>
                    <a:lnTo>
                      <a:pt x="7909" y="11689"/>
                    </a:lnTo>
                    <a:cubicBezTo>
                      <a:pt x="8444" y="11689"/>
                      <a:pt x="8917" y="11248"/>
                      <a:pt x="8917" y="10649"/>
                    </a:cubicBezTo>
                    <a:lnTo>
                      <a:pt x="8917" y="7751"/>
                    </a:lnTo>
                    <a:lnTo>
                      <a:pt x="6491" y="10177"/>
                    </a:lnTo>
                    <a:cubicBezTo>
                      <a:pt x="6491" y="10271"/>
                      <a:pt x="6428" y="10303"/>
                      <a:pt x="6365" y="10303"/>
                    </a:cubicBezTo>
                    <a:lnTo>
                      <a:pt x="4317" y="10901"/>
                    </a:lnTo>
                    <a:cubicBezTo>
                      <a:pt x="4198" y="10938"/>
                      <a:pt x="4080" y="10955"/>
                      <a:pt x="3967" y="10955"/>
                    </a:cubicBezTo>
                    <a:cubicBezTo>
                      <a:pt x="3209" y="10955"/>
                      <a:pt x="2625" y="10192"/>
                      <a:pt x="2899" y="9452"/>
                    </a:cubicBezTo>
                    <a:lnTo>
                      <a:pt x="3057" y="8979"/>
                    </a:lnTo>
                    <a:lnTo>
                      <a:pt x="1765" y="8979"/>
                    </a:lnTo>
                    <a:cubicBezTo>
                      <a:pt x="1324" y="8979"/>
                      <a:pt x="1293" y="8255"/>
                      <a:pt x="1765" y="8255"/>
                    </a:cubicBezTo>
                    <a:lnTo>
                      <a:pt x="3277" y="8255"/>
                    </a:lnTo>
                    <a:lnTo>
                      <a:pt x="3529" y="7593"/>
                    </a:lnTo>
                    <a:lnTo>
                      <a:pt x="1797" y="7593"/>
                    </a:lnTo>
                    <a:cubicBezTo>
                      <a:pt x="1356" y="7593"/>
                      <a:pt x="1324" y="6869"/>
                      <a:pt x="1797" y="6869"/>
                    </a:cubicBezTo>
                    <a:lnTo>
                      <a:pt x="4034" y="6869"/>
                    </a:lnTo>
                    <a:lnTo>
                      <a:pt x="4695" y="6207"/>
                    </a:lnTo>
                    <a:lnTo>
                      <a:pt x="1765" y="6207"/>
                    </a:lnTo>
                    <a:cubicBezTo>
                      <a:pt x="1324" y="6207"/>
                      <a:pt x="1293" y="5514"/>
                      <a:pt x="1765" y="5514"/>
                    </a:cubicBezTo>
                    <a:lnTo>
                      <a:pt x="5388" y="5514"/>
                    </a:lnTo>
                    <a:lnTo>
                      <a:pt x="6050" y="4821"/>
                    </a:lnTo>
                    <a:lnTo>
                      <a:pt x="1734" y="4821"/>
                    </a:lnTo>
                    <a:cubicBezTo>
                      <a:pt x="1293" y="4821"/>
                      <a:pt x="1261" y="4128"/>
                      <a:pt x="1734" y="4128"/>
                    </a:cubicBezTo>
                    <a:lnTo>
                      <a:pt x="6711" y="4128"/>
                    </a:lnTo>
                    <a:cubicBezTo>
                      <a:pt x="6963" y="3876"/>
                      <a:pt x="8696" y="2080"/>
                      <a:pt x="8917" y="1891"/>
                    </a:cubicBezTo>
                    <a:lnTo>
                      <a:pt x="8917" y="1009"/>
                    </a:lnTo>
                    <a:cubicBezTo>
                      <a:pt x="8917" y="473"/>
                      <a:pt x="8507" y="0"/>
                      <a:pt x="7909" y="0"/>
                    </a:cubicBezTo>
                    <a:close/>
                  </a:path>
                </a:pathLst>
              </a:custGeom>
              <a:grpFill/>
              <a:ln>
                <a:noFill/>
              </a:ln>
            </p:spPr>
            <p:txBody>
              <a:bodyPr spcFirstLastPara="1" wrap="square" lIns="182850" tIns="182850" rIns="182850" bIns="182850" anchor="ctr" anchorCtr="0">
                <a:noAutofit/>
              </a:bodyPr>
              <a:lstStyle/>
              <a:p>
                <a:pPr defTabSz="1371600">
                  <a:defRPr/>
                </a:pPr>
                <a:endParaRPr sz="3600">
                  <a:solidFill>
                    <a:prstClr val="black"/>
                  </a:solidFill>
                  <a:latin typeface="Calibri" panose="020F0502020204030204"/>
                  <a:cs typeface="Arial"/>
                  <a:sym typeface="Arial"/>
                </a:endParaRPr>
              </a:p>
            </p:txBody>
          </p:sp>
          <p:sp>
            <p:nvSpPr>
              <p:cNvPr id="36" name="Google Shape;9919;p55"/>
              <p:cNvSpPr/>
              <p:nvPr/>
            </p:nvSpPr>
            <p:spPr>
              <a:xfrm>
                <a:off x="-6604350" y="3832175"/>
                <a:ext cx="58675" cy="56550"/>
              </a:xfrm>
              <a:custGeom>
                <a:avLst/>
                <a:gdLst/>
                <a:ahLst/>
                <a:cxnLst/>
                <a:rect l="l" t="t" r="r" b="b"/>
                <a:pathLst>
                  <a:path w="2347" h="2262" extrusionOk="0">
                    <a:moveTo>
                      <a:pt x="614" y="0"/>
                    </a:moveTo>
                    <a:lnTo>
                      <a:pt x="110" y="1607"/>
                    </a:lnTo>
                    <a:cubicBezTo>
                      <a:pt x="1" y="1934"/>
                      <a:pt x="222" y="2262"/>
                      <a:pt x="550" y="2262"/>
                    </a:cubicBezTo>
                    <a:cubicBezTo>
                      <a:pt x="600" y="2262"/>
                      <a:pt x="654" y="2254"/>
                      <a:pt x="709" y="2237"/>
                    </a:cubicBezTo>
                    <a:lnTo>
                      <a:pt x="2347" y="1701"/>
                    </a:lnTo>
                    <a:lnTo>
                      <a:pt x="614" y="0"/>
                    </a:lnTo>
                    <a:close/>
                  </a:path>
                </a:pathLst>
              </a:custGeom>
              <a:grpFill/>
              <a:ln>
                <a:noFill/>
              </a:ln>
            </p:spPr>
            <p:txBody>
              <a:bodyPr spcFirstLastPara="1" wrap="square" lIns="182850" tIns="182850" rIns="182850" bIns="182850" anchor="ctr" anchorCtr="0">
                <a:noAutofit/>
              </a:bodyPr>
              <a:lstStyle/>
              <a:p>
                <a:pPr defTabSz="1371600">
                  <a:defRPr/>
                </a:pPr>
                <a:endParaRPr sz="3600">
                  <a:solidFill>
                    <a:prstClr val="black"/>
                  </a:solidFill>
                  <a:latin typeface="Calibri" panose="020F0502020204030204"/>
                  <a:cs typeface="Arial"/>
                  <a:sym typeface="Arial"/>
                </a:endParaRPr>
              </a:p>
            </p:txBody>
          </p:sp>
          <p:sp>
            <p:nvSpPr>
              <p:cNvPr id="37" name="Google Shape;9920;p55"/>
              <p:cNvSpPr/>
              <p:nvPr/>
            </p:nvSpPr>
            <p:spPr>
              <a:xfrm>
                <a:off x="-6470875" y="3684775"/>
                <a:ext cx="87475" cy="71800"/>
              </a:xfrm>
              <a:custGeom>
                <a:avLst/>
                <a:gdLst/>
                <a:ahLst/>
                <a:cxnLst/>
                <a:rect l="l" t="t" r="r" b="b"/>
                <a:pathLst>
                  <a:path w="3499" h="2872" extrusionOk="0">
                    <a:moveTo>
                      <a:pt x="1479" y="1"/>
                    </a:moveTo>
                    <a:cubicBezTo>
                      <a:pt x="1176" y="1"/>
                      <a:pt x="868" y="114"/>
                      <a:pt x="599" y="383"/>
                    </a:cubicBezTo>
                    <a:lnTo>
                      <a:pt x="1" y="950"/>
                    </a:lnTo>
                    <a:lnTo>
                      <a:pt x="1954" y="2872"/>
                    </a:lnTo>
                    <a:lnTo>
                      <a:pt x="2521" y="2305"/>
                    </a:lnTo>
                    <a:cubicBezTo>
                      <a:pt x="3498" y="1352"/>
                      <a:pt x="2524" y="1"/>
                      <a:pt x="1479" y="1"/>
                    </a:cubicBezTo>
                    <a:close/>
                  </a:path>
                </a:pathLst>
              </a:custGeom>
              <a:grpFill/>
              <a:ln>
                <a:noFill/>
              </a:ln>
            </p:spPr>
            <p:txBody>
              <a:bodyPr spcFirstLastPara="1" wrap="square" lIns="182850" tIns="182850" rIns="182850" bIns="182850" anchor="ctr" anchorCtr="0">
                <a:noAutofit/>
              </a:bodyPr>
              <a:lstStyle/>
              <a:p>
                <a:pPr defTabSz="1371600">
                  <a:defRPr/>
                </a:pPr>
                <a:endParaRPr sz="3600">
                  <a:solidFill>
                    <a:prstClr val="black"/>
                  </a:solidFill>
                  <a:latin typeface="Calibri" panose="020F0502020204030204"/>
                  <a:cs typeface="Arial"/>
                  <a:sym typeface="Arial"/>
                </a:endParaRPr>
              </a:p>
            </p:txBody>
          </p:sp>
          <p:sp>
            <p:nvSpPr>
              <p:cNvPr id="38" name="Google Shape;9921;p55"/>
              <p:cNvSpPr/>
              <p:nvPr/>
            </p:nvSpPr>
            <p:spPr>
              <a:xfrm>
                <a:off x="-6578775" y="3721900"/>
                <a:ext cx="143375" cy="143375"/>
              </a:xfrm>
              <a:custGeom>
                <a:avLst/>
                <a:gdLst/>
                <a:ahLst/>
                <a:cxnLst/>
                <a:rect l="l" t="t" r="r" b="b"/>
                <a:pathLst>
                  <a:path w="5735" h="5735" extrusionOk="0">
                    <a:moveTo>
                      <a:pt x="3813" y="1"/>
                    </a:moveTo>
                    <a:lnTo>
                      <a:pt x="1" y="3813"/>
                    </a:lnTo>
                    <a:lnTo>
                      <a:pt x="1922" y="5734"/>
                    </a:lnTo>
                    <a:lnTo>
                      <a:pt x="4474" y="3183"/>
                    </a:lnTo>
                    <a:lnTo>
                      <a:pt x="5734" y="1922"/>
                    </a:lnTo>
                    <a:lnTo>
                      <a:pt x="3813" y="1"/>
                    </a:lnTo>
                    <a:close/>
                  </a:path>
                </a:pathLst>
              </a:custGeom>
              <a:grpFill/>
              <a:ln>
                <a:noFill/>
              </a:ln>
            </p:spPr>
            <p:txBody>
              <a:bodyPr spcFirstLastPara="1" wrap="square" lIns="182850" tIns="182850" rIns="182850" bIns="182850" anchor="ctr" anchorCtr="0">
                <a:noAutofit/>
              </a:bodyPr>
              <a:lstStyle/>
              <a:p>
                <a:pPr defTabSz="1371600">
                  <a:defRPr/>
                </a:pPr>
                <a:endParaRPr sz="3600">
                  <a:solidFill>
                    <a:prstClr val="black"/>
                  </a:solidFill>
                  <a:latin typeface="Calibri" panose="020F0502020204030204"/>
                  <a:cs typeface="Arial"/>
                  <a:sym typeface="Arial"/>
                </a:endParaRPr>
              </a:p>
            </p:txBody>
          </p:sp>
          <p:sp>
            <p:nvSpPr>
              <p:cNvPr id="39" name="Google Shape;9922;p55"/>
              <p:cNvSpPr/>
              <p:nvPr/>
            </p:nvSpPr>
            <p:spPr>
              <a:xfrm>
                <a:off x="-6685100" y="3636850"/>
                <a:ext cx="47275" cy="46475"/>
              </a:xfrm>
              <a:custGeom>
                <a:avLst/>
                <a:gdLst/>
                <a:ahLst/>
                <a:cxnLst/>
                <a:rect l="l" t="t" r="r" b="b"/>
                <a:pathLst>
                  <a:path w="1891" h="1859" extrusionOk="0">
                    <a:moveTo>
                      <a:pt x="1891" y="0"/>
                    </a:moveTo>
                    <a:lnTo>
                      <a:pt x="0" y="1859"/>
                    </a:lnTo>
                    <a:lnTo>
                      <a:pt x="1891" y="1859"/>
                    </a:lnTo>
                    <a:lnTo>
                      <a:pt x="1891" y="0"/>
                    </a:lnTo>
                    <a:close/>
                  </a:path>
                </a:pathLst>
              </a:custGeom>
              <a:grpFill/>
              <a:ln>
                <a:noFill/>
              </a:ln>
            </p:spPr>
            <p:txBody>
              <a:bodyPr spcFirstLastPara="1" wrap="square" lIns="182850" tIns="182850" rIns="182850" bIns="182850" anchor="ctr" anchorCtr="0">
                <a:noAutofit/>
              </a:bodyPr>
              <a:lstStyle/>
              <a:p>
                <a:pPr defTabSz="1371600">
                  <a:defRPr/>
                </a:pPr>
                <a:endParaRPr sz="3600">
                  <a:solidFill>
                    <a:prstClr val="black"/>
                  </a:solidFill>
                  <a:latin typeface="Calibri" panose="020F0502020204030204"/>
                  <a:cs typeface="Arial"/>
                  <a:sym typeface="Arial"/>
                </a:endParaRPr>
              </a:p>
            </p:txBody>
          </p:sp>
        </p:grpSp>
      </p:grpSp>
      <p:sp>
        <p:nvSpPr>
          <p:cNvPr id="167" name="Google Shape;296;p30"/>
          <p:cNvSpPr/>
          <p:nvPr/>
        </p:nvSpPr>
        <p:spPr>
          <a:xfrm>
            <a:off x="458967" y="4051943"/>
            <a:ext cx="1149578" cy="729810"/>
          </a:xfrm>
          <a:custGeom>
            <a:avLst/>
            <a:gdLst/>
            <a:ahLst/>
            <a:cxnLst/>
            <a:rect l="l" t="t" r="r" b="b"/>
            <a:pathLst>
              <a:path w="20956" h="13305" extrusionOk="0">
                <a:moveTo>
                  <a:pt x="7016" y="1"/>
                </a:moveTo>
                <a:cubicBezTo>
                  <a:pt x="4747" y="1"/>
                  <a:pt x="3236" y="3460"/>
                  <a:pt x="3236" y="3460"/>
                </a:cubicBezTo>
                <a:lnTo>
                  <a:pt x="1" y="13305"/>
                </a:lnTo>
                <a:lnTo>
                  <a:pt x="20956" y="13305"/>
                </a:lnTo>
                <a:cubicBezTo>
                  <a:pt x="20956" y="13305"/>
                  <a:pt x="20956" y="10349"/>
                  <a:pt x="19830" y="8804"/>
                </a:cubicBezTo>
                <a:cubicBezTo>
                  <a:pt x="19541" y="8408"/>
                  <a:pt x="19170" y="8260"/>
                  <a:pt x="18777" y="8260"/>
                </a:cubicBezTo>
                <a:cubicBezTo>
                  <a:pt x="17636" y="8260"/>
                  <a:pt x="16312" y="9505"/>
                  <a:pt x="16312" y="9505"/>
                </a:cubicBezTo>
                <a:cubicBezTo>
                  <a:pt x="16312" y="9505"/>
                  <a:pt x="19268" y="5570"/>
                  <a:pt x="15329" y="2474"/>
                </a:cubicBezTo>
                <a:cubicBezTo>
                  <a:pt x="14630" y="1925"/>
                  <a:pt x="13976" y="1700"/>
                  <a:pt x="13372" y="1700"/>
                </a:cubicBezTo>
                <a:cubicBezTo>
                  <a:pt x="10809" y="1700"/>
                  <a:pt x="9158" y="5764"/>
                  <a:pt x="8896" y="6453"/>
                </a:cubicBezTo>
                <a:lnTo>
                  <a:pt x="8896" y="6453"/>
                </a:lnTo>
                <a:cubicBezTo>
                  <a:pt x="9152" y="5741"/>
                  <a:pt x="10596" y="1386"/>
                  <a:pt x="8016" y="225"/>
                </a:cubicBezTo>
                <a:cubicBezTo>
                  <a:pt x="7669" y="69"/>
                  <a:pt x="7335" y="1"/>
                  <a:pt x="7016" y="1"/>
                </a:cubicBezTo>
                <a:close/>
              </a:path>
            </a:pathLst>
          </a:custGeom>
          <a:solidFill>
            <a:srgbClr val="FFFFF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69" name="Google Shape;296;p30"/>
          <p:cNvSpPr/>
          <p:nvPr/>
        </p:nvSpPr>
        <p:spPr>
          <a:xfrm>
            <a:off x="8018801" y="6692735"/>
            <a:ext cx="1149578" cy="729810"/>
          </a:xfrm>
          <a:custGeom>
            <a:avLst/>
            <a:gdLst/>
            <a:ahLst/>
            <a:cxnLst/>
            <a:rect l="l" t="t" r="r" b="b"/>
            <a:pathLst>
              <a:path w="20956" h="13305" extrusionOk="0">
                <a:moveTo>
                  <a:pt x="7016" y="1"/>
                </a:moveTo>
                <a:cubicBezTo>
                  <a:pt x="4747" y="1"/>
                  <a:pt x="3236" y="3460"/>
                  <a:pt x="3236" y="3460"/>
                </a:cubicBezTo>
                <a:lnTo>
                  <a:pt x="1" y="13305"/>
                </a:lnTo>
                <a:lnTo>
                  <a:pt x="20956" y="13305"/>
                </a:lnTo>
                <a:cubicBezTo>
                  <a:pt x="20956" y="13305"/>
                  <a:pt x="20956" y="10349"/>
                  <a:pt x="19830" y="8804"/>
                </a:cubicBezTo>
                <a:cubicBezTo>
                  <a:pt x="19541" y="8408"/>
                  <a:pt x="19170" y="8260"/>
                  <a:pt x="18777" y="8260"/>
                </a:cubicBezTo>
                <a:cubicBezTo>
                  <a:pt x="17636" y="8260"/>
                  <a:pt x="16312" y="9505"/>
                  <a:pt x="16312" y="9505"/>
                </a:cubicBezTo>
                <a:cubicBezTo>
                  <a:pt x="16312" y="9505"/>
                  <a:pt x="19268" y="5570"/>
                  <a:pt x="15329" y="2474"/>
                </a:cubicBezTo>
                <a:cubicBezTo>
                  <a:pt x="14630" y="1925"/>
                  <a:pt x="13976" y="1700"/>
                  <a:pt x="13372" y="1700"/>
                </a:cubicBezTo>
                <a:cubicBezTo>
                  <a:pt x="10809" y="1700"/>
                  <a:pt x="9158" y="5764"/>
                  <a:pt x="8896" y="6453"/>
                </a:cubicBezTo>
                <a:lnTo>
                  <a:pt x="8896" y="6453"/>
                </a:lnTo>
                <a:cubicBezTo>
                  <a:pt x="9152" y="5741"/>
                  <a:pt x="10596" y="1386"/>
                  <a:pt x="8016" y="225"/>
                </a:cubicBezTo>
                <a:cubicBezTo>
                  <a:pt x="7669" y="69"/>
                  <a:pt x="7335" y="1"/>
                  <a:pt x="7016" y="1"/>
                </a:cubicBezTo>
                <a:close/>
              </a:path>
            </a:pathLst>
          </a:custGeom>
          <a:solidFill>
            <a:srgbClr val="FFFFF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grpSp>
        <p:nvGrpSpPr>
          <p:cNvPr id="170" name="Group 169"/>
          <p:cNvGrpSpPr/>
          <p:nvPr/>
        </p:nvGrpSpPr>
        <p:grpSpPr>
          <a:xfrm flipH="1">
            <a:off x="982799" y="2467777"/>
            <a:ext cx="7784610" cy="7619294"/>
            <a:chOff x="-316687" y="327241"/>
            <a:chExt cx="4131359" cy="4043624"/>
          </a:xfrm>
        </p:grpSpPr>
        <p:grpSp>
          <p:nvGrpSpPr>
            <p:cNvPr id="171" name="Google Shape;1132;p33"/>
            <p:cNvGrpSpPr/>
            <p:nvPr/>
          </p:nvGrpSpPr>
          <p:grpSpPr>
            <a:xfrm>
              <a:off x="-316687" y="327241"/>
              <a:ext cx="4131359" cy="4043624"/>
              <a:chOff x="4653941" y="764651"/>
              <a:chExt cx="4131359" cy="4043624"/>
            </a:xfrm>
          </p:grpSpPr>
          <p:sp>
            <p:nvSpPr>
              <p:cNvPr id="173" name="Google Shape;1133;p33"/>
              <p:cNvSpPr/>
              <p:nvPr/>
            </p:nvSpPr>
            <p:spPr>
              <a:xfrm>
                <a:off x="5860014" y="764651"/>
                <a:ext cx="2694273" cy="3983228"/>
              </a:xfrm>
              <a:custGeom>
                <a:avLst/>
                <a:gdLst/>
                <a:ahLst/>
                <a:cxnLst/>
                <a:rect l="l" t="t" r="r" b="b"/>
                <a:pathLst>
                  <a:path w="39964" h="59083" extrusionOk="0">
                    <a:moveTo>
                      <a:pt x="24766" y="0"/>
                    </a:moveTo>
                    <a:cubicBezTo>
                      <a:pt x="24741" y="0"/>
                      <a:pt x="24716" y="0"/>
                      <a:pt x="24691" y="0"/>
                    </a:cubicBezTo>
                    <a:cubicBezTo>
                      <a:pt x="22227" y="17"/>
                      <a:pt x="19851" y="902"/>
                      <a:pt x="17591" y="1885"/>
                    </a:cubicBezTo>
                    <a:cubicBezTo>
                      <a:pt x="15966" y="2591"/>
                      <a:pt x="14365" y="3355"/>
                      <a:pt x="12795" y="4175"/>
                    </a:cubicBezTo>
                    <a:cubicBezTo>
                      <a:pt x="10811" y="5213"/>
                      <a:pt x="8832" y="6370"/>
                      <a:pt x="7367" y="8066"/>
                    </a:cubicBezTo>
                    <a:cubicBezTo>
                      <a:pt x="4397" y="11511"/>
                      <a:pt x="4114" y="16723"/>
                      <a:pt x="5797" y="20949"/>
                    </a:cubicBezTo>
                    <a:cubicBezTo>
                      <a:pt x="6179" y="21908"/>
                      <a:pt x="6664" y="22902"/>
                      <a:pt x="6510" y="23926"/>
                    </a:cubicBezTo>
                    <a:cubicBezTo>
                      <a:pt x="6203" y="26005"/>
                      <a:pt x="3677" y="26790"/>
                      <a:pt x="2155" y="28241"/>
                    </a:cubicBezTo>
                    <a:cubicBezTo>
                      <a:pt x="369" y="29941"/>
                      <a:pt x="0" y="32767"/>
                      <a:pt x="748" y="35119"/>
                    </a:cubicBezTo>
                    <a:cubicBezTo>
                      <a:pt x="1492" y="37471"/>
                      <a:pt x="3179" y="39410"/>
                      <a:pt x="5032" y="41038"/>
                    </a:cubicBezTo>
                    <a:cubicBezTo>
                      <a:pt x="5469" y="41424"/>
                      <a:pt x="5927" y="41807"/>
                      <a:pt x="6231" y="42302"/>
                    </a:cubicBezTo>
                    <a:cubicBezTo>
                      <a:pt x="6862" y="43340"/>
                      <a:pt x="6708" y="44646"/>
                      <a:pt x="6776" y="45859"/>
                    </a:cubicBezTo>
                    <a:cubicBezTo>
                      <a:pt x="6916" y="48327"/>
                      <a:pt x="8067" y="50652"/>
                      <a:pt x="9603" y="52590"/>
                    </a:cubicBezTo>
                    <a:cubicBezTo>
                      <a:pt x="11136" y="54529"/>
                      <a:pt x="13812" y="57496"/>
                      <a:pt x="15706" y="59083"/>
                    </a:cubicBezTo>
                    <a:lnTo>
                      <a:pt x="29965" y="58834"/>
                    </a:lnTo>
                    <a:cubicBezTo>
                      <a:pt x="32194" y="57748"/>
                      <a:pt x="32085" y="54945"/>
                      <a:pt x="33788" y="53140"/>
                    </a:cubicBezTo>
                    <a:cubicBezTo>
                      <a:pt x="35297" y="51536"/>
                      <a:pt x="37527" y="50614"/>
                      <a:pt x="38656" y="48722"/>
                    </a:cubicBezTo>
                    <a:cubicBezTo>
                      <a:pt x="39554" y="47221"/>
                      <a:pt x="39953" y="45204"/>
                      <a:pt x="39957" y="43455"/>
                    </a:cubicBezTo>
                    <a:cubicBezTo>
                      <a:pt x="39964" y="40748"/>
                      <a:pt x="39537" y="38051"/>
                      <a:pt x="38086" y="35761"/>
                    </a:cubicBezTo>
                    <a:cubicBezTo>
                      <a:pt x="37492" y="34826"/>
                      <a:pt x="36676" y="34003"/>
                      <a:pt x="36325" y="32951"/>
                    </a:cubicBezTo>
                    <a:cubicBezTo>
                      <a:pt x="35877" y="31604"/>
                      <a:pt x="36273" y="30139"/>
                      <a:pt x="36629" y="28763"/>
                    </a:cubicBezTo>
                    <a:cubicBezTo>
                      <a:pt x="38022" y="23394"/>
                      <a:pt x="38803" y="17853"/>
                      <a:pt x="38745" y="12306"/>
                    </a:cubicBezTo>
                    <a:cubicBezTo>
                      <a:pt x="38715" y="9548"/>
                      <a:pt x="38400" y="6588"/>
                      <a:pt x="36615" y="4486"/>
                    </a:cubicBezTo>
                    <a:cubicBezTo>
                      <a:pt x="35075" y="2673"/>
                      <a:pt x="32713" y="1816"/>
                      <a:pt x="30443" y="1110"/>
                    </a:cubicBezTo>
                    <a:cubicBezTo>
                      <a:pt x="28596" y="533"/>
                      <a:pt x="26703" y="0"/>
                      <a:pt x="24766" y="0"/>
                    </a:cubicBezTo>
                    <a:close/>
                  </a:path>
                </a:pathLst>
              </a:custGeom>
              <a:solidFill>
                <a:srgbClr val="939393"/>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74" name="Google Shape;1134;p33"/>
              <p:cNvSpPr/>
              <p:nvPr/>
            </p:nvSpPr>
            <p:spPr>
              <a:xfrm>
                <a:off x="5915971" y="793844"/>
                <a:ext cx="2611417" cy="3898821"/>
              </a:xfrm>
              <a:custGeom>
                <a:avLst/>
                <a:gdLst/>
                <a:ahLst/>
                <a:cxnLst/>
                <a:rect l="l" t="t" r="r" b="b"/>
                <a:pathLst>
                  <a:path w="38735" h="57831" extrusionOk="0">
                    <a:moveTo>
                      <a:pt x="24090" y="1"/>
                    </a:moveTo>
                    <a:cubicBezTo>
                      <a:pt x="21731" y="18"/>
                      <a:pt x="19403" y="891"/>
                      <a:pt x="17232" y="1837"/>
                    </a:cubicBezTo>
                    <a:cubicBezTo>
                      <a:pt x="15631" y="2533"/>
                      <a:pt x="14030" y="3298"/>
                      <a:pt x="12480" y="4107"/>
                    </a:cubicBezTo>
                    <a:cubicBezTo>
                      <a:pt x="10279" y="5254"/>
                      <a:pt x="8548" y="6330"/>
                      <a:pt x="7237" y="7852"/>
                    </a:cubicBezTo>
                    <a:cubicBezTo>
                      <a:pt x="5909" y="9388"/>
                      <a:pt x="5086" y="11395"/>
                      <a:pt x="4854" y="13655"/>
                    </a:cubicBezTo>
                    <a:cubicBezTo>
                      <a:pt x="4636" y="15775"/>
                      <a:pt x="4963" y="18062"/>
                      <a:pt x="5773" y="20093"/>
                    </a:cubicBezTo>
                    <a:cubicBezTo>
                      <a:pt x="5817" y="20206"/>
                      <a:pt x="5864" y="20319"/>
                      <a:pt x="5909" y="20434"/>
                    </a:cubicBezTo>
                    <a:cubicBezTo>
                      <a:pt x="6271" y="21319"/>
                      <a:pt x="6680" y="22323"/>
                      <a:pt x="6523" y="23394"/>
                    </a:cubicBezTo>
                    <a:cubicBezTo>
                      <a:pt x="6274" y="25070"/>
                      <a:pt x="4909" y="25981"/>
                      <a:pt x="3588" y="26865"/>
                    </a:cubicBezTo>
                    <a:cubicBezTo>
                      <a:pt x="2997" y="27262"/>
                      <a:pt x="2437" y="27634"/>
                      <a:pt x="1980" y="28067"/>
                    </a:cubicBezTo>
                    <a:cubicBezTo>
                      <a:pt x="502" y="29481"/>
                      <a:pt x="0" y="31986"/>
                      <a:pt x="737" y="34308"/>
                    </a:cubicBezTo>
                    <a:cubicBezTo>
                      <a:pt x="1338" y="36205"/>
                      <a:pt x="2680" y="38048"/>
                      <a:pt x="4837" y="39947"/>
                    </a:cubicBezTo>
                    <a:lnTo>
                      <a:pt x="4939" y="40035"/>
                    </a:lnTo>
                    <a:cubicBezTo>
                      <a:pt x="5376" y="40418"/>
                      <a:pt x="5827" y="40813"/>
                      <a:pt x="6159" y="41357"/>
                    </a:cubicBezTo>
                    <a:cubicBezTo>
                      <a:pt x="6739" y="42309"/>
                      <a:pt x="6756" y="43378"/>
                      <a:pt x="6773" y="44412"/>
                    </a:cubicBezTo>
                    <a:cubicBezTo>
                      <a:pt x="6776" y="44685"/>
                      <a:pt x="6783" y="44944"/>
                      <a:pt x="6797" y="45201"/>
                    </a:cubicBezTo>
                    <a:cubicBezTo>
                      <a:pt x="6947" y="47853"/>
                      <a:pt x="8343" y="50133"/>
                      <a:pt x="9486" y="51580"/>
                    </a:cubicBezTo>
                    <a:cubicBezTo>
                      <a:pt x="10985" y="53475"/>
                      <a:pt x="13501" y="56261"/>
                      <a:pt x="15327" y="57831"/>
                    </a:cubicBezTo>
                    <a:lnTo>
                      <a:pt x="29204" y="57588"/>
                    </a:lnTo>
                    <a:cubicBezTo>
                      <a:pt x="30197" y="57046"/>
                      <a:pt x="30620" y="56042"/>
                      <a:pt x="31108" y="54884"/>
                    </a:cubicBezTo>
                    <a:cubicBezTo>
                      <a:pt x="31515" y="53922"/>
                      <a:pt x="31934" y="52932"/>
                      <a:pt x="32727" y="52089"/>
                    </a:cubicBezTo>
                    <a:cubicBezTo>
                      <a:pt x="33379" y="51396"/>
                      <a:pt x="34140" y="50833"/>
                      <a:pt x="34880" y="50290"/>
                    </a:cubicBezTo>
                    <a:cubicBezTo>
                      <a:pt x="35922" y="49522"/>
                      <a:pt x="36905" y="48795"/>
                      <a:pt x="37516" y="47777"/>
                    </a:cubicBezTo>
                    <a:cubicBezTo>
                      <a:pt x="38270" y="46515"/>
                      <a:pt x="38724" y="44668"/>
                      <a:pt x="38728" y="42831"/>
                    </a:cubicBezTo>
                    <a:cubicBezTo>
                      <a:pt x="38734" y="39776"/>
                      <a:pt x="38154" y="37369"/>
                      <a:pt x="36952" y="35475"/>
                    </a:cubicBezTo>
                    <a:cubicBezTo>
                      <a:pt x="36771" y="35188"/>
                      <a:pt x="36566" y="34911"/>
                      <a:pt x="36352" y="34618"/>
                    </a:cubicBezTo>
                    <a:cubicBezTo>
                      <a:pt x="35881" y="33987"/>
                      <a:pt x="35396" y="33328"/>
                      <a:pt x="35126" y="32526"/>
                    </a:cubicBezTo>
                    <a:cubicBezTo>
                      <a:pt x="34631" y="31027"/>
                      <a:pt x="35038" y="29454"/>
                      <a:pt x="35399" y="28064"/>
                    </a:cubicBezTo>
                    <a:lnTo>
                      <a:pt x="35419" y="27985"/>
                    </a:lnTo>
                    <a:cubicBezTo>
                      <a:pt x="36864" y="22411"/>
                      <a:pt x="37570" y="16929"/>
                      <a:pt x="37512" y="11688"/>
                    </a:cubicBezTo>
                    <a:cubicBezTo>
                      <a:pt x="37485" y="9142"/>
                      <a:pt x="37229" y="6268"/>
                      <a:pt x="35533" y="4268"/>
                    </a:cubicBezTo>
                    <a:cubicBezTo>
                      <a:pt x="34091" y="2571"/>
                      <a:pt x="31838" y="1762"/>
                      <a:pt x="29651" y="1083"/>
                    </a:cubicBezTo>
                    <a:cubicBezTo>
                      <a:pt x="27896" y="537"/>
                      <a:pt x="26029" y="1"/>
                      <a:pt x="24155" y="1"/>
                    </a:cubicBezTo>
                    <a:close/>
                  </a:path>
                </a:pathLst>
              </a:custGeom>
              <a:solidFill>
                <a:srgbClr val="F4E9D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grpSp>
            <p:nvGrpSpPr>
              <p:cNvPr id="175" name="Google Shape;1135;p33"/>
              <p:cNvGrpSpPr/>
              <p:nvPr/>
            </p:nvGrpSpPr>
            <p:grpSpPr>
              <a:xfrm>
                <a:off x="4653941" y="1279888"/>
                <a:ext cx="4131359" cy="3528387"/>
                <a:chOff x="4653941" y="1279888"/>
                <a:chExt cx="4131359" cy="3528387"/>
              </a:xfrm>
            </p:grpSpPr>
            <p:grpSp>
              <p:nvGrpSpPr>
                <p:cNvPr id="176" name="Google Shape;1136;p33"/>
                <p:cNvGrpSpPr/>
                <p:nvPr/>
              </p:nvGrpSpPr>
              <p:grpSpPr>
                <a:xfrm>
                  <a:off x="4653941" y="1279888"/>
                  <a:ext cx="4131359" cy="3506312"/>
                  <a:chOff x="4653941" y="1279888"/>
                  <a:chExt cx="4131359" cy="3506312"/>
                </a:xfrm>
              </p:grpSpPr>
              <p:sp>
                <p:nvSpPr>
                  <p:cNvPr id="260" name="Google Shape;1137;p33"/>
                  <p:cNvSpPr/>
                  <p:nvPr/>
                </p:nvSpPr>
                <p:spPr>
                  <a:xfrm flipH="1">
                    <a:off x="4653941" y="4610662"/>
                    <a:ext cx="4131359" cy="175538"/>
                  </a:xfrm>
                  <a:custGeom>
                    <a:avLst/>
                    <a:gdLst/>
                    <a:ahLst/>
                    <a:cxnLst/>
                    <a:rect l="l" t="t" r="r" b="b"/>
                    <a:pathLst>
                      <a:path w="70321" h="2988" extrusionOk="0">
                        <a:moveTo>
                          <a:pt x="32372" y="1"/>
                        </a:moveTo>
                        <a:cubicBezTo>
                          <a:pt x="14259" y="62"/>
                          <a:pt x="1" y="704"/>
                          <a:pt x="1" y="1493"/>
                        </a:cubicBezTo>
                        <a:cubicBezTo>
                          <a:pt x="1" y="2318"/>
                          <a:pt x="15745" y="2988"/>
                          <a:pt x="35161" y="2988"/>
                        </a:cubicBezTo>
                        <a:cubicBezTo>
                          <a:pt x="54581" y="2988"/>
                          <a:pt x="70321" y="2318"/>
                          <a:pt x="70321" y="1493"/>
                        </a:cubicBezTo>
                        <a:cubicBezTo>
                          <a:pt x="70321" y="1189"/>
                          <a:pt x="68184" y="905"/>
                          <a:pt x="64511" y="667"/>
                        </a:cubicBezTo>
                        <a:cubicBezTo>
                          <a:pt x="63702" y="1271"/>
                          <a:pt x="62706" y="1625"/>
                          <a:pt x="61627" y="1625"/>
                        </a:cubicBezTo>
                        <a:lnTo>
                          <a:pt x="35980" y="1625"/>
                        </a:lnTo>
                        <a:cubicBezTo>
                          <a:pt x="34550" y="1625"/>
                          <a:pt x="33260" y="998"/>
                          <a:pt x="32372" y="1"/>
                        </a:cubicBezTo>
                        <a:close/>
                      </a:path>
                    </a:pathLst>
                  </a:custGeom>
                  <a:solidFill>
                    <a:srgbClr val="A2D5CE"/>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grpSp>
                <p:nvGrpSpPr>
                  <p:cNvPr id="261" name="Google Shape;1138;p33"/>
                  <p:cNvGrpSpPr/>
                  <p:nvPr/>
                </p:nvGrpSpPr>
                <p:grpSpPr>
                  <a:xfrm>
                    <a:off x="4929774" y="1279888"/>
                    <a:ext cx="2130085" cy="3433068"/>
                    <a:chOff x="4633351" y="1345102"/>
                    <a:chExt cx="2130085" cy="3433068"/>
                  </a:xfrm>
                </p:grpSpPr>
                <p:sp>
                  <p:nvSpPr>
                    <p:cNvPr id="264" name="Google Shape;1139;p33"/>
                    <p:cNvSpPr/>
                    <p:nvPr/>
                  </p:nvSpPr>
                  <p:spPr>
                    <a:xfrm>
                      <a:off x="4633351" y="1608896"/>
                      <a:ext cx="2130085" cy="3169274"/>
                    </a:xfrm>
                    <a:custGeom>
                      <a:avLst/>
                      <a:gdLst/>
                      <a:ahLst/>
                      <a:cxnLst/>
                      <a:rect l="l" t="t" r="r" b="b"/>
                      <a:pathLst>
                        <a:path w="53513" h="79620" extrusionOk="0">
                          <a:moveTo>
                            <a:pt x="2909" y="0"/>
                          </a:moveTo>
                          <a:cubicBezTo>
                            <a:pt x="1308" y="0"/>
                            <a:pt x="1" y="1308"/>
                            <a:pt x="1" y="2905"/>
                          </a:cubicBezTo>
                          <a:lnTo>
                            <a:pt x="1" y="76714"/>
                          </a:lnTo>
                          <a:cubicBezTo>
                            <a:pt x="1" y="78312"/>
                            <a:pt x="1308" y="79619"/>
                            <a:pt x="2909" y="79619"/>
                          </a:cubicBezTo>
                          <a:lnTo>
                            <a:pt x="50604" y="79619"/>
                          </a:lnTo>
                          <a:cubicBezTo>
                            <a:pt x="52202" y="79619"/>
                            <a:pt x="53513" y="78312"/>
                            <a:pt x="53513" y="76714"/>
                          </a:cubicBezTo>
                          <a:lnTo>
                            <a:pt x="53513" y="2905"/>
                          </a:lnTo>
                          <a:cubicBezTo>
                            <a:pt x="53513" y="1308"/>
                            <a:pt x="52202" y="0"/>
                            <a:pt x="50604" y="0"/>
                          </a:cubicBezTo>
                          <a:close/>
                        </a:path>
                      </a:pathLst>
                    </a:custGeom>
                    <a:solidFill>
                      <a:srgbClr val="4D372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65" name="Google Shape;1140;p33"/>
                    <p:cNvSpPr/>
                    <p:nvPr/>
                  </p:nvSpPr>
                  <p:spPr>
                    <a:xfrm>
                      <a:off x="4740707" y="1768557"/>
                      <a:ext cx="1915257" cy="2900113"/>
                    </a:xfrm>
                    <a:custGeom>
                      <a:avLst/>
                      <a:gdLst/>
                      <a:ahLst/>
                      <a:cxnLst/>
                      <a:rect l="l" t="t" r="r" b="b"/>
                      <a:pathLst>
                        <a:path w="48116" h="72858" extrusionOk="0">
                          <a:moveTo>
                            <a:pt x="2708" y="0"/>
                          </a:moveTo>
                          <a:cubicBezTo>
                            <a:pt x="1219" y="0"/>
                            <a:pt x="1" y="1219"/>
                            <a:pt x="1" y="2707"/>
                          </a:cubicBezTo>
                          <a:lnTo>
                            <a:pt x="1" y="70153"/>
                          </a:lnTo>
                          <a:cubicBezTo>
                            <a:pt x="1" y="71641"/>
                            <a:pt x="1219" y="72857"/>
                            <a:pt x="2708" y="72857"/>
                          </a:cubicBezTo>
                          <a:lnTo>
                            <a:pt x="45412" y="72857"/>
                          </a:lnTo>
                          <a:cubicBezTo>
                            <a:pt x="46900" y="72857"/>
                            <a:pt x="48115" y="71641"/>
                            <a:pt x="48115" y="70153"/>
                          </a:cubicBezTo>
                          <a:lnTo>
                            <a:pt x="48115" y="2707"/>
                          </a:lnTo>
                          <a:cubicBezTo>
                            <a:pt x="48115" y="1219"/>
                            <a:pt x="46900" y="0"/>
                            <a:pt x="45412" y="0"/>
                          </a:cubicBezTo>
                          <a:close/>
                        </a:path>
                      </a:pathLst>
                    </a:custGeom>
                    <a:solidFill>
                      <a:srgbClr val="939393"/>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66" name="Google Shape;1141;p33"/>
                    <p:cNvSpPr/>
                    <p:nvPr/>
                  </p:nvSpPr>
                  <p:spPr>
                    <a:xfrm>
                      <a:off x="4799421" y="1783484"/>
                      <a:ext cx="1797833" cy="2820065"/>
                    </a:xfrm>
                    <a:custGeom>
                      <a:avLst/>
                      <a:gdLst/>
                      <a:ahLst/>
                      <a:cxnLst/>
                      <a:rect l="l" t="t" r="r" b="b"/>
                      <a:pathLst>
                        <a:path w="45166" h="70847" extrusionOk="0">
                          <a:moveTo>
                            <a:pt x="2970" y="1"/>
                          </a:moveTo>
                          <a:cubicBezTo>
                            <a:pt x="1338" y="1"/>
                            <a:pt x="0" y="1335"/>
                            <a:pt x="0" y="2967"/>
                          </a:cubicBezTo>
                          <a:lnTo>
                            <a:pt x="0" y="67880"/>
                          </a:lnTo>
                          <a:cubicBezTo>
                            <a:pt x="0" y="69512"/>
                            <a:pt x="1338" y="70847"/>
                            <a:pt x="2970" y="70847"/>
                          </a:cubicBezTo>
                          <a:lnTo>
                            <a:pt x="42199" y="70847"/>
                          </a:lnTo>
                          <a:cubicBezTo>
                            <a:pt x="43831" y="70847"/>
                            <a:pt x="45166" y="69512"/>
                            <a:pt x="45166" y="67880"/>
                          </a:cubicBezTo>
                          <a:lnTo>
                            <a:pt x="45166" y="2967"/>
                          </a:lnTo>
                          <a:cubicBezTo>
                            <a:pt x="45166" y="1335"/>
                            <a:pt x="43831" y="1"/>
                            <a:pt x="42199" y="1"/>
                          </a:cubicBezTo>
                          <a:close/>
                        </a:path>
                      </a:pathLst>
                    </a:custGeom>
                    <a:solidFill>
                      <a:srgbClr val="F3F3F3"/>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67" name="Google Shape;1142;p33"/>
                    <p:cNvSpPr/>
                    <p:nvPr/>
                  </p:nvSpPr>
                  <p:spPr>
                    <a:xfrm>
                      <a:off x="5025120" y="2109575"/>
                      <a:ext cx="958783" cy="17833"/>
                    </a:xfrm>
                    <a:custGeom>
                      <a:avLst/>
                      <a:gdLst/>
                      <a:ahLst/>
                      <a:cxnLst/>
                      <a:rect l="l" t="t" r="r" b="b"/>
                      <a:pathLst>
                        <a:path w="24087" h="448" extrusionOk="0">
                          <a:moveTo>
                            <a:pt x="229" y="0"/>
                          </a:moveTo>
                          <a:cubicBezTo>
                            <a:pt x="103" y="0"/>
                            <a:pt x="1" y="99"/>
                            <a:pt x="1" y="222"/>
                          </a:cubicBezTo>
                          <a:cubicBezTo>
                            <a:pt x="1" y="345"/>
                            <a:pt x="103" y="447"/>
                            <a:pt x="229" y="447"/>
                          </a:cubicBezTo>
                          <a:lnTo>
                            <a:pt x="23858" y="447"/>
                          </a:lnTo>
                          <a:cubicBezTo>
                            <a:pt x="23985" y="447"/>
                            <a:pt x="24087" y="345"/>
                            <a:pt x="24087" y="222"/>
                          </a:cubicBezTo>
                          <a:cubicBezTo>
                            <a:pt x="24087" y="99"/>
                            <a:pt x="23985" y="0"/>
                            <a:pt x="23858" y="0"/>
                          </a:cubicBezTo>
                          <a:close/>
                        </a:path>
                      </a:pathLst>
                    </a:custGeom>
                    <a:solidFill>
                      <a:srgbClr val="00959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68" name="Google Shape;1143;p33"/>
                    <p:cNvSpPr/>
                    <p:nvPr/>
                  </p:nvSpPr>
                  <p:spPr>
                    <a:xfrm>
                      <a:off x="6087975" y="2036173"/>
                      <a:ext cx="303314" cy="296109"/>
                    </a:xfrm>
                    <a:custGeom>
                      <a:avLst/>
                      <a:gdLst/>
                      <a:ahLst/>
                      <a:cxnLst/>
                      <a:rect l="l" t="t" r="r" b="b"/>
                      <a:pathLst>
                        <a:path w="7620" h="7439" extrusionOk="0">
                          <a:moveTo>
                            <a:pt x="4646" y="448"/>
                          </a:moveTo>
                          <a:cubicBezTo>
                            <a:pt x="6032" y="448"/>
                            <a:pt x="7162" y="1551"/>
                            <a:pt x="7162" y="2903"/>
                          </a:cubicBezTo>
                          <a:lnTo>
                            <a:pt x="7162" y="4537"/>
                          </a:lnTo>
                          <a:cubicBezTo>
                            <a:pt x="7162" y="5893"/>
                            <a:pt x="6032" y="6992"/>
                            <a:pt x="4646" y="6992"/>
                          </a:cubicBezTo>
                          <a:lnTo>
                            <a:pt x="2973" y="6992"/>
                          </a:lnTo>
                          <a:cubicBezTo>
                            <a:pt x="1585" y="6992"/>
                            <a:pt x="458" y="5893"/>
                            <a:pt x="458" y="4537"/>
                          </a:cubicBezTo>
                          <a:lnTo>
                            <a:pt x="458" y="2903"/>
                          </a:lnTo>
                          <a:cubicBezTo>
                            <a:pt x="458" y="1551"/>
                            <a:pt x="1585" y="448"/>
                            <a:pt x="2973" y="448"/>
                          </a:cubicBezTo>
                          <a:close/>
                          <a:moveTo>
                            <a:pt x="2973" y="1"/>
                          </a:moveTo>
                          <a:cubicBezTo>
                            <a:pt x="1335" y="1"/>
                            <a:pt x="0" y="1301"/>
                            <a:pt x="0" y="2903"/>
                          </a:cubicBezTo>
                          <a:lnTo>
                            <a:pt x="0" y="4537"/>
                          </a:lnTo>
                          <a:cubicBezTo>
                            <a:pt x="0" y="6139"/>
                            <a:pt x="1335" y="7439"/>
                            <a:pt x="2973" y="7439"/>
                          </a:cubicBezTo>
                          <a:lnTo>
                            <a:pt x="4646" y="7439"/>
                          </a:lnTo>
                          <a:cubicBezTo>
                            <a:pt x="6285" y="7439"/>
                            <a:pt x="7619" y="6139"/>
                            <a:pt x="7619" y="4537"/>
                          </a:cubicBezTo>
                          <a:lnTo>
                            <a:pt x="7619" y="2903"/>
                          </a:lnTo>
                          <a:cubicBezTo>
                            <a:pt x="7619" y="1301"/>
                            <a:pt x="6285" y="1"/>
                            <a:pt x="4646" y="1"/>
                          </a:cubicBezTo>
                          <a:close/>
                        </a:path>
                      </a:pathLst>
                    </a:custGeom>
                    <a:solidFill>
                      <a:srgbClr val="00959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69" name="Google Shape;1144;p33"/>
                    <p:cNvSpPr/>
                    <p:nvPr/>
                  </p:nvSpPr>
                  <p:spPr>
                    <a:xfrm>
                      <a:off x="5025120" y="2591906"/>
                      <a:ext cx="958783" cy="17872"/>
                    </a:xfrm>
                    <a:custGeom>
                      <a:avLst/>
                      <a:gdLst/>
                      <a:ahLst/>
                      <a:cxnLst/>
                      <a:rect l="l" t="t" r="r" b="b"/>
                      <a:pathLst>
                        <a:path w="24087" h="449" extrusionOk="0">
                          <a:moveTo>
                            <a:pt x="229" y="1"/>
                          </a:moveTo>
                          <a:cubicBezTo>
                            <a:pt x="103" y="1"/>
                            <a:pt x="1" y="103"/>
                            <a:pt x="1" y="226"/>
                          </a:cubicBezTo>
                          <a:cubicBezTo>
                            <a:pt x="1" y="349"/>
                            <a:pt x="103" y="448"/>
                            <a:pt x="229" y="448"/>
                          </a:cubicBezTo>
                          <a:lnTo>
                            <a:pt x="23858" y="448"/>
                          </a:lnTo>
                          <a:cubicBezTo>
                            <a:pt x="23985" y="448"/>
                            <a:pt x="24087" y="349"/>
                            <a:pt x="24087" y="226"/>
                          </a:cubicBezTo>
                          <a:cubicBezTo>
                            <a:pt x="24087" y="103"/>
                            <a:pt x="23985" y="1"/>
                            <a:pt x="23858" y="1"/>
                          </a:cubicBezTo>
                          <a:close/>
                        </a:path>
                      </a:pathLst>
                    </a:custGeom>
                    <a:solidFill>
                      <a:srgbClr val="00959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70" name="Google Shape;1145;p33"/>
                    <p:cNvSpPr/>
                    <p:nvPr/>
                  </p:nvSpPr>
                  <p:spPr>
                    <a:xfrm>
                      <a:off x="6087975" y="2518703"/>
                      <a:ext cx="303314" cy="296109"/>
                    </a:xfrm>
                    <a:custGeom>
                      <a:avLst/>
                      <a:gdLst/>
                      <a:ahLst/>
                      <a:cxnLst/>
                      <a:rect l="l" t="t" r="r" b="b"/>
                      <a:pathLst>
                        <a:path w="7620" h="7439" extrusionOk="0">
                          <a:moveTo>
                            <a:pt x="4646" y="444"/>
                          </a:moveTo>
                          <a:cubicBezTo>
                            <a:pt x="6032" y="444"/>
                            <a:pt x="7162" y="1546"/>
                            <a:pt x="7162" y="2902"/>
                          </a:cubicBezTo>
                          <a:lnTo>
                            <a:pt x="7162" y="4537"/>
                          </a:lnTo>
                          <a:cubicBezTo>
                            <a:pt x="7162" y="5889"/>
                            <a:pt x="6032" y="6991"/>
                            <a:pt x="4646" y="6991"/>
                          </a:cubicBezTo>
                          <a:lnTo>
                            <a:pt x="2973" y="6991"/>
                          </a:lnTo>
                          <a:cubicBezTo>
                            <a:pt x="1585" y="6991"/>
                            <a:pt x="458" y="5889"/>
                            <a:pt x="458" y="4537"/>
                          </a:cubicBezTo>
                          <a:lnTo>
                            <a:pt x="458" y="2902"/>
                          </a:lnTo>
                          <a:cubicBezTo>
                            <a:pt x="458" y="1546"/>
                            <a:pt x="1585" y="444"/>
                            <a:pt x="2973" y="444"/>
                          </a:cubicBezTo>
                          <a:close/>
                          <a:moveTo>
                            <a:pt x="2973" y="1"/>
                          </a:moveTo>
                          <a:cubicBezTo>
                            <a:pt x="1335" y="1"/>
                            <a:pt x="0" y="1301"/>
                            <a:pt x="0" y="2902"/>
                          </a:cubicBezTo>
                          <a:lnTo>
                            <a:pt x="0" y="4537"/>
                          </a:lnTo>
                          <a:cubicBezTo>
                            <a:pt x="0" y="6134"/>
                            <a:pt x="1335" y="7439"/>
                            <a:pt x="2973" y="7439"/>
                          </a:cubicBezTo>
                          <a:lnTo>
                            <a:pt x="4646" y="7439"/>
                          </a:lnTo>
                          <a:cubicBezTo>
                            <a:pt x="6285" y="7439"/>
                            <a:pt x="7619" y="6134"/>
                            <a:pt x="7619" y="4537"/>
                          </a:cubicBezTo>
                          <a:lnTo>
                            <a:pt x="7619" y="2902"/>
                          </a:lnTo>
                          <a:cubicBezTo>
                            <a:pt x="7619" y="1301"/>
                            <a:pt x="6285" y="1"/>
                            <a:pt x="4646" y="1"/>
                          </a:cubicBezTo>
                          <a:close/>
                        </a:path>
                      </a:pathLst>
                    </a:custGeom>
                    <a:solidFill>
                      <a:srgbClr val="00959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71" name="Google Shape;1146;p33"/>
                    <p:cNvSpPr/>
                    <p:nvPr/>
                  </p:nvSpPr>
                  <p:spPr>
                    <a:xfrm>
                      <a:off x="5025120" y="3079437"/>
                      <a:ext cx="958783" cy="17833"/>
                    </a:xfrm>
                    <a:custGeom>
                      <a:avLst/>
                      <a:gdLst/>
                      <a:ahLst/>
                      <a:cxnLst/>
                      <a:rect l="l" t="t" r="r" b="b"/>
                      <a:pathLst>
                        <a:path w="24087" h="448" extrusionOk="0">
                          <a:moveTo>
                            <a:pt x="229" y="1"/>
                          </a:moveTo>
                          <a:cubicBezTo>
                            <a:pt x="103" y="1"/>
                            <a:pt x="1" y="100"/>
                            <a:pt x="1" y="223"/>
                          </a:cubicBezTo>
                          <a:cubicBezTo>
                            <a:pt x="1" y="346"/>
                            <a:pt x="103" y="448"/>
                            <a:pt x="229" y="448"/>
                          </a:cubicBezTo>
                          <a:lnTo>
                            <a:pt x="23858" y="448"/>
                          </a:lnTo>
                          <a:cubicBezTo>
                            <a:pt x="23985" y="448"/>
                            <a:pt x="24087" y="346"/>
                            <a:pt x="24087" y="223"/>
                          </a:cubicBezTo>
                          <a:cubicBezTo>
                            <a:pt x="24087" y="100"/>
                            <a:pt x="23985" y="1"/>
                            <a:pt x="23858" y="1"/>
                          </a:cubicBezTo>
                          <a:close/>
                        </a:path>
                      </a:pathLst>
                    </a:custGeom>
                    <a:solidFill>
                      <a:srgbClr val="00959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72" name="Google Shape;1147;p33"/>
                    <p:cNvSpPr/>
                    <p:nvPr/>
                  </p:nvSpPr>
                  <p:spPr>
                    <a:xfrm>
                      <a:off x="6087975" y="3006074"/>
                      <a:ext cx="303314" cy="296109"/>
                    </a:xfrm>
                    <a:custGeom>
                      <a:avLst/>
                      <a:gdLst/>
                      <a:ahLst/>
                      <a:cxnLst/>
                      <a:rect l="l" t="t" r="r" b="b"/>
                      <a:pathLst>
                        <a:path w="7620" h="7439" extrusionOk="0">
                          <a:moveTo>
                            <a:pt x="4646" y="448"/>
                          </a:moveTo>
                          <a:cubicBezTo>
                            <a:pt x="6032" y="448"/>
                            <a:pt x="7162" y="1550"/>
                            <a:pt x="7162" y="2902"/>
                          </a:cubicBezTo>
                          <a:lnTo>
                            <a:pt x="7162" y="4537"/>
                          </a:lnTo>
                          <a:cubicBezTo>
                            <a:pt x="7162" y="5892"/>
                            <a:pt x="6032" y="6991"/>
                            <a:pt x="4646" y="6991"/>
                          </a:cubicBezTo>
                          <a:lnTo>
                            <a:pt x="2973" y="6991"/>
                          </a:lnTo>
                          <a:cubicBezTo>
                            <a:pt x="1585" y="6991"/>
                            <a:pt x="458" y="5892"/>
                            <a:pt x="458" y="4537"/>
                          </a:cubicBezTo>
                          <a:lnTo>
                            <a:pt x="458" y="2902"/>
                          </a:lnTo>
                          <a:cubicBezTo>
                            <a:pt x="458" y="1550"/>
                            <a:pt x="1585" y="448"/>
                            <a:pt x="2973" y="448"/>
                          </a:cubicBezTo>
                          <a:close/>
                          <a:moveTo>
                            <a:pt x="2973" y="0"/>
                          </a:moveTo>
                          <a:cubicBezTo>
                            <a:pt x="1335" y="0"/>
                            <a:pt x="0" y="1301"/>
                            <a:pt x="0" y="2902"/>
                          </a:cubicBezTo>
                          <a:lnTo>
                            <a:pt x="0" y="4537"/>
                          </a:lnTo>
                          <a:cubicBezTo>
                            <a:pt x="0" y="6138"/>
                            <a:pt x="1335" y="7438"/>
                            <a:pt x="2973" y="7438"/>
                          </a:cubicBezTo>
                          <a:lnTo>
                            <a:pt x="4646" y="7438"/>
                          </a:lnTo>
                          <a:cubicBezTo>
                            <a:pt x="6285" y="7438"/>
                            <a:pt x="7619" y="6138"/>
                            <a:pt x="7619" y="4537"/>
                          </a:cubicBezTo>
                          <a:lnTo>
                            <a:pt x="7619" y="2902"/>
                          </a:lnTo>
                          <a:cubicBezTo>
                            <a:pt x="7619" y="1301"/>
                            <a:pt x="6285" y="0"/>
                            <a:pt x="4646" y="0"/>
                          </a:cubicBezTo>
                          <a:close/>
                        </a:path>
                      </a:pathLst>
                    </a:custGeom>
                    <a:solidFill>
                      <a:srgbClr val="00959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73" name="Google Shape;1148;p33"/>
                    <p:cNvSpPr/>
                    <p:nvPr/>
                  </p:nvSpPr>
                  <p:spPr>
                    <a:xfrm>
                      <a:off x="5021420" y="4094835"/>
                      <a:ext cx="958783" cy="17793"/>
                    </a:xfrm>
                    <a:custGeom>
                      <a:avLst/>
                      <a:gdLst/>
                      <a:ahLst/>
                      <a:cxnLst/>
                      <a:rect l="l" t="t" r="r" b="b"/>
                      <a:pathLst>
                        <a:path w="24087" h="447" extrusionOk="0">
                          <a:moveTo>
                            <a:pt x="229" y="0"/>
                          </a:moveTo>
                          <a:cubicBezTo>
                            <a:pt x="103" y="0"/>
                            <a:pt x="1" y="103"/>
                            <a:pt x="1" y="225"/>
                          </a:cubicBezTo>
                          <a:cubicBezTo>
                            <a:pt x="1" y="348"/>
                            <a:pt x="103" y="447"/>
                            <a:pt x="229" y="447"/>
                          </a:cubicBezTo>
                          <a:lnTo>
                            <a:pt x="23858" y="447"/>
                          </a:lnTo>
                          <a:cubicBezTo>
                            <a:pt x="23985" y="447"/>
                            <a:pt x="24087" y="348"/>
                            <a:pt x="24087" y="225"/>
                          </a:cubicBezTo>
                          <a:cubicBezTo>
                            <a:pt x="24087" y="103"/>
                            <a:pt x="23985" y="0"/>
                            <a:pt x="23858" y="0"/>
                          </a:cubicBezTo>
                          <a:close/>
                        </a:path>
                      </a:pathLst>
                    </a:custGeom>
                    <a:solidFill>
                      <a:srgbClr val="00959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74" name="Google Shape;1149;p33"/>
                    <p:cNvSpPr/>
                    <p:nvPr/>
                  </p:nvSpPr>
                  <p:spPr>
                    <a:xfrm>
                      <a:off x="5025120" y="2218125"/>
                      <a:ext cx="958783" cy="17833"/>
                    </a:xfrm>
                    <a:custGeom>
                      <a:avLst/>
                      <a:gdLst/>
                      <a:ahLst/>
                      <a:cxnLst/>
                      <a:rect l="l" t="t" r="r" b="b"/>
                      <a:pathLst>
                        <a:path w="24087" h="448" extrusionOk="0">
                          <a:moveTo>
                            <a:pt x="229" y="0"/>
                          </a:moveTo>
                          <a:cubicBezTo>
                            <a:pt x="103" y="0"/>
                            <a:pt x="1" y="100"/>
                            <a:pt x="1" y="222"/>
                          </a:cubicBezTo>
                          <a:cubicBezTo>
                            <a:pt x="1" y="349"/>
                            <a:pt x="103" y="448"/>
                            <a:pt x="229" y="448"/>
                          </a:cubicBezTo>
                          <a:lnTo>
                            <a:pt x="23858" y="448"/>
                          </a:lnTo>
                          <a:cubicBezTo>
                            <a:pt x="23985" y="448"/>
                            <a:pt x="24087" y="349"/>
                            <a:pt x="24087" y="222"/>
                          </a:cubicBezTo>
                          <a:cubicBezTo>
                            <a:pt x="24087" y="100"/>
                            <a:pt x="23985" y="0"/>
                            <a:pt x="23858" y="0"/>
                          </a:cubicBezTo>
                          <a:close/>
                        </a:path>
                      </a:pathLst>
                    </a:custGeom>
                    <a:solidFill>
                      <a:srgbClr val="00959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75" name="Google Shape;1150;p33"/>
                    <p:cNvSpPr/>
                    <p:nvPr/>
                  </p:nvSpPr>
                  <p:spPr>
                    <a:xfrm>
                      <a:off x="5025120" y="2700656"/>
                      <a:ext cx="958783" cy="17673"/>
                    </a:xfrm>
                    <a:custGeom>
                      <a:avLst/>
                      <a:gdLst/>
                      <a:ahLst/>
                      <a:cxnLst/>
                      <a:rect l="l" t="t" r="r" b="b"/>
                      <a:pathLst>
                        <a:path w="24087" h="444" extrusionOk="0">
                          <a:moveTo>
                            <a:pt x="229" y="0"/>
                          </a:moveTo>
                          <a:cubicBezTo>
                            <a:pt x="103" y="0"/>
                            <a:pt x="1" y="99"/>
                            <a:pt x="1" y="222"/>
                          </a:cubicBezTo>
                          <a:cubicBezTo>
                            <a:pt x="1" y="345"/>
                            <a:pt x="103" y="443"/>
                            <a:pt x="229" y="443"/>
                          </a:cubicBezTo>
                          <a:lnTo>
                            <a:pt x="23858" y="443"/>
                          </a:lnTo>
                          <a:cubicBezTo>
                            <a:pt x="23985" y="443"/>
                            <a:pt x="24087" y="345"/>
                            <a:pt x="24087" y="222"/>
                          </a:cubicBezTo>
                          <a:cubicBezTo>
                            <a:pt x="24087" y="99"/>
                            <a:pt x="23985" y="0"/>
                            <a:pt x="23858" y="0"/>
                          </a:cubicBezTo>
                          <a:close/>
                        </a:path>
                      </a:pathLst>
                    </a:custGeom>
                    <a:solidFill>
                      <a:srgbClr val="00959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76" name="Google Shape;1151;p33"/>
                    <p:cNvSpPr/>
                    <p:nvPr/>
                  </p:nvSpPr>
                  <p:spPr>
                    <a:xfrm>
                      <a:off x="5025120" y="3187987"/>
                      <a:ext cx="958783" cy="17872"/>
                    </a:xfrm>
                    <a:custGeom>
                      <a:avLst/>
                      <a:gdLst/>
                      <a:ahLst/>
                      <a:cxnLst/>
                      <a:rect l="l" t="t" r="r" b="b"/>
                      <a:pathLst>
                        <a:path w="24087" h="449" extrusionOk="0">
                          <a:moveTo>
                            <a:pt x="229" y="1"/>
                          </a:moveTo>
                          <a:cubicBezTo>
                            <a:pt x="103" y="1"/>
                            <a:pt x="1" y="100"/>
                            <a:pt x="1" y="226"/>
                          </a:cubicBezTo>
                          <a:cubicBezTo>
                            <a:pt x="1" y="349"/>
                            <a:pt x="103" y="448"/>
                            <a:pt x="229" y="448"/>
                          </a:cubicBezTo>
                          <a:lnTo>
                            <a:pt x="23858" y="448"/>
                          </a:lnTo>
                          <a:cubicBezTo>
                            <a:pt x="23985" y="448"/>
                            <a:pt x="24087" y="349"/>
                            <a:pt x="24087" y="226"/>
                          </a:cubicBezTo>
                          <a:cubicBezTo>
                            <a:pt x="24087" y="100"/>
                            <a:pt x="23985" y="1"/>
                            <a:pt x="23858" y="1"/>
                          </a:cubicBezTo>
                          <a:close/>
                        </a:path>
                      </a:pathLst>
                    </a:custGeom>
                    <a:solidFill>
                      <a:srgbClr val="00959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77" name="Google Shape;1152;p33"/>
                    <p:cNvSpPr/>
                    <p:nvPr/>
                  </p:nvSpPr>
                  <p:spPr>
                    <a:xfrm>
                      <a:off x="5021420" y="4203505"/>
                      <a:ext cx="958783" cy="17713"/>
                    </a:xfrm>
                    <a:custGeom>
                      <a:avLst/>
                      <a:gdLst/>
                      <a:ahLst/>
                      <a:cxnLst/>
                      <a:rect l="l" t="t" r="r" b="b"/>
                      <a:pathLst>
                        <a:path w="24087" h="445" extrusionOk="0">
                          <a:moveTo>
                            <a:pt x="229" y="1"/>
                          </a:moveTo>
                          <a:cubicBezTo>
                            <a:pt x="103" y="1"/>
                            <a:pt x="1" y="100"/>
                            <a:pt x="1" y="223"/>
                          </a:cubicBezTo>
                          <a:cubicBezTo>
                            <a:pt x="1" y="346"/>
                            <a:pt x="103" y="445"/>
                            <a:pt x="229" y="445"/>
                          </a:cubicBezTo>
                          <a:lnTo>
                            <a:pt x="23858" y="445"/>
                          </a:lnTo>
                          <a:cubicBezTo>
                            <a:pt x="23985" y="445"/>
                            <a:pt x="24087" y="346"/>
                            <a:pt x="24087" y="223"/>
                          </a:cubicBezTo>
                          <a:cubicBezTo>
                            <a:pt x="24087" y="100"/>
                            <a:pt x="23985" y="1"/>
                            <a:pt x="23858" y="1"/>
                          </a:cubicBezTo>
                          <a:close/>
                        </a:path>
                      </a:pathLst>
                    </a:custGeom>
                    <a:solidFill>
                      <a:srgbClr val="00959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78" name="Google Shape;1153;p33"/>
                    <p:cNvSpPr/>
                    <p:nvPr/>
                  </p:nvSpPr>
                  <p:spPr>
                    <a:xfrm>
                      <a:off x="6084275" y="4021592"/>
                      <a:ext cx="303314" cy="296109"/>
                    </a:xfrm>
                    <a:custGeom>
                      <a:avLst/>
                      <a:gdLst/>
                      <a:ahLst/>
                      <a:cxnLst/>
                      <a:rect l="l" t="t" r="r" b="b"/>
                      <a:pathLst>
                        <a:path w="7620" h="7439" extrusionOk="0">
                          <a:moveTo>
                            <a:pt x="4646" y="443"/>
                          </a:moveTo>
                          <a:cubicBezTo>
                            <a:pt x="6032" y="443"/>
                            <a:pt x="7162" y="1546"/>
                            <a:pt x="7162" y="2901"/>
                          </a:cubicBezTo>
                          <a:lnTo>
                            <a:pt x="7162" y="4536"/>
                          </a:lnTo>
                          <a:cubicBezTo>
                            <a:pt x="7162" y="5888"/>
                            <a:pt x="6032" y="6991"/>
                            <a:pt x="4646" y="6991"/>
                          </a:cubicBezTo>
                          <a:lnTo>
                            <a:pt x="2973" y="6991"/>
                          </a:lnTo>
                          <a:cubicBezTo>
                            <a:pt x="1585" y="6991"/>
                            <a:pt x="458" y="5888"/>
                            <a:pt x="458" y="4536"/>
                          </a:cubicBezTo>
                          <a:lnTo>
                            <a:pt x="458" y="2901"/>
                          </a:lnTo>
                          <a:cubicBezTo>
                            <a:pt x="458" y="1546"/>
                            <a:pt x="1585" y="443"/>
                            <a:pt x="2973" y="443"/>
                          </a:cubicBezTo>
                          <a:close/>
                          <a:moveTo>
                            <a:pt x="2973" y="0"/>
                          </a:moveTo>
                          <a:cubicBezTo>
                            <a:pt x="1335" y="0"/>
                            <a:pt x="0" y="1300"/>
                            <a:pt x="0" y="2901"/>
                          </a:cubicBezTo>
                          <a:lnTo>
                            <a:pt x="0" y="4536"/>
                          </a:lnTo>
                          <a:cubicBezTo>
                            <a:pt x="0" y="6134"/>
                            <a:pt x="1335" y="7438"/>
                            <a:pt x="2973" y="7438"/>
                          </a:cubicBezTo>
                          <a:lnTo>
                            <a:pt x="4646" y="7438"/>
                          </a:lnTo>
                          <a:cubicBezTo>
                            <a:pt x="6285" y="7438"/>
                            <a:pt x="7619" y="6134"/>
                            <a:pt x="7619" y="4536"/>
                          </a:cubicBezTo>
                          <a:lnTo>
                            <a:pt x="7619" y="2901"/>
                          </a:lnTo>
                          <a:cubicBezTo>
                            <a:pt x="7619" y="1300"/>
                            <a:pt x="6285" y="0"/>
                            <a:pt x="4646" y="0"/>
                          </a:cubicBezTo>
                          <a:close/>
                        </a:path>
                      </a:pathLst>
                    </a:custGeom>
                    <a:solidFill>
                      <a:srgbClr val="00959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79" name="Google Shape;1154;p33"/>
                    <p:cNvSpPr/>
                    <p:nvPr/>
                  </p:nvSpPr>
                  <p:spPr>
                    <a:xfrm>
                      <a:off x="6103659" y="2002457"/>
                      <a:ext cx="304747" cy="273182"/>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80" name="Google Shape;1155;p33"/>
                    <p:cNvSpPr/>
                    <p:nvPr/>
                  </p:nvSpPr>
                  <p:spPr>
                    <a:xfrm>
                      <a:off x="5282465" y="1608896"/>
                      <a:ext cx="831885" cy="159698"/>
                    </a:xfrm>
                    <a:custGeom>
                      <a:avLst/>
                      <a:gdLst/>
                      <a:ahLst/>
                      <a:cxnLst/>
                      <a:rect l="l" t="t" r="r" b="b"/>
                      <a:pathLst>
                        <a:path w="20899" h="4012" extrusionOk="0">
                          <a:moveTo>
                            <a:pt x="18" y="0"/>
                          </a:moveTo>
                          <a:cubicBezTo>
                            <a:pt x="8" y="103"/>
                            <a:pt x="0" y="208"/>
                            <a:pt x="0" y="314"/>
                          </a:cubicBezTo>
                          <a:lnTo>
                            <a:pt x="0" y="4011"/>
                          </a:lnTo>
                          <a:lnTo>
                            <a:pt x="20899" y="4011"/>
                          </a:lnTo>
                          <a:lnTo>
                            <a:pt x="20899" y="314"/>
                          </a:lnTo>
                          <a:cubicBezTo>
                            <a:pt x="20899" y="208"/>
                            <a:pt x="20892" y="103"/>
                            <a:pt x="20879" y="0"/>
                          </a:cubicBezTo>
                          <a:close/>
                        </a:path>
                      </a:pathLst>
                    </a:custGeom>
                    <a:solidFill>
                      <a:srgbClr val="291E1A"/>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81" name="Google Shape;1156;p33"/>
                    <p:cNvSpPr/>
                    <p:nvPr/>
                  </p:nvSpPr>
                  <p:spPr>
                    <a:xfrm>
                      <a:off x="5282465" y="1768557"/>
                      <a:ext cx="831885" cy="14967"/>
                    </a:xfrm>
                    <a:custGeom>
                      <a:avLst/>
                      <a:gdLst/>
                      <a:ahLst/>
                      <a:cxnLst/>
                      <a:rect l="l" t="t" r="r" b="b"/>
                      <a:pathLst>
                        <a:path w="20899" h="376" extrusionOk="0">
                          <a:moveTo>
                            <a:pt x="0" y="0"/>
                          </a:moveTo>
                          <a:lnTo>
                            <a:pt x="0" y="317"/>
                          </a:lnTo>
                          <a:lnTo>
                            <a:pt x="0" y="376"/>
                          </a:lnTo>
                          <a:lnTo>
                            <a:pt x="20899" y="376"/>
                          </a:lnTo>
                          <a:lnTo>
                            <a:pt x="20899" y="317"/>
                          </a:lnTo>
                          <a:lnTo>
                            <a:pt x="20899" y="0"/>
                          </a:lnTo>
                          <a:close/>
                        </a:path>
                      </a:pathLst>
                    </a:custGeom>
                    <a:solidFill>
                      <a:srgbClr val="4E5151"/>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82" name="Google Shape;1157;p33"/>
                    <p:cNvSpPr/>
                    <p:nvPr/>
                  </p:nvSpPr>
                  <p:spPr>
                    <a:xfrm>
                      <a:off x="5282465" y="1783484"/>
                      <a:ext cx="831885" cy="104409"/>
                    </a:xfrm>
                    <a:custGeom>
                      <a:avLst/>
                      <a:gdLst/>
                      <a:ahLst/>
                      <a:cxnLst/>
                      <a:rect l="l" t="t" r="r" b="b"/>
                      <a:pathLst>
                        <a:path w="20899" h="2623" extrusionOk="0">
                          <a:moveTo>
                            <a:pt x="0" y="1"/>
                          </a:moveTo>
                          <a:cubicBezTo>
                            <a:pt x="31" y="1448"/>
                            <a:pt x="1253" y="2622"/>
                            <a:pt x="2742" y="2622"/>
                          </a:cubicBezTo>
                          <a:lnTo>
                            <a:pt x="18154" y="2622"/>
                          </a:lnTo>
                          <a:cubicBezTo>
                            <a:pt x="19642" y="2622"/>
                            <a:pt x="20865" y="1448"/>
                            <a:pt x="20899" y="1"/>
                          </a:cubicBezTo>
                          <a:close/>
                        </a:path>
                      </a:pathLst>
                    </a:custGeom>
                    <a:solidFill>
                      <a:srgbClr val="827F7A"/>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83" name="Google Shape;1158;p33"/>
                    <p:cNvSpPr/>
                    <p:nvPr/>
                  </p:nvSpPr>
                  <p:spPr>
                    <a:xfrm>
                      <a:off x="5282465" y="1345102"/>
                      <a:ext cx="831885" cy="515992"/>
                    </a:xfrm>
                    <a:custGeom>
                      <a:avLst/>
                      <a:gdLst/>
                      <a:ahLst/>
                      <a:cxnLst/>
                      <a:rect l="l" t="t" r="r" b="b"/>
                      <a:pathLst>
                        <a:path w="20899" h="12963" extrusionOk="0">
                          <a:moveTo>
                            <a:pt x="12098" y="1599"/>
                          </a:moveTo>
                          <a:cubicBezTo>
                            <a:pt x="12505" y="1599"/>
                            <a:pt x="12836" y="1923"/>
                            <a:pt x="12836" y="2319"/>
                          </a:cubicBezTo>
                          <a:cubicBezTo>
                            <a:pt x="12836" y="2715"/>
                            <a:pt x="12505" y="3036"/>
                            <a:pt x="12098" y="3036"/>
                          </a:cubicBezTo>
                          <a:lnTo>
                            <a:pt x="8798" y="3036"/>
                          </a:lnTo>
                          <a:cubicBezTo>
                            <a:pt x="8391" y="3036"/>
                            <a:pt x="8060" y="2715"/>
                            <a:pt x="8060" y="2319"/>
                          </a:cubicBezTo>
                          <a:cubicBezTo>
                            <a:pt x="8060" y="1923"/>
                            <a:pt x="8391" y="1599"/>
                            <a:pt x="8798" y="1599"/>
                          </a:cubicBezTo>
                          <a:close/>
                          <a:moveTo>
                            <a:pt x="7930" y="1"/>
                          </a:moveTo>
                          <a:cubicBezTo>
                            <a:pt x="6422" y="1"/>
                            <a:pt x="5185" y="1206"/>
                            <a:pt x="5185" y="2681"/>
                          </a:cubicBezTo>
                          <a:lnTo>
                            <a:pt x="5185" y="3593"/>
                          </a:lnTo>
                          <a:lnTo>
                            <a:pt x="2742" y="3593"/>
                          </a:lnTo>
                          <a:cubicBezTo>
                            <a:pt x="1233" y="3593"/>
                            <a:pt x="0" y="4797"/>
                            <a:pt x="0" y="6272"/>
                          </a:cubicBezTo>
                          <a:lnTo>
                            <a:pt x="0" y="10286"/>
                          </a:lnTo>
                          <a:cubicBezTo>
                            <a:pt x="0" y="11757"/>
                            <a:pt x="1233" y="12963"/>
                            <a:pt x="2742" y="12963"/>
                          </a:cubicBezTo>
                          <a:lnTo>
                            <a:pt x="18154" y="12963"/>
                          </a:lnTo>
                          <a:cubicBezTo>
                            <a:pt x="19663" y="12963"/>
                            <a:pt x="20899" y="11757"/>
                            <a:pt x="20899" y="10286"/>
                          </a:cubicBezTo>
                          <a:lnTo>
                            <a:pt x="20899" y="6272"/>
                          </a:lnTo>
                          <a:cubicBezTo>
                            <a:pt x="20899" y="4797"/>
                            <a:pt x="19663" y="3593"/>
                            <a:pt x="18154" y="3593"/>
                          </a:cubicBezTo>
                          <a:lnTo>
                            <a:pt x="15710" y="3593"/>
                          </a:lnTo>
                          <a:lnTo>
                            <a:pt x="15710" y="2681"/>
                          </a:lnTo>
                          <a:cubicBezTo>
                            <a:pt x="15710" y="1206"/>
                            <a:pt x="14478" y="1"/>
                            <a:pt x="12968" y="1"/>
                          </a:cubicBezTo>
                          <a:close/>
                        </a:path>
                      </a:pathLst>
                    </a:custGeom>
                    <a:solidFill>
                      <a:srgbClr val="E8EEE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84" name="Google Shape;1159;p33"/>
                    <p:cNvSpPr/>
                    <p:nvPr/>
                  </p:nvSpPr>
                  <p:spPr>
                    <a:xfrm>
                      <a:off x="5336282" y="1680745"/>
                      <a:ext cx="35227" cy="26709"/>
                    </a:xfrm>
                    <a:custGeom>
                      <a:avLst/>
                      <a:gdLst/>
                      <a:ahLst/>
                      <a:cxnLst/>
                      <a:rect l="l" t="t" r="r" b="b"/>
                      <a:pathLst>
                        <a:path w="885" h="671" extrusionOk="0">
                          <a:moveTo>
                            <a:pt x="444" y="1"/>
                          </a:moveTo>
                          <a:cubicBezTo>
                            <a:pt x="3" y="1"/>
                            <a:pt x="0" y="670"/>
                            <a:pt x="444" y="670"/>
                          </a:cubicBezTo>
                          <a:cubicBezTo>
                            <a:pt x="884" y="670"/>
                            <a:pt x="884" y="1"/>
                            <a:pt x="444" y="1"/>
                          </a:cubicBezTo>
                          <a:close/>
                        </a:path>
                      </a:pathLst>
                    </a:custGeom>
                    <a:solidFill>
                      <a:srgbClr val="FFFFF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85" name="Google Shape;1160;p33"/>
                    <p:cNvSpPr/>
                    <p:nvPr/>
                  </p:nvSpPr>
                  <p:spPr>
                    <a:xfrm>
                      <a:off x="5338471" y="1726363"/>
                      <a:ext cx="126381" cy="98876"/>
                    </a:xfrm>
                    <a:custGeom>
                      <a:avLst/>
                      <a:gdLst/>
                      <a:ahLst/>
                      <a:cxnLst/>
                      <a:rect l="l" t="t" r="r" b="b"/>
                      <a:pathLst>
                        <a:path w="3175" h="2484" extrusionOk="0">
                          <a:moveTo>
                            <a:pt x="457" y="1"/>
                          </a:moveTo>
                          <a:cubicBezTo>
                            <a:pt x="286" y="1"/>
                            <a:pt x="101" y="107"/>
                            <a:pt x="75" y="319"/>
                          </a:cubicBezTo>
                          <a:cubicBezTo>
                            <a:pt x="0" y="927"/>
                            <a:pt x="102" y="1538"/>
                            <a:pt x="608" y="1944"/>
                          </a:cubicBezTo>
                          <a:cubicBezTo>
                            <a:pt x="1195" y="2419"/>
                            <a:pt x="2004" y="2460"/>
                            <a:pt x="2731" y="2483"/>
                          </a:cubicBezTo>
                          <a:cubicBezTo>
                            <a:pt x="2735" y="2484"/>
                            <a:pt x="2740" y="2484"/>
                            <a:pt x="2744" y="2484"/>
                          </a:cubicBezTo>
                          <a:cubicBezTo>
                            <a:pt x="3175" y="2484"/>
                            <a:pt x="3167" y="1828"/>
                            <a:pt x="2731" y="1814"/>
                          </a:cubicBezTo>
                          <a:cubicBezTo>
                            <a:pt x="2195" y="1798"/>
                            <a:pt x="1563" y="1798"/>
                            <a:pt x="1106" y="1477"/>
                          </a:cubicBezTo>
                          <a:cubicBezTo>
                            <a:pt x="710" y="1200"/>
                            <a:pt x="706" y="756"/>
                            <a:pt x="758" y="319"/>
                          </a:cubicBezTo>
                          <a:cubicBezTo>
                            <a:pt x="785" y="106"/>
                            <a:pt x="628" y="1"/>
                            <a:pt x="457" y="1"/>
                          </a:cubicBezTo>
                          <a:close/>
                        </a:path>
                      </a:pathLst>
                    </a:custGeom>
                    <a:solidFill>
                      <a:srgbClr val="FFFFF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86" name="Google Shape;1161;p33"/>
                    <p:cNvSpPr/>
                    <p:nvPr/>
                  </p:nvSpPr>
                  <p:spPr>
                    <a:xfrm>
                      <a:off x="5021420" y="3604223"/>
                      <a:ext cx="958783" cy="17793"/>
                    </a:xfrm>
                    <a:custGeom>
                      <a:avLst/>
                      <a:gdLst/>
                      <a:ahLst/>
                      <a:cxnLst/>
                      <a:rect l="l" t="t" r="r" b="b"/>
                      <a:pathLst>
                        <a:path w="24087" h="447" extrusionOk="0">
                          <a:moveTo>
                            <a:pt x="229" y="0"/>
                          </a:moveTo>
                          <a:cubicBezTo>
                            <a:pt x="103" y="0"/>
                            <a:pt x="1" y="103"/>
                            <a:pt x="1" y="225"/>
                          </a:cubicBezTo>
                          <a:cubicBezTo>
                            <a:pt x="1" y="348"/>
                            <a:pt x="103" y="447"/>
                            <a:pt x="229" y="447"/>
                          </a:cubicBezTo>
                          <a:lnTo>
                            <a:pt x="23858" y="447"/>
                          </a:lnTo>
                          <a:cubicBezTo>
                            <a:pt x="23985" y="447"/>
                            <a:pt x="24087" y="348"/>
                            <a:pt x="24087" y="225"/>
                          </a:cubicBezTo>
                          <a:cubicBezTo>
                            <a:pt x="24087" y="103"/>
                            <a:pt x="23985" y="0"/>
                            <a:pt x="23858" y="0"/>
                          </a:cubicBezTo>
                          <a:close/>
                        </a:path>
                      </a:pathLst>
                    </a:custGeom>
                    <a:solidFill>
                      <a:srgbClr val="00959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87" name="Google Shape;1162;p33"/>
                    <p:cNvSpPr/>
                    <p:nvPr/>
                  </p:nvSpPr>
                  <p:spPr>
                    <a:xfrm>
                      <a:off x="5021420" y="3712893"/>
                      <a:ext cx="958783" cy="17713"/>
                    </a:xfrm>
                    <a:custGeom>
                      <a:avLst/>
                      <a:gdLst/>
                      <a:ahLst/>
                      <a:cxnLst/>
                      <a:rect l="l" t="t" r="r" b="b"/>
                      <a:pathLst>
                        <a:path w="24087" h="445" extrusionOk="0">
                          <a:moveTo>
                            <a:pt x="229" y="1"/>
                          </a:moveTo>
                          <a:cubicBezTo>
                            <a:pt x="103" y="1"/>
                            <a:pt x="1" y="100"/>
                            <a:pt x="1" y="223"/>
                          </a:cubicBezTo>
                          <a:cubicBezTo>
                            <a:pt x="1" y="346"/>
                            <a:pt x="103" y="445"/>
                            <a:pt x="229" y="445"/>
                          </a:cubicBezTo>
                          <a:lnTo>
                            <a:pt x="23858" y="445"/>
                          </a:lnTo>
                          <a:cubicBezTo>
                            <a:pt x="23985" y="445"/>
                            <a:pt x="24087" y="346"/>
                            <a:pt x="24087" y="223"/>
                          </a:cubicBezTo>
                          <a:cubicBezTo>
                            <a:pt x="24087" y="100"/>
                            <a:pt x="23985" y="1"/>
                            <a:pt x="23858" y="1"/>
                          </a:cubicBezTo>
                          <a:close/>
                        </a:path>
                      </a:pathLst>
                    </a:custGeom>
                    <a:solidFill>
                      <a:srgbClr val="00959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88" name="Google Shape;1163;p33"/>
                    <p:cNvSpPr/>
                    <p:nvPr/>
                  </p:nvSpPr>
                  <p:spPr>
                    <a:xfrm>
                      <a:off x="6084275" y="3530980"/>
                      <a:ext cx="303314" cy="296109"/>
                    </a:xfrm>
                    <a:custGeom>
                      <a:avLst/>
                      <a:gdLst/>
                      <a:ahLst/>
                      <a:cxnLst/>
                      <a:rect l="l" t="t" r="r" b="b"/>
                      <a:pathLst>
                        <a:path w="7620" h="7439" extrusionOk="0">
                          <a:moveTo>
                            <a:pt x="4646" y="443"/>
                          </a:moveTo>
                          <a:cubicBezTo>
                            <a:pt x="6032" y="443"/>
                            <a:pt x="7162" y="1546"/>
                            <a:pt x="7162" y="2901"/>
                          </a:cubicBezTo>
                          <a:lnTo>
                            <a:pt x="7162" y="4536"/>
                          </a:lnTo>
                          <a:cubicBezTo>
                            <a:pt x="7162" y="5888"/>
                            <a:pt x="6032" y="6991"/>
                            <a:pt x="4646" y="6991"/>
                          </a:cubicBezTo>
                          <a:lnTo>
                            <a:pt x="2973" y="6991"/>
                          </a:lnTo>
                          <a:cubicBezTo>
                            <a:pt x="1585" y="6991"/>
                            <a:pt x="458" y="5888"/>
                            <a:pt x="458" y="4536"/>
                          </a:cubicBezTo>
                          <a:lnTo>
                            <a:pt x="458" y="2901"/>
                          </a:lnTo>
                          <a:cubicBezTo>
                            <a:pt x="458" y="1546"/>
                            <a:pt x="1585" y="443"/>
                            <a:pt x="2973" y="443"/>
                          </a:cubicBezTo>
                          <a:close/>
                          <a:moveTo>
                            <a:pt x="2973" y="0"/>
                          </a:moveTo>
                          <a:cubicBezTo>
                            <a:pt x="1335" y="0"/>
                            <a:pt x="0" y="1300"/>
                            <a:pt x="0" y="2901"/>
                          </a:cubicBezTo>
                          <a:lnTo>
                            <a:pt x="0" y="4536"/>
                          </a:lnTo>
                          <a:cubicBezTo>
                            <a:pt x="0" y="6134"/>
                            <a:pt x="1335" y="7438"/>
                            <a:pt x="2973" y="7438"/>
                          </a:cubicBezTo>
                          <a:lnTo>
                            <a:pt x="4646" y="7438"/>
                          </a:lnTo>
                          <a:cubicBezTo>
                            <a:pt x="6285" y="7438"/>
                            <a:pt x="7619" y="6134"/>
                            <a:pt x="7619" y="4536"/>
                          </a:cubicBezTo>
                          <a:lnTo>
                            <a:pt x="7619" y="2901"/>
                          </a:lnTo>
                          <a:cubicBezTo>
                            <a:pt x="7619" y="1300"/>
                            <a:pt x="6285" y="0"/>
                            <a:pt x="4646" y="0"/>
                          </a:cubicBezTo>
                          <a:close/>
                        </a:path>
                      </a:pathLst>
                    </a:custGeom>
                    <a:solidFill>
                      <a:srgbClr val="00959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grpSp>
              <p:sp>
                <p:nvSpPr>
                  <p:cNvPr id="262" name="Google Shape;1164;p33"/>
                  <p:cNvSpPr/>
                  <p:nvPr/>
                </p:nvSpPr>
                <p:spPr>
                  <a:xfrm flipH="1">
                    <a:off x="6294147" y="2353047"/>
                    <a:ext cx="347755" cy="311735"/>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63" name="Google Shape;1165;p33"/>
                  <p:cNvSpPr/>
                  <p:nvPr/>
                </p:nvSpPr>
                <p:spPr>
                  <a:xfrm flipH="1">
                    <a:off x="6294147" y="2849423"/>
                    <a:ext cx="347755" cy="311735"/>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grpSp>
            <p:grpSp>
              <p:nvGrpSpPr>
                <p:cNvPr id="177" name="Google Shape;1166;p33"/>
                <p:cNvGrpSpPr/>
                <p:nvPr/>
              </p:nvGrpSpPr>
              <p:grpSpPr>
                <a:xfrm>
                  <a:off x="6283252" y="1530412"/>
                  <a:ext cx="2463562" cy="3277863"/>
                  <a:chOff x="6283252" y="1530412"/>
                  <a:chExt cx="2463562" cy="3277863"/>
                </a:xfrm>
              </p:grpSpPr>
              <p:grpSp>
                <p:nvGrpSpPr>
                  <p:cNvPr id="178" name="Google Shape;1167;p33"/>
                  <p:cNvGrpSpPr/>
                  <p:nvPr/>
                </p:nvGrpSpPr>
                <p:grpSpPr>
                  <a:xfrm>
                    <a:off x="7072113" y="1852269"/>
                    <a:ext cx="714639" cy="993568"/>
                    <a:chOff x="6974678" y="2217868"/>
                    <a:chExt cx="626272" cy="870711"/>
                  </a:xfrm>
                </p:grpSpPr>
                <p:sp>
                  <p:nvSpPr>
                    <p:cNvPr id="258" name="Google Shape;1168;p33"/>
                    <p:cNvSpPr/>
                    <p:nvPr/>
                  </p:nvSpPr>
                  <p:spPr>
                    <a:xfrm>
                      <a:off x="7058550" y="2442300"/>
                      <a:ext cx="542400" cy="561900"/>
                    </a:xfrm>
                    <a:prstGeom prst="rect">
                      <a:avLst/>
                    </a:prstGeom>
                    <a:solidFill>
                      <a:srgbClr val="8C524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59" name="Google Shape;1169;p33"/>
                    <p:cNvSpPr/>
                    <p:nvPr/>
                  </p:nvSpPr>
                  <p:spPr>
                    <a:xfrm flipH="1">
                      <a:off x="6974678" y="2217868"/>
                      <a:ext cx="148279" cy="870711"/>
                    </a:xfrm>
                    <a:custGeom>
                      <a:avLst/>
                      <a:gdLst/>
                      <a:ahLst/>
                      <a:cxnLst/>
                      <a:rect l="l" t="t" r="r" b="b"/>
                      <a:pathLst>
                        <a:path w="2643" h="15520" extrusionOk="0">
                          <a:moveTo>
                            <a:pt x="2192" y="1"/>
                          </a:moveTo>
                          <a:lnTo>
                            <a:pt x="783" y="1445"/>
                          </a:lnTo>
                          <a:cubicBezTo>
                            <a:pt x="1" y="4349"/>
                            <a:pt x="315" y="15382"/>
                            <a:pt x="328" y="15519"/>
                          </a:cubicBezTo>
                          <a:lnTo>
                            <a:pt x="2319" y="15516"/>
                          </a:lnTo>
                          <a:cubicBezTo>
                            <a:pt x="2319" y="15447"/>
                            <a:pt x="2643" y="13143"/>
                            <a:pt x="2155" y="9805"/>
                          </a:cubicBezTo>
                          <a:cubicBezTo>
                            <a:pt x="1667" y="6459"/>
                            <a:pt x="2176" y="83"/>
                            <a:pt x="2192" y="1"/>
                          </a:cubicBezTo>
                          <a:close/>
                        </a:path>
                      </a:pathLst>
                    </a:custGeom>
                    <a:solidFill>
                      <a:srgbClr val="C6775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grpSp>
              <p:sp>
                <p:nvSpPr>
                  <p:cNvPr id="179" name="Google Shape;1170;p33"/>
                  <p:cNvSpPr/>
                  <p:nvPr/>
                </p:nvSpPr>
                <p:spPr>
                  <a:xfrm>
                    <a:off x="6416571" y="2077651"/>
                    <a:ext cx="347755" cy="311735"/>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80" name="Google Shape;1171;p33"/>
                  <p:cNvSpPr/>
                  <p:nvPr/>
                </p:nvSpPr>
                <p:spPr>
                  <a:xfrm flipH="1">
                    <a:off x="7062401" y="1626113"/>
                    <a:ext cx="867977" cy="704002"/>
                  </a:xfrm>
                  <a:custGeom>
                    <a:avLst/>
                    <a:gdLst/>
                    <a:ahLst/>
                    <a:cxnLst/>
                    <a:rect l="l" t="t" r="r" b="b"/>
                    <a:pathLst>
                      <a:path w="13334" h="10815" extrusionOk="0">
                        <a:moveTo>
                          <a:pt x="8359" y="0"/>
                        </a:moveTo>
                        <a:cubicBezTo>
                          <a:pt x="8359" y="0"/>
                          <a:pt x="6373" y="5141"/>
                          <a:pt x="3441" y="7398"/>
                        </a:cubicBezTo>
                        <a:cubicBezTo>
                          <a:pt x="3441" y="7398"/>
                          <a:pt x="2802" y="6968"/>
                          <a:pt x="2083" y="6968"/>
                        </a:cubicBezTo>
                        <a:cubicBezTo>
                          <a:pt x="1694" y="6968"/>
                          <a:pt x="1282" y="7093"/>
                          <a:pt x="935" y="7480"/>
                        </a:cubicBezTo>
                        <a:cubicBezTo>
                          <a:pt x="0" y="8525"/>
                          <a:pt x="764" y="10178"/>
                          <a:pt x="2687" y="10178"/>
                        </a:cubicBezTo>
                        <a:cubicBezTo>
                          <a:pt x="2793" y="10178"/>
                          <a:pt x="2902" y="10173"/>
                          <a:pt x="3014" y="10163"/>
                        </a:cubicBezTo>
                        <a:cubicBezTo>
                          <a:pt x="3391" y="10129"/>
                          <a:pt x="3708" y="10113"/>
                          <a:pt x="3977" y="10113"/>
                        </a:cubicBezTo>
                        <a:cubicBezTo>
                          <a:pt x="5246" y="10113"/>
                          <a:pt x="5420" y="10457"/>
                          <a:pt x="5594" y="10815"/>
                        </a:cubicBezTo>
                        <a:cubicBezTo>
                          <a:pt x="5594" y="10815"/>
                          <a:pt x="6711" y="10630"/>
                          <a:pt x="8169" y="10630"/>
                        </a:cubicBezTo>
                        <a:cubicBezTo>
                          <a:pt x="8169" y="10630"/>
                          <a:pt x="8032" y="9951"/>
                          <a:pt x="8940" y="9778"/>
                        </a:cubicBezTo>
                        <a:cubicBezTo>
                          <a:pt x="9848" y="9603"/>
                          <a:pt x="13313" y="8627"/>
                          <a:pt x="13327" y="6647"/>
                        </a:cubicBezTo>
                        <a:cubicBezTo>
                          <a:pt x="13333" y="5585"/>
                          <a:pt x="12862" y="4657"/>
                          <a:pt x="12927" y="3985"/>
                        </a:cubicBezTo>
                        <a:cubicBezTo>
                          <a:pt x="13043" y="2762"/>
                          <a:pt x="12418" y="254"/>
                          <a:pt x="8359" y="0"/>
                        </a:cubicBezTo>
                        <a:close/>
                      </a:path>
                    </a:pathLst>
                  </a:custGeom>
                  <a:solidFill>
                    <a:srgbClr val="FFB396"/>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81" name="Google Shape;1172;p33"/>
                  <p:cNvSpPr/>
                  <p:nvPr/>
                </p:nvSpPr>
                <p:spPr>
                  <a:xfrm flipH="1">
                    <a:off x="7568391" y="2429790"/>
                    <a:ext cx="690723" cy="700683"/>
                  </a:xfrm>
                  <a:custGeom>
                    <a:avLst/>
                    <a:gdLst/>
                    <a:ahLst/>
                    <a:cxnLst/>
                    <a:rect l="l" t="t" r="r" b="b"/>
                    <a:pathLst>
                      <a:path w="10611" h="10764" extrusionOk="0">
                        <a:moveTo>
                          <a:pt x="9692" y="0"/>
                        </a:moveTo>
                        <a:cubicBezTo>
                          <a:pt x="7656" y="0"/>
                          <a:pt x="0" y="3688"/>
                          <a:pt x="1653" y="7106"/>
                        </a:cubicBezTo>
                        <a:cubicBezTo>
                          <a:pt x="3117" y="10123"/>
                          <a:pt x="5374" y="10763"/>
                          <a:pt x="6296" y="10763"/>
                        </a:cubicBezTo>
                        <a:cubicBezTo>
                          <a:pt x="6451" y="10763"/>
                          <a:pt x="6568" y="10745"/>
                          <a:pt x="6637" y="10717"/>
                        </a:cubicBezTo>
                        <a:cubicBezTo>
                          <a:pt x="7112" y="10519"/>
                          <a:pt x="7924" y="9888"/>
                          <a:pt x="7784" y="9365"/>
                        </a:cubicBezTo>
                        <a:cubicBezTo>
                          <a:pt x="7644" y="8840"/>
                          <a:pt x="5937" y="6491"/>
                          <a:pt x="7518" y="4979"/>
                        </a:cubicBezTo>
                        <a:cubicBezTo>
                          <a:pt x="9099" y="3466"/>
                          <a:pt x="10037" y="3384"/>
                          <a:pt x="10324" y="2097"/>
                        </a:cubicBezTo>
                        <a:cubicBezTo>
                          <a:pt x="10611" y="811"/>
                          <a:pt x="10337" y="80"/>
                          <a:pt x="9874" y="12"/>
                        </a:cubicBezTo>
                        <a:cubicBezTo>
                          <a:pt x="9820" y="4"/>
                          <a:pt x="9759" y="0"/>
                          <a:pt x="9692" y="0"/>
                        </a:cubicBezTo>
                        <a:close/>
                      </a:path>
                    </a:pathLst>
                  </a:custGeom>
                  <a:solidFill>
                    <a:srgbClr val="FAE07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82" name="Google Shape;1173;p33"/>
                  <p:cNvSpPr/>
                  <p:nvPr/>
                </p:nvSpPr>
                <p:spPr>
                  <a:xfrm flipH="1">
                    <a:off x="8037474" y="4042224"/>
                    <a:ext cx="709340" cy="689161"/>
                  </a:xfrm>
                  <a:custGeom>
                    <a:avLst/>
                    <a:gdLst/>
                    <a:ahLst/>
                    <a:cxnLst/>
                    <a:rect l="l" t="t" r="r" b="b"/>
                    <a:pathLst>
                      <a:path w="10897" h="10587" extrusionOk="0">
                        <a:moveTo>
                          <a:pt x="4120" y="1"/>
                        </a:moveTo>
                        <a:lnTo>
                          <a:pt x="686" y="4538"/>
                        </a:lnTo>
                        <a:cubicBezTo>
                          <a:pt x="273" y="5135"/>
                          <a:pt x="0" y="7866"/>
                          <a:pt x="2239" y="9439"/>
                        </a:cubicBezTo>
                        <a:cubicBezTo>
                          <a:pt x="3470" y="10304"/>
                          <a:pt x="4559" y="10587"/>
                          <a:pt x="5432" y="10587"/>
                        </a:cubicBezTo>
                        <a:cubicBezTo>
                          <a:pt x="6595" y="10587"/>
                          <a:pt x="7375" y="10086"/>
                          <a:pt x="7599" y="9788"/>
                        </a:cubicBezTo>
                        <a:lnTo>
                          <a:pt x="10897" y="5436"/>
                        </a:lnTo>
                        <a:lnTo>
                          <a:pt x="4120" y="1"/>
                        </a:lnTo>
                        <a:close/>
                      </a:path>
                    </a:pathLst>
                  </a:custGeom>
                  <a:solidFill>
                    <a:srgbClr val="FF9F1E"/>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83" name="Google Shape;1174;p33"/>
                  <p:cNvSpPr/>
                  <p:nvPr/>
                </p:nvSpPr>
                <p:spPr>
                  <a:xfrm flipH="1">
                    <a:off x="6656641" y="2598976"/>
                    <a:ext cx="20310" cy="12043"/>
                  </a:xfrm>
                  <a:custGeom>
                    <a:avLst/>
                    <a:gdLst/>
                    <a:ahLst/>
                    <a:cxnLst/>
                    <a:rect l="l" t="t" r="r" b="b"/>
                    <a:pathLst>
                      <a:path w="312" h="185" extrusionOk="0">
                        <a:moveTo>
                          <a:pt x="56" y="1"/>
                        </a:moveTo>
                        <a:lnTo>
                          <a:pt x="1" y="72"/>
                        </a:lnTo>
                        <a:lnTo>
                          <a:pt x="284" y="185"/>
                        </a:lnTo>
                        <a:lnTo>
                          <a:pt x="305" y="133"/>
                        </a:lnTo>
                        <a:cubicBezTo>
                          <a:pt x="311" y="117"/>
                          <a:pt x="301" y="100"/>
                          <a:pt x="287" y="92"/>
                        </a:cubicBezTo>
                        <a:lnTo>
                          <a:pt x="56" y="1"/>
                        </a:lnTo>
                        <a:close/>
                      </a:path>
                    </a:pathLst>
                  </a:custGeom>
                  <a:solidFill>
                    <a:srgbClr val="F4BB67"/>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84" name="Google Shape;1175;p33"/>
                  <p:cNvSpPr/>
                  <p:nvPr/>
                </p:nvSpPr>
                <p:spPr>
                  <a:xfrm flipH="1">
                    <a:off x="6688407" y="2633216"/>
                    <a:ext cx="15428" cy="11392"/>
                  </a:xfrm>
                  <a:custGeom>
                    <a:avLst/>
                    <a:gdLst/>
                    <a:ahLst/>
                    <a:cxnLst/>
                    <a:rect l="l" t="t" r="r" b="b"/>
                    <a:pathLst>
                      <a:path w="237" h="175" extrusionOk="0">
                        <a:moveTo>
                          <a:pt x="69" y="1"/>
                        </a:moveTo>
                        <a:lnTo>
                          <a:pt x="1" y="92"/>
                        </a:lnTo>
                        <a:lnTo>
                          <a:pt x="199" y="174"/>
                        </a:lnTo>
                        <a:lnTo>
                          <a:pt x="229" y="99"/>
                        </a:lnTo>
                        <a:cubicBezTo>
                          <a:pt x="237" y="82"/>
                          <a:pt x="226" y="62"/>
                          <a:pt x="209" y="55"/>
                        </a:cubicBezTo>
                        <a:lnTo>
                          <a:pt x="69" y="1"/>
                        </a:lnTo>
                        <a:close/>
                      </a:path>
                    </a:pathLst>
                  </a:custGeom>
                  <a:solidFill>
                    <a:srgbClr val="F4BB67"/>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85" name="Google Shape;1176;p33"/>
                  <p:cNvSpPr/>
                  <p:nvPr/>
                </p:nvSpPr>
                <p:spPr>
                  <a:xfrm flipH="1">
                    <a:off x="6497778" y="1906091"/>
                    <a:ext cx="2039947" cy="2558168"/>
                  </a:xfrm>
                  <a:custGeom>
                    <a:avLst/>
                    <a:gdLst/>
                    <a:ahLst/>
                    <a:cxnLst/>
                    <a:rect l="l" t="t" r="r" b="b"/>
                    <a:pathLst>
                      <a:path w="31338" h="39299" extrusionOk="0">
                        <a:moveTo>
                          <a:pt x="26787" y="1"/>
                        </a:moveTo>
                        <a:lnTo>
                          <a:pt x="110" y="34444"/>
                        </a:lnTo>
                        <a:cubicBezTo>
                          <a:pt x="1" y="35547"/>
                          <a:pt x="308" y="37291"/>
                          <a:pt x="1926" y="38432"/>
                        </a:cubicBezTo>
                        <a:cubicBezTo>
                          <a:pt x="2509" y="38841"/>
                          <a:pt x="3062" y="39121"/>
                          <a:pt x="3574" y="39298"/>
                        </a:cubicBezTo>
                        <a:lnTo>
                          <a:pt x="31338" y="3455"/>
                        </a:lnTo>
                        <a:lnTo>
                          <a:pt x="26787" y="1"/>
                        </a:lnTo>
                        <a:close/>
                      </a:path>
                    </a:pathLst>
                  </a:custGeom>
                  <a:solidFill>
                    <a:srgbClr val="FFBD32"/>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86" name="Google Shape;1177;p33"/>
                  <p:cNvSpPr/>
                  <p:nvPr/>
                </p:nvSpPr>
                <p:spPr>
                  <a:xfrm flipH="1">
                    <a:off x="6385836" y="2128955"/>
                    <a:ext cx="1921279" cy="2351296"/>
                  </a:xfrm>
                  <a:custGeom>
                    <a:avLst/>
                    <a:gdLst/>
                    <a:ahLst/>
                    <a:cxnLst/>
                    <a:rect l="l" t="t" r="r" b="b"/>
                    <a:pathLst>
                      <a:path w="29515" h="36121" extrusionOk="0">
                        <a:moveTo>
                          <a:pt x="27764" y="0"/>
                        </a:moveTo>
                        <a:lnTo>
                          <a:pt x="0" y="35843"/>
                        </a:lnTo>
                        <a:cubicBezTo>
                          <a:pt x="567" y="36042"/>
                          <a:pt x="1085" y="36120"/>
                          <a:pt x="1543" y="36120"/>
                        </a:cubicBezTo>
                        <a:cubicBezTo>
                          <a:pt x="2705" y="36120"/>
                          <a:pt x="3486" y="35621"/>
                          <a:pt x="3711" y="35325"/>
                        </a:cubicBezTo>
                        <a:lnTo>
                          <a:pt x="3714" y="35321"/>
                        </a:lnTo>
                        <a:lnTo>
                          <a:pt x="29514" y="1332"/>
                        </a:lnTo>
                        <a:lnTo>
                          <a:pt x="27764" y="0"/>
                        </a:lnTo>
                        <a:close/>
                      </a:path>
                    </a:pathLst>
                  </a:custGeom>
                  <a:solidFill>
                    <a:srgbClr val="FF9F1E"/>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87" name="Google Shape;1178;p33"/>
                  <p:cNvSpPr/>
                  <p:nvPr/>
                </p:nvSpPr>
                <p:spPr>
                  <a:xfrm flipH="1">
                    <a:off x="6791982" y="1877930"/>
                    <a:ext cx="1736604" cy="2272401"/>
                  </a:xfrm>
                  <a:custGeom>
                    <a:avLst/>
                    <a:gdLst/>
                    <a:ahLst/>
                    <a:cxnLst/>
                    <a:rect l="l" t="t" r="r" b="b"/>
                    <a:pathLst>
                      <a:path w="26678" h="34909" extrusionOk="0">
                        <a:moveTo>
                          <a:pt x="26063" y="1"/>
                        </a:moveTo>
                        <a:lnTo>
                          <a:pt x="260" y="33990"/>
                        </a:lnTo>
                        <a:lnTo>
                          <a:pt x="260" y="33993"/>
                        </a:lnTo>
                        <a:cubicBezTo>
                          <a:pt x="147" y="34157"/>
                          <a:pt x="42" y="34485"/>
                          <a:pt x="1" y="34908"/>
                        </a:cubicBezTo>
                        <a:lnTo>
                          <a:pt x="26678" y="465"/>
                        </a:lnTo>
                        <a:lnTo>
                          <a:pt x="26063" y="1"/>
                        </a:lnTo>
                        <a:close/>
                      </a:path>
                    </a:pathLst>
                  </a:custGeom>
                  <a:solidFill>
                    <a:srgbClr val="FF9F1E"/>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88" name="Google Shape;1179;p33"/>
                  <p:cNvSpPr/>
                  <p:nvPr/>
                </p:nvSpPr>
                <p:spPr>
                  <a:xfrm flipH="1">
                    <a:off x="6627544" y="2542928"/>
                    <a:ext cx="91849" cy="63468"/>
                  </a:xfrm>
                  <a:custGeom>
                    <a:avLst/>
                    <a:gdLst/>
                    <a:ahLst/>
                    <a:cxnLst/>
                    <a:rect l="l" t="t" r="r" b="b"/>
                    <a:pathLst>
                      <a:path w="1411" h="975" extrusionOk="0">
                        <a:moveTo>
                          <a:pt x="422" y="1"/>
                        </a:moveTo>
                        <a:cubicBezTo>
                          <a:pt x="273" y="1"/>
                          <a:pt x="133" y="91"/>
                          <a:pt x="76" y="236"/>
                        </a:cubicBezTo>
                        <a:cubicBezTo>
                          <a:pt x="1" y="428"/>
                          <a:pt x="93" y="646"/>
                          <a:pt x="284" y="721"/>
                        </a:cubicBezTo>
                        <a:lnTo>
                          <a:pt x="851" y="947"/>
                        </a:lnTo>
                        <a:cubicBezTo>
                          <a:pt x="896" y="965"/>
                          <a:pt x="944" y="974"/>
                          <a:pt x="990" y="974"/>
                        </a:cubicBezTo>
                        <a:cubicBezTo>
                          <a:pt x="1138" y="974"/>
                          <a:pt x="1279" y="884"/>
                          <a:pt x="1336" y="739"/>
                        </a:cubicBezTo>
                        <a:cubicBezTo>
                          <a:pt x="1411" y="548"/>
                          <a:pt x="1319" y="329"/>
                          <a:pt x="1127" y="254"/>
                        </a:cubicBezTo>
                        <a:lnTo>
                          <a:pt x="561" y="28"/>
                        </a:lnTo>
                        <a:cubicBezTo>
                          <a:pt x="515" y="10"/>
                          <a:pt x="468" y="1"/>
                          <a:pt x="422" y="1"/>
                        </a:cubicBezTo>
                        <a:close/>
                      </a:path>
                    </a:pathLst>
                  </a:custGeom>
                  <a:solidFill>
                    <a:srgbClr val="FFB1AA"/>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89" name="Google Shape;1180;p33"/>
                  <p:cNvSpPr/>
                  <p:nvPr/>
                </p:nvSpPr>
                <p:spPr>
                  <a:xfrm flipH="1">
                    <a:off x="6650002" y="2581595"/>
                    <a:ext cx="88659" cy="62231"/>
                  </a:xfrm>
                  <a:custGeom>
                    <a:avLst/>
                    <a:gdLst/>
                    <a:ahLst/>
                    <a:cxnLst/>
                    <a:rect l="l" t="t" r="r" b="b"/>
                    <a:pathLst>
                      <a:path w="1362" h="956" extrusionOk="0">
                        <a:moveTo>
                          <a:pt x="421" y="1"/>
                        </a:moveTo>
                        <a:cubicBezTo>
                          <a:pt x="273" y="1"/>
                          <a:pt x="132" y="91"/>
                          <a:pt x="75" y="236"/>
                        </a:cubicBezTo>
                        <a:cubicBezTo>
                          <a:pt x="0" y="428"/>
                          <a:pt x="92" y="646"/>
                          <a:pt x="283" y="721"/>
                        </a:cubicBezTo>
                        <a:lnTo>
                          <a:pt x="799" y="930"/>
                        </a:lnTo>
                        <a:cubicBezTo>
                          <a:pt x="843" y="947"/>
                          <a:pt x="889" y="955"/>
                          <a:pt x="934" y="955"/>
                        </a:cubicBezTo>
                        <a:cubicBezTo>
                          <a:pt x="1083" y="955"/>
                          <a:pt x="1226" y="865"/>
                          <a:pt x="1284" y="718"/>
                        </a:cubicBezTo>
                        <a:cubicBezTo>
                          <a:pt x="1362" y="527"/>
                          <a:pt x="1267" y="309"/>
                          <a:pt x="1075" y="233"/>
                        </a:cubicBezTo>
                        <a:lnTo>
                          <a:pt x="560" y="28"/>
                        </a:lnTo>
                        <a:cubicBezTo>
                          <a:pt x="514" y="10"/>
                          <a:pt x="467" y="1"/>
                          <a:pt x="421" y="1"/>
                        </a:cubicBezTo>
                        <a:close/>
                      </a:path>
                    </a:pathLst>
                  </a:custGeom>
                  <a:solidFill>
                    <a:srgbClr val="FFB1AA"/>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90" name="Google Shape;1181;p33"/>
                  <p:cNvSpPr/>
                  <p:nvPr/>
                </p:nvSpPr>
                <p:spPr>
                  <a:xfrm flipH="1">
                    <a:off x="6681964" y="2619546"/>
                    <a:ext cx="73427" cy="56047"/>
                  </a:xfrm>
                  <a:custGeom>
                    <a:avLst/>
                    <a:gdLst/>
                    <a:ahLst/>
                    <a:cxnLst/>
                    <a:rect l="l" t="t" r="r" b="b"/>
                    <a:pathLst>
                      <a:path w="1128" h="861" extrusionOk="0">
                        <a:moveTo>
                          <a:pt x="429" y="0"/>
                        </a:moveTo>
                        <a:cubicBezTo>
                          <a:pt x="278" y="0"/>
                          <a:pt x="134" y="91"/>
                          <a:pt x="76" y="238"/>
                        </a:cubicBezTo>
                        <a:cubicBezTo>
                          <a:pt x="1" y="428"/>
                          <a:pt x="93" y="647"/>
                          <a:pt x="284" y="723"/>
                        </a:cubicBezTo>
                        <a:lnTo>
                          <a:pt x="564" y="835"/>
                        </a:lnTo>
                        <a:cubicBezTo>
                          <a:pt x="609" y="853"/>
                          <a:pt x="656" y="861"/>
                          <a:pt x="702" y="861"/>
                        </a:cubicBezTo>
                        <a:cubicBezTo>
                          <a:pt x="852" y="861"/>
                          <a:pt x="995" y="773"/>
                          <a:pt x="1053" y="627"/>
                        </a:cubicBezTo>
                        <a:cubicBezTo>
                          <a:pt x="1127" y="436"/>
                          <a:pt x="1035" y="217"/>
                          <a:pt x="844" y="138"/>
                        </a:cubicBezTo>
                        <a:lnTo>
                          <a:pt x="564" y="26"/>
                        </a:lnTo>
                        <a:cubicBezTo>
                          <a:pt x="520" y="9"/>
                          <a:pt x="474" y="0"/>
                          <a:pt x="429" y="0"/>
                        </a:cubicBezTo>
                        <a:close/>
                      </a:path>
                    </a:pathLst>
                  </a:custGeom>
                  <a:solidFill>
                    <a:srgbClr val="FFB1AA"/>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91" name="Google Shape;1182;p33"/>
                  <p:cNvSpPr/>
                  <p:nvPr/>
                </p:nvSpPr>
                <p:spPr>
                  <a:xfrm flipH="1">
                    <a:off x="6308564" y="1690065"/>
                    <a:ext cx="566527" cy="577395"/>
                  </a:xfrm>
                  <a:custGeom>
                    <a:avLst/>
                    <a:gdLst/>
                    <a:ahLst/>
                    <a:cxnLst/>
                    <a:rect l="l" t="t" r="r" b="b"/>
                    <a:pathLst>
                      <a:path w="8843" h="9013" extrusionOk="0">
                        <a:moveTo>
                          <a:pt x="5718" y="0"/>
                        </a:moveTo>
                        <a:cubicBezTo>
                          <a:pt x="3497" y="1127"/>
                          <a:pt x="926" y="2619"/>
                          <a:pt x="683" y="2967"/>
                        </a:cubicBezTo>
                        <a:cubicBezTo>
                          <a:pt x="274" y="3561"/>
                          <a:pt x="1" y="6295"/>
                          <a:pt x="2240" y="7869"/>
                        </a:cubicBezTo>
                        <a:cubicBezTo>
                          <a:pt x="3468" y="8731"/>
                          <a:pt x="4556" y="9013"/>
                          <a:pt x="5429" y="9013"/>
                        </a:cubicBezTo>
                        <a:cubicBezTo>
                          <a:pt x="6592" y="9013"/>
                          <a:pt x="7373" y="8513"/>
                          <a:pt x="7599" y="8217"/>
                        </a:cubicBezTo>
                        <a:cubicBezTo>
                          <a:pt x="7828" y="7913"/>
                          <a:pt x="8470" y="4909"/>
                          <a:pt x="8842" y="2359"/>
                        </a:cubicBezTo>
                        <a:cubicBezTo>
                          <a:pt x="6326" y="2222"/>
                          <a:pt x="5818" y="720"/>
                          <a:pt x="5718" y="0"/>
                        </a:cubicBezTo>
                        <a:close/>
                      </a:path>
                    </a:pathLst>
                  </a:custGeom>
                  <a:solidFill>
                    <a:srgbClr val="FDDFC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92" name="Google Shape;1183;p33"/>
                  <p:cNvSpPr/>
                  <p:nvPr/>
                </p:nvSpPr>
                <p:spPr>
                  <a:xfrm flipH="1">
                    <a:off x="6308527" y="1836255"/>
                    <a:ext cx="289638" cy="433447"/>
                  </a:xfrm>
                  <a:custGeom>
                    <a:avLst/>
                    <a:gdLst/>
                    <a:ahLst/>
                    <a:cxnLst/>
                    <a:rect l="l" t="t" r="r" b="b"/>
                    <a:pathLst>
                      <a:path w="4521" h="6766" extrusionOk="0">
                        <a:moveTo>
                          <a:pt x="3684" y="0"/>
                        </a:moveTo>
                        <a:cubicBezTo>
                          <a:pt x="2868" y="2396"/>
                          <a:pt x="1659" y="5165"/>
                          <a:pt x="0" y="6619"/>
                        </a:cubicBezTo>
                        <a:cubicBezTo>
                          <a:pt x="400" y="6721"/>
                          <a:pt x="772" y="6766"/>
                          <a:pt x="1110" y="6766"/>
                        </a:cubicBezTo>
                        <a:cubicBezTo>
                          <a:pt x="2271" y="6766"/>
                          <a:pt x="3052" y="6263"/>
                          <a:pt x="3277" y="5967"/>
                        </a:cubicBezTo>
                        <a:cubicBezTo>
                          <a:pt x="3506" y="5663"/>
                          <a:pt x="4148" y="2659"/>
                          <a:pt x="4520" y="109"/>
                        </a:cubicBezTo>
                        <a:cubicBezTo>
                          <a:pt x="4213" y="92"/>
                          <a:pt x="3933" y="54"/>
                          <a:pt x="3684" y="0"/>
                        </a:cubicBezTo>
                        <a:close/>
                      </a:path>
                    </a:pathLst>
                  </a:custGeom>
                  <a:solidFill>
                    <a:srgbClr val="FBC398"/>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93" name="Google Shape;1184;p33"/>
                  <p:cNvSpPr/>
                  <p:nvPr/>
                </p:nvSpPr>
                <p:spPr>
                  <a:xfrm flipH="1">
                    <a:off x="6283252" y="1606396"/>
                    <a:ext cx="225509" cy="234789"/>
                  </a:xfrm>
                  <a:custGeom>
                    <a:avLst/>
                    <a:gdLst/>
                    <a:ahLst/>
                    <a:cxnLst/>
                    <a:rect l="l" t="t" r="r" b="b"/>
                    <a:pathLst>
                      <a:path w="3520" h="3665" extrusionOk="0">
                        <a:moveTo>
                          <a:pt x="3144" y="1"/>
                        </a:moveTo>
                        <a:cubicBezTo>
                          <a:pt x="2739" y="1"/>
                          <a:pt x="1444" y="575"/>
                          <a:pt x="0" y="1306"/>
                        </a:cubicBezTo>
                        <a:cubicBezTo>
                          <a:pt x="100" y="2026"/>
                          <a:pt x="608" y="3528"/>
                          <a:pt x="3124" y="3665"/>
                        </a:cubicBezTo>
                        <a:cubicBezTo>
                          <a:pt x="3394" y="1801"/>
                          <a:pt x="3520" y="180"/>
                          <a:pt x="3240" y="19"/>
                        </a:cubicBezTo>
                        <a:cubicBezTo>
                          <a:pt x="3218" y="7"/>
                          <a:pt x="3186" y="1"/>
                          <a:pt x="3144" y="1"/>
                        </a:cubicBezTo>
                        <a:close/>
                      </a:path>
                    </a:pathLst>
                  </a:custGeom>
                  <a:solidFill>
                    <a:srgbClr val="152833"/>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94" name="Google Shape;1185;p33"/>
                  <p:cNvSpPr/>
                  <p:nvPr/>
                </p:nvSpPr>
                <p:spPr>
                  <a:xfrm flipH="1">
                    <a:off x="7249739" y="4678669"/>
                    <a:ext cx="379829" cy="83126"/>
                  </a:xfrm>
                  <a:custGeom>
                    <a:avLst/>
                    <a:gdLst/>
                    <a:ahLst/>
                    <a:cxnLst/>
                    <a:rect l="l" t="t" r="r" b="b"/>
                    <a:pathLst>
                      <a:path w="5835" h="1277" extrusionOk="0">
                        <a:moveTo>
                          <a:pt x="342" y="1"/>
                        </a:moveTo>
                        <a:cubicBezTo>
                          <a:pt x="342" y="1"/>
                          <a:pt x="130" y="96"/>
                          <a:pt x="141" y="280"/>
                        </a:cubicBezTo>
                        <a:cubicBezTo>
                          <a:pt x="151" y="461"/>
                          <a:pt x="1" y="936"/>
                          <a:pt x="677" y="936"/>
                        </a:cubicBezTo>
                        <a:cubicBezTo>
                          <a:pt x="1257" y="936"/>
                          <a:pt x="3726" y="1276"/>
                          <a:pt x="4705" y="1276"/>
                        </a:cubicBezTo>
                        <a:cubicBezTo>
                          <a:pt x="4873" y="1276"/>
                          <a:pt x="4997" y="1266"/>
                          <a:pt x="5060" y="1243"/>
                        </a:cubicBezTo>
                        <a:cubicBezTo>
                          <a:pt x="5262" y="1226"/>
                          <a:pt x="5667" y="1127"/>
                          <a:pt x="5705" y="943"/>
                        </a:cubicBezTo>
                        <a:cubicBezTo>
                          <a:pt x="5835" y="352"/>
                          <a:pt x="5561" y="260"/>
                          <a:pt x="5561" y="260"/>
                        </a:cubicBezTo>
                        <a:lnTo>
                          <a:pt x="342" y="1"/>
                        </a:lnTo>
                        <a:close/>
                      </a:path>
                    </a:pathLst>
                  </a:custGeom>
                  <a:solidFill>
                    <a:srgbClr val="E1E5E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95" name="Google Shape;1186;p33"/>
                  <p:cNvSpPr/>
                  <p:nvPr/>
                </p:nvSpPr>
                <p:spPr>
                  <a:xfrm flipH="1">
                    <a:off x="7360140" y="4494707"/>
                    <a:ext cx="259664" cy="222234"/>
                  </a:xfrm>
                  <a:custGeom>
                    <a:avLst/>
                    <a:gdLst/>
                    <a:ahLst/>
                    <a:cxnLst/>
                    <a:rect l="l" t="t" r="r" b="b"/>
                    <a:pathLst>
                      <a:path w="3989" h="3414" extrusionOk="0">
                        <a:moveTo>
                          <a:pt x="2432" y="0"/>
                        </a:moveTo>
                        <a:lnTo>
                          <a:pt x="455" y="136"/>
                        </a:lnTo>
                        <a:cubicBezTo>
                          <a:pt x="455" y="136"/>
                          <a:pt x="520" y="1110"/>
                          <a:pt x="325" y="1812"/>
                        </a:cubicBezTo>
                        <a:cubicBezTo>
                          <a:pt x="134" y="2512"/>
                          <a:pt x="1" y="3233"/>
                          <a:pt x="1045" y="3274"/>
                        </a:cubicBezTo>
                        <a:lnTo>
                          <a:pt x="2859" y="3413"/>
                        </a:lnTo>
                        <a:cubicBezTo>
                          <a:pt x="2859" y="3413"/>
                          <a:pt x="2824" y="1574"/>
                          <a:pt x="3988" y="1468"/>
                        </a:cubicBezTo>
                        <a:cubicBezTo>
                          <a:pt x="3988" y="1468"/>
                          <a:pt x="2506" y="1185"/>
                          <a:pt x="2432" y="0"/>
                        </a:cubicBezTo>
                        <a:close/>
                      </a:path>
                    </a:pathLst>
                  </a:custGeom>
                  <a:solidFill>
                    <a:srgbClr val="8C524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96" name="Google Shape;1187;p33"/>
                  <p:cNvSpPr/>
                  <p:nvPr/>
                </p:nvSpPr>
                <p:spPr>
                  <a:xfrm flipH="1">
                    <a:off x="7255334" y="4589813"/>
                    <a:ext cx="189361" cy="141582"/>
                  </a:xfrm>
                  <a:custGeom>
                    <a:avLst/>
                    <a:gdLst/>
                    <a:ahLst/>
                    <a:cxnLst/>
                    <a:rect l="l" t="t" r="r" b="b"/>
                    <a:pathLst>
                      <a:path w="2909" h="2175" extrusionOk="0">
                        <a:moveTo>
                          <a:pt x="1501" y="1"/>
                        </a:moveTo>
                        <a:cubicBezTo>
                          <a:pt x="1302" y="1"/>
                          <a:pt x="1076" y="59"/>
                          <a:pt x="810" y="178"/>
                        </a:cubicBezTo>
                        <a:cubicBezTo>
                          <a:pt x="1" y="536"/>
                          <a:pt x="100" y="1813"/>
                          <a:pt x="100" y="1813"/>
                        </a:cubicBezTo>
                        <a:cubicBezTo>
                          <a:pt x="116" y="2096"/>
                          <a:pt x="726" y="2175"/>
                          <a:pt x="1317" y="2175"/>
                        </a:cubicBezTo>
                        <a:cubicBezTo>
                          <a:pt x="1759" y="2175"/>
                          <a:pt x="2191" y="2131"/>
                          <a:pt x="2356" y="2096"/>
                        </a:cubicBezTo>
                        <a:cubicBezTo>
                          <a:pt x="2735" y="2014"/>
                          <a:pt x="2909" y="1386"/>
                          <a:pt x="2483" y="703"/>
                        </a:cubicBezTo>
                        <a:cubicBezTo>
                          <a:pt x="2199" y="243"/>
                          <a:pt x="1907" y="1"/>
                          <a:pt x="1501" y="1"/>
                        </a:cubicBezTo>
                        <a:close/>
                      </a:path>
                    </a:pathLst>
                  </a:custGeom>
                  <a:solidFill>
                    <a:srgbClr val="DCE0E0"/>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97" name="Google Shape;1188;p33"/>
                  <p:cNvSpPr/>
                  <p:nvPr/>
                </p:nvSpPr>
                <p:spPr>
                  <a:xfrm flipH="1">
                    <a:off x="7391970" y="4506685"/>
                    <a:ext cx="139824" cy="96731"/>
                  </a:xfrm>
                  <a:custGeom>
                    <a:avLst/>
                    <a:gdLst/>
                    <a:ahLst/>
                    <a:cxnLst/>
                    <a:rect l="l" t="t" r="r" b="b"/>
                    <a:pathLst>
                      <a:path w="2148" h="1486" extrusionOk="0">
                        <a:moveTo>
                          <a:pt x="155" y="1"/>
                        </a:moveTo>
                        <a:lnTo>
                          <a:pt x="1" y="28"/>
                        </a:lnTo>
                        <a:cubicBezTo>
                          <a:pt x="7" y="75"/>
                          <a:pt x="209" y="1206"/>
                          <a:pt x="831" y="1403"/>
                        </a:cubicBezTo>
                        <a:cubicBezTo>
                          <a:pt x="1008" y="1458"/>
                          <a:pt x="1179" y="1485"/>
                          <a:pt x="1332" y="1485"/>
                        </a:cubicBezTo>
                        <a:cubicBezTo>
                          <a:pt x="1718" y="1485"/>
                          <a:pt x="2019" y="1335"/>
                          <a:pt x="2148" y="1137"/>
                        </a:cubicBezTo>
                        <a:lnTo>
                          <a:pt x="2014" y="1052"/>
                        </a:lnTo>
                        <a:cubicBezTo>
                          <a:pt x="1924" y="1191"/>
                          <a:pt x="1676" y="1327"/>
                          <a:pt x="1332" y="1327"/>
                        </a:cubicBezTo>
                        <a:cubicBezTo>
                          <a:pt x="1194" y="1327"/>
                          <a:pt x="1042" y="1305"/>
                          <a:pt x="878" y="1253"/>
                        </a:cubicBezTo>
                        <a:cubicBezTo>
                          <a:pt x="346" y="1086"/>
                          <a:pt x="158" y="10"/>
                          <a:pt x="155" y="1"/>
                        </a:cubicBezTo>
                        <a:close/>
                      </a:path>
                    </a:pathLst>
                  </a:custGeom>
                  <a:solidFill>
                    <a:srgbClr val="333333"/>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98" name="Google Shape;1189;p33"/>
                  <p:cNvSpPr/>
                  <p:nvPr/>
                </p:nvSpPr>
                <p:spPr>
                  <a:xfrm flipH="1">
                    <a:off x="7414362" y="4533570"/>
                    <a:ext cx="99856" cy="74534"/>
                  </a:xfrm>
                  <a:custGeom>
                    <a:avLst/>
                    <a:gdLst/>
                    <a:ahLst/>
                    <a:cxnLst/>
                    <a:rect l="l" t="t" r="r" b="b"/>
                    <a:pathLst>
                      <a:path w="1534" h="1145" extrusionOk="0">
                        <a:moveTo>
                          <a:pt x="1194" y="1"/>
                        </a:moveTo>
                        <a:cubicBezTo>
                          <a:pt x="879" y="1"/>
                          <a:pt x="275" y="115"/>
                          <a:pt x="24" y="939"/>
                        </a:cubicBezTo>
                        <a:cubicBezTo>
                          <a:pt x="0" y="1025"/>
                          <a:pt x="49" y="1113"/>
                          <a:pt x="131" y="1137"/>
                        </a:cubicBezTo>
                        <a:cubicBezTo>
                          <a:pt x="147" y="1144"/>
                          <a:pt x="161" y="1144"/>
                          <a:pt x="178" y="1144"/>
                        </a:cubicBezTo>
                        <a:cubicBezTo>
                          <a:pt x="243" y="1144"/>
                          <a:pt x="307" y="1100"/>
                          <a:pt x="328" y="1031"/>
                        </a:cubicBezTo>
                        <a:cubicBezTo>
                          <a:pt x="518" y="402"/>
                          <a:pt x="944" y="312"/>
                          <a:pt x="1175" y="312"/>
                        </a:cubicBezTo>
                        <a:cubicBezTo>
                          <a:pt x="1251" y="312"/>
                          <a:pt x="1306" y="321"/>
                          <a:pt x="1325" y="325"/>
                        </a:cubicBezTo>
                        <a:cubicBezTo>
                          <a:pt x="1337" y="328"/>
                          <a:pt x="1349" y="329"/>
                          <a:pt x="1361" y="329"/>
                        </a:cubicBezTo>
                        <a:cubicBezTo>
                          <a:pt x="1433" y="329"/>
                          <a:pt x="1498" y="278"/>
                          <a:pt x="1513" y="205"/>
                        </a:cubicBezTo>
                        <a:cubicBezTo>
                          <a:pt x="1533" y="120"/>
                          <a:pt x="1478" y="35"/>
                          <a:pt x="1393" y="18"/>
                        </a:cubicBezTo>
                        <a:cubicBezTo>
                          <a:pt x="1390" y="17"/>
                          <a:pt x="1313" y="1"/>
                          <a:pt x="1194" y="1"/>
                        </a:cubicBezTo>
                        <a:close/>
                      </a:path>
                    </a:pathLst>
                  </a:custGeom>
                  <a:solidFill>
                    <a:srgbClr val="E8EEE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99" name="Google Shape;1190;p33"/>
                  <p:cNvSpPr/>
                  <p:nvPr/>
                </p:nvSpPr>
                <p:spPr>
                  <a:xfrm flipH="1">
                    <a:off x="7387933" y="4556028"/>
                    <a:ext cx="88074" cy="58260"/>
                  </a:xfrm>
                  <a:custGeom>
                    <a:avLst/>
                    <a:gdLst/>
                    <a:ahLst/>
                    <a:cxnLst/>
                    <a:rect l="l" t="t" r="r" b="b"/>
                    <a:pathLst>
                      <a:path w="1353" h="895" extrusionOk="0">
                        <a:moveTo>
                          <a:pt x="1194" y="0"/>
                        </a:moveTo>
                        <a:cubicBezTo>
                          <a:pt x="1192" y="0"/>
                          <a:pt x="1190" y="0"/>
                          <a:pt x="1189" y="0"/>
                        </a:cubicBezTo>
                        <a:cubicBezTo>
                          <a:pt x="1154" y="4"/>
                          <a:pt x="325" y="27"/>
                          <a:pt x="35" y="673"/>
                        </a:cubicBezTo>
                        <a:cubicBezTo>
                          <a:pt x="1" y="755"/>
                          <a:pt x="38" y="847"/>
                          <a:pt x="117" y="881"/>
                        </a:cubicBezTo>
                        <a:cubicBezTo>
                          <a:pt x="137" y="891"/>
                          <a:pt x="161" y="894"/>
                          <a:pt x="182" y="894"/>
                        </a:cubicBezTo>
                        <a:cubicBezTo>
                          <a:pt x="243" y="894"/>
                          <a:pt x="301" y="861"/>
                          <a:pt x="325" y="802"/>
                        </a:cubicBezTo>
                        <a:cubicBezTo>
                          <a:pt x="530" y="341"/>
                          <a:pt x="1185" y="317"/>
                          <a:pt x="1198" y="317"/>
                        </a:cubicBezTo>
                        <a:cubicBezTo>
                          <a:pt x="1284" y="314"/>
                          <a:pt x="1352" y="243"/>
                          <a:pt x="1352" y="157"/>
                        </a:cubicBezTo>
                        <a:cubicBezTo>
                          <a:pt x="1349" y="70"/>
                          <a:pt x="1277" y="0"/>
                          <a:pt x="1194" y="0"/>
                        </a:cubicBezTo>
                        <a:close/>
                      </a:path>
                    </a:pathLst>
                  </a:custGeom>
                  <a:solidFill>
                    <a:srgbClr val="E8EEE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00" name="Google Shape;1191;p33"/>
                  <p:cNvSpPr/>
                  <p:nvPr/>
                </p:nvSpPr>
                <p:spPr>
                  <a:xfrm flipH="1">
                    <a:off x="7376351" y="4725539"/>
                    <a:ext cx="379634" cy="82736"/>
                  </a:xfrm>
                  <a:custGeom>
                    <a:avLst/>
                    <a:gdLst/>
                    <a:ahLst/>
                    <a:cxnLst/>
                    <a:rect l="l" t="t" r="r" b="b"/>
                    <a:pathLst>
                      <a:path w="5832" h="1271" extrusionOk="0">
                        <a:moveTo>
                          <a:pt x="342" y="1"/>
                        </a:moveTo>
                        <a:cubicBezTo>
                          <a:pt x="342" y="1"/>
                          <a:pt x="127" y="97"/>
                          <a:pt x="137" y="281"/>
                        </a:cubicBezTo>
                        <a:cubicBezTo>
                          <a:pt x="147" y="461"/>
                          <a:pt x="1" y="888"/>
                          <a:pt x="676" y="936"/>
                        </a:cubicBezTo>
                        <a:cubicBezTo>
                          <a:pt x="1285" y="977"/>
                          <a:pt x="3644" y="1271"/>
                          <a:pt x="4668" y="1271"/>
                        </a:cubicBezTo>
                        <a:cubicBezTo>
                          <a:pt x="4840" y="1271"/>
                          <a:pt x="4974" y="1263"/>
                          <a:pt x="5056" y="1244"/>
                        </a:cubicBezTo>
                        <a:cubicBezTo>
                          <a:pt x="5261" y="1226"/>
                          <a:pt x="5663" y="1127"/>
                          <a:pt x="5704" y="943"/>
                        </a:cubicBezTo>
                        <a:cubicBezTo>
                          <a:pt x="5831" y="352"/>
                          <a:pt x="5558" y="264"/>
                          <a:pt x="5558" y="264"/>
                        </a:cubicBezTo>
                        <a:lnTo>
                          <a:pt x="342" y="1"/>
                        </a:lnTo>
                        <a:close/>
                      </a:path>
                    </a:pathLst>
                  </a:custGeom>
                  <a:solidFill>
                    <a:srgbClr val="E1E5E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01" name="Google Shape;1192;p33"/>
                  <p:cNvSpPr/>
                  <p:nvPr/>
                </p:nvSpPr>
                <p:spPr>
                  <a:xfrm flipH="1">
                    <a:off x="7486622" y="4541577"/>
                    <a:ext cx="259599" cy="222299"/>
                  </a:xfrm>
                  <a:custGeom>
                    <a:avLst/>
                    <a:gdLst/>
                    <a:ahLst/>
                    <a:cxnLst/>
                    <a:rect l="l" t="t" r="r" b="b"/>
                    <a:pathLst>
                      <a:path w="3988" h="3415" extrusionOk="0">
                        <a:moveTo>
                          <a:pt x="2431" y="0"/>
                        </a:moveTo>
                        <a:lnTo>
                          <a:pt x="451" y="137"/>
                        </a:lnTo>
                        <a:cubicBezTo>
                          <a:pt x="451" y="137"/>
                          <a:pt x="516" y="1110"/>
                          <a:pt x="325" y="1813"/>
                        </a:cubicBezTo>
                        <a:cubicBezTo>
                          <a:pt x="131" y="2513"/>
                          <a:pt x="0" y="3233"/>
                          <a:pt x="1042" y="3277"/>
                        </a:cubicBezTo>
                        <a:lnTo>
                          <a:pt x="2855" y="3414"/>
                        </a:lnTo>
                        <a:cubicBezTo>
                          <a:pt x="2855" y="3414"/>
                          <a:pt x="2820" y="1577"/>
                          <a:pt x="3988" y="1472"/>
                        </a:cubicBezTo>
                        <a:cubicBezTo>
                          <a:pt x="3988" y="1472"/>
                          <a:pt x="2502" y="1185"/>
                          <a:pt x="2431" y="0"/>
                        </a:cubicBezTo>
                        <a:close/>
                      </a:path>
                    </a:pathLst>
                  </a:custGeom>
                  <a:solidFill>
                    <a:srgbClr val="BF837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02" name="Google Shape;1193;p33"/>
                  <p:cNvSpPr/>
                  <p:nvPr/>
                </p:nvSpPr>
                <p:spPr>
                  <a:xfrm flipH="1">
                    <a:off x="7672598" y="4660898"/>
                    <a:ext cx="52076" cy="68285"/>
                  </a:xfrm>
                  <a:custGeom>
                    <a:avLst/>
                    <a:gdLst/>
                    <a:ahLst/>
                    <a:cxnLst/>
                    <a:rect l="l" t="t" r="r" b="b"/>
                    <a:pathLst>
                      <a:path w="800" h="1049" extrusionOk="0">
                        <a:moveTo>
                          <a:pt x="373" y="0"/>
                        </a:moveTo>
                        <a:lnTo>
                          <a:pt x="236" y="311"/>
                        </a:lnTo>
                        <a:lnTo>
                          <a:pt x="0" y="311"/>
                        </a:lnTo>
                        <a:lnTo>
                          <a:pt x="141" y="574"/>
                        </a:lnTo>
                        <a:lnTo>
                          <a:pt x="55" y="942"/>
                        </a:lnTo>
                        <a:lnTo>
                          <a:pt x="349" y="731"/>
                        </a:lnTo>
                        <a:lnTo>
                          <a:pt x="608" y="1049"/>
                        </a:lnTo>
                        <a:lnTo>
                          <a:pt x="544" y="584"/>
                        </a:lnTo>
                        <a:lnTo>
                          <a:pt x="799" y="488"/>
                        </a:lnTo>
                        <a:lnTo>
                          <a:pt x="482" y="397"/>
                        </a:lnTo>
                        <a:lnTo>
                          <a:pt x="373" y="0"/>
                        </a:lnTo>
                        <a:close/>
                      </a:path>
                    </a:pathLst>
                  </a:custGeom>
                  <a:solidFill>
                    <a:srgbClr val="E8EEE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03" name="Google Shape;1194;p33"/>
                  <p:cNvSpPr/>
                  <p:nvPr/>
                </p:nvSpPr>
                <p:spPr>
                  <a:xfrm flipH="1">
                    <a:off x="7381946" y="4636682"/>
                    <a:ext cx="189426" cy="141647"/>
                  </a:xfrm>
                  <a:custGeom>
                    <a:avLst/>
                    <a:gdLst/>
                    <a:ahLst/>
                    <a:cxnLst/>
                    <a:rect l="l" t="t" r="r" b="b"/>
                    <a:pathLst>
                      <a:path w="2910" h="2176" extrusionOk="0">
                        <a:moveTo>
                          <a:pt x="1503" y="1"/>
                        </a:moveTo>
                        <a:cubicBezTo>
                          <a:pt x="1304" y="1"/>
                          <a:pt x="1077" y="59"/>
                          <a:pt x="810" y="178"/>
                        </a:cubicBezTo>
                        <a:cubicBezTo>
                          <a:pt x="1" y="536"/>
                          <a:pt x="100" y="1816"/>
                          <a:pt x="100" y="1816"/>
                        </a:cubicBezTo>
                        <a:cubicBezTo>
                          <a:pt x="116" y="2097"/>
                          <a:pt x="726" y="2176"/>
                          <a:pt x="1318" y="2176"/>
                        </a:cubicBezTo>
                        <a:cubicBezTo>
                          <a:pt x="1762" y="2176"/>
                          <a:pt x="2195" y="2132"/>
                          <a:pt x="2360" y="2097"/>
                        </a:cubicBezTo>
                        <a:cubicBezTo>
                          <a:pt x="2739" y="2015"/>
                          <a:pt x="2909" y="1386"/>
                          <a:pt x="2486" y="704"/>
                        </a:cubicBezTo>
                        <a:cubicBezTo>
                          <a:pt x="2200" y="243"/>
                          <a:pt x="1909" y="1"/>
                          <a:pt x="1503" y="1"/>
                        </a:cubicBezTo>
                        <a:close/>
                      </a:path>
                    </a:pathLst>
                  </a:custGeom>
                  <a:solidFill>
                    <a:srgbClr val="E8EEE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04" name="Google Shape;1195;p33"/>
                  <p:cNvSpPr/>
                  <p:nvPr/>
                </p:nvSpPr>
                <p:spPr>
                  <a:xfrm flipH="1">
                    <a:off x="7518582" y="4553554"/>
                    <a:ext cx="139889" cy="96731"/>
                  </a:xfrm>
                  <a:custGeom>
                    <a:avLst/>
                    <a:gdLst/>
                    <a:ahLst/>
                    <a:cxnLst/>
                    <a:rect l="l" t="t" r="r" b="b"/>
                    <a:pathLst>
                      <a:path w="2149" h="1486" extrusionOk="0">
                        <a:moveTo>
                          <a:pt x="158" y="1"/>
                        </a:moveTo>
                        <a:lnTo>
                          <a:pt x="1" y="28"/>
                        </a:lnTo>
                        <a:cubicBezTo>
                          <a:pt x="8" y="76"/>
                          <a:pt x="209" y="1206"/>
                          <a:pt x="831" y="1403"/>
                        </a:cubicBezTo>
                        <a:cubicBezTo>
                          <a:pt x="1008" y="1461"/>
                          <a:pt x="1179" y="1485"/>
                          <a:pt x="1332" y="1485"/>
                        </a:cubicBezTo>
                        <a:cubicBezTo>
                          <a:pt x="1718" y="1485"/>
                          <a:pt x="2022" y="1335"/>
                          <a:pt x="2148" y="1141"/>
                        </a:cubicBezTo>
                        <a:lnTo>
                          <a:pt x="2015" y="1052"/>
                        </a:lnTo>
                        <a:cubicBezTo>
                          <a:pt x="1925" y="1191"/>
                          <a:pt x="1678" y="1327"/>
                          <a:pt x="1334" y="1327"/>
                        </a:cubicBezTo>
                        <a:cubicBezTo>
                          <a:pt x="1196" y="1327"/>
                          <a:pt x="1043" y="1305"/>
                          <a:pt x="878" y="1253"/>
                        </a:cubicBezTo>
                        <a:cubicBezTo>
                          <a:pt x="349" y="1086"/>
                          <a:pt x="158" y="11"/>
                          <a:pt x="158" y="1"/>
                        </a:cubicBezTo>
                        <a:close/>
                      </a:path>
                    </a:pathLst>
                  </a:custGeom>
                  <a:solidFill>
                    <a:srgbClr val="333333"/>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05" name="Google Shape;1196;p33"/>
                  <p:cNvSpPr/>
                  <p:nvPr/>
                </p:nvSpPr>
                <p:spPr>
                  <a:xfrm flipH="1">
                    <a:off x="7541039" y="4580439"/>
                    <a:ext cx="99856" cy="74534"/>
                  </a:xfrm>
                  <a:custGeom>
                    <a:avLst/>
                    <a:gdLst/>
                    <a:ahLst/>
                    <a:cxnLst/>
                    <a:rect l="l" t="t" r="r" b="b"/>
                    <a:pathLst>
                      <a:path w="1534" h="1145" extrusionOk="0">
                        <a:moveTo>
                          <a:pt x="1196" y="1"/>
                        </a:moveTo>
                        <a:cubicBezTo>
                          <a:pt x="882" y="1"/>
                          <a:pt x="279" y="116"/>
                          <a:pt x="28" y="943"/>
                        </a:cubicBezTo>
                        <a:cubicBezTo>
                          <a:pt x="0" y="1025"/>
                          <a:pt x="49" y="1113"/>
                          <a:pt x="131" y="1138"/>
                        </a:cubicBezTo>
                        <a:cubicBezTo>
                          <a:pt x="147" y="1144"/>
                          <a:pt x="161" y="1144"/>
                          <a:pt x="178" y="1144"/>
                        </a:cubicBezTo>
                        <a:cubicBezTo>
                          <a:pt x="246" y="1144"/>
                          <a:pt x="308" y="1103"/>
                          <a:pt x="328" y="1035"/>
                        </a:cubicBezTo>
                        <a:cubicBezTo>
                          <a:pt x="521" y="407"/>
                          <a:pt x="945" y="314"/>
                          <a:pt x="1177" y="314"/>
                        </a:cubicBezTo>
                        <a:cubicBezTo>
                          <a:pt x="1253" y="314"/>
                          <a:pt x="1309" y="324"/>
                          <a:pt x="1329" y="328"/>
                        </a:cubicBezTo>
                        <a:cubicBezTo>
                          <a:pt x="1339" y="330"/>
                          <a:pt x="1350" y="331"/>
                          <a:pt x="1360" y="331"/>
                        </a:cubicBezTo>
                        <a:cubicBezTo>
                          <a:pt x="1433" y="331"/>
                          <a:pt x="1498" y="280"/>
                          <a:pt x="1516" y="205"/>
                        </a:cubicBezTo>
                        <a:cubicBezTo>
                          <a:pt x="1533" y="120"/>
                          <a:pt x="1478" y="35"/>
                          <a:pt x="1393" y="18"/>
                        </a:cubicBezTo>
                        <a:cubicBezTo>
                          <a:pt x="1391" y="17"/>
                          <a:pt x="1314" y="1"/>
                          <a:pt x="1196" y="1"/>
                        </a:cubicBezTo>
                        <a:close/>
                      </a:path>
                    </a:pathLst>
                  </a:custGeom>
                  <a:solidFill>
                    <a:srgbClr val="E8EEE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06" name="Google Shape;1197;p33"/>
                  <p:cNvSpPr/>
                  <p:nvPr/>
                </p:nvSpPr>
                <p:spPr>
                  <a:xfrm flipH="1">
                    <a:off x="7514415" y="4602897"/>
                    <a:ext cx="88269" cy="58520"/>
                  </a:xfrm>
                  <a:custGeom>
                    <a:avLst/>
                    <a:gdLst/>
                    <a:ahLst/>
                    <a:cxnLst/>
                    <a:rect l="l" t="t" r="r" b="b"/>
                    <a:pathLst>
                      <a:path w="1356" h="899" extrusionOk="0">
                        <a:moveTo>
                          <a:pt x="1192" y="1"/>
                        </a:moveTo>
                        <a:cubicBezTo>
                          <a:pt x="1154" y="4"/>
                          <a:pt x="325" y="28"/>
                          <a:pt x="39" y="673"/>
                        </a:cubicBezTo>
                        <a:cubicBezTo>
                          <a:pt x="1" y="755"/>
                          <a:pt x="39" y="847"/>
                          <a:pt x="117" y="885"/>
                        </a:cubicBezTo>
                        <a:cubicBezTo>
                          <a:pt x="138" y="891"/>
                          <a:pt x="161" y="898"/>
                          <a:pt x="182" y="898"/>
                        </a:cubicBezTo>
                        <a:cubicBezTo>
                          <a:pt x="243" y="898"/>
                          <a:pt x="302" y="861"/>
                          <a:pt x="329" y="803"/>
                        </a:cubicBezTo>
                        <a:cubicBezTo>
                          <a:pt x="533" y="342"/>
                          <a:pt x="1192" y="318"/>
                          <a:pt x="1199" y="318"/>
                        </a:cubicBezTo>
                        <a:cubicBezTo>
                          <a:pt x="1285" y="318"/>
                          <a:pt x="1356" y="243"/>
                          <a:pt x="1353" y="158"/>
                        </a:cubicBezTo>
                        <a:cubicBezTo>
                          <a:pt x="1349" y="69"/>
                          <a:pt x="1277" y="4"/>
                          <a:pt x="1192" y="1"/>
                        </a:cubicBezTo>
                        <a:close/>
                      </a:path>
                    </a:pathLst>
                  </a:custGeom>
                  <a:solidFill>
                    <a:srgbClr val="E8EEE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07" name="Google Shape;1198;p33"/>
                  <p:cNvSpPr/>
                  <p:nvPr/>
                </p:nvSpPr>
                <p:spPr>
                  <a:xfrm flipH="1">
                    <a:off x="7182630" y="2396722"/>
                    <a:ext cx="686231" cy="603366"/>
                  </a:xfrm>
                  <a:custGeom>
                    <a:avLst/>
                    <a:gdLst/>
                    <a:ahLst/>
                    <a:cxnLst/>
                    <a:rect l="l" t="t" r="r" b="b"/>
                    <a:pathLst>
                      <a:path w="10542" h="9269" extrusionOk="0">
                        <a:moveTo>
                          <a:pt x="6645" y="1"/>
                        </a:moveTo>
                        <a:cubicBezTo>
                          <a:pt x="5506" y="1"/>
                          <a:pt x="4402" y="359"/>
                          <a:pt x="3879" y="520"/>
                        </a:cubicBezTo>
                        <a:cubicBezTo>
                          <a:pt x="2967" y="800"/>
                          <a:pt x="561" y="2227"/>
                          <a:pt x="280" y="4043"/>
                        </a:cubicBezTo>
                        <a:cubicBezTo>
                          <a:pt x="0" y="5862"/>
                          <a:pt x="2288" y="8873"/>
                          <a:pt x="2346" y="9228"/>
                        </a:cubicBezTo>
                        <a:cubicBezTo>
                          <a:pt x="2350" y="9256"/>
                          <a:pt x="2401" y="9269"/>
                          <a:pt x="2490" y="9269"/>
                        </a:cubicBezTo>
                        <a:cubicBezTo>
                          <a:pt x="3555" y="9269"/>
                          <a:pt x="10121" y="7453"/>
                          <a:pt x="10121" y="7453"/>
                        </a:cubicBezTo>
                        <a:cubicBezTo>
                          <a:pt x="10121" y="7453"/>
                          <a:pt x="10542" y="2227"/>
                          <a:pt x="8992" y="800"/>
                        </a:cubicBezTo>
                        <a:cubicBezTo>
                          <a:pt x="8336" y="194"/>
                          <a:pt x="7481" y="1"/>
                          <a:pt x="6645" y="1"/>
                        </a:cubicBezTo>
                        <a:close/>
                      </a:path>
                    </a:pathLst>
                  </a:custGeom>
                  <a:solidFill>
                    <a:srgbClr val="FAE07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08" name="Google Shape;1199;p33"/>
                  <p:cNvSpPr/>
                  <p:nvPr/>
                </p:nvSpPr>
                <p:spPr>
                  <a:xfrm flipH="1">
                    <a:off x="7565713" y="2693886"/>
                    <a:ext cx="244692" cy="290259"/>
                  </a:xfrm>
                  <a:custGeom>
                    <a:avLst/>
                    <a:gdLst/>
                    <a:ahLst/>
                    <a:cxnLst/>
                    <a:rect l="l" t="t" r="r" b="b"/>
                    <a:pathLst>
                      <a:path w="3759" h="4459" extrusionOk="0">
                        <a:moveTo>
                          <a:pt x="1386" y="1"/>
                        </a:moveTo>
                        <a:cubicBezTo>
                          <a:pt x="1302" y="1"/>
                          <a:pt x="1220" y="23"/>
                          <a:pt x="1140" y="72"/>
                        </a:cubicBezTo>
                        <a:cubicBezTo>
                          <a:pt x="93" y="717"/>
                          <a:pt x="0" y="2048"/>
                          <a:pt x="0" y="2048"/>
                        </a:cubicBezTo>
                        <a:lnTo>
                          <a:pt x="1202" y="4458"/>
                        </a:lnTo>
                        <a:lnTo>
                          <a:pt x="3759" y="3400"/>
                        </a:lnTo>
                        <a:cubicBezTo>
                          <a:pt x="3759" y="3400"/>
                          <a:pt x="2416" y="1"/>
                          <a:pt x="1386" y="1"/>
                        </a:cubicBezTo>
                        <a:close/>
                      </a:path>
                    </a:pathLst>
                  </a:custGeom>
                  <a:solidFill>
                    <a:srgbClr val="FFBD32"/>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09" name="Google Shape;1200;p33"/>
                  <p:cNvSpPr/>
                  <p:nvPr/>
                </p:nvSpPr>
                <p:spPr>
                  <a:xfrm flipH="1">
                    <a:off x="7136414" y="2865740"/>
                    <a:ext cx="788886" cy="1573607"/>
                  </a:xfrm>
                  <a:custGeom>
                    <a:avLst/>
                    <a:gdLst/>
                    <a:ahLst/>
                    <a:cxnLst/>
                    <a:rect l="l" t="t" r="r" b="b"/>
                    <a:pathLst>
                      <a:path w="12119" h="24174" extrusionOk="0">
                        <a:moveTo>
                          <a:pt x="9345" y="1"/>
                        </a:moveTo>
                        <a:cubicBezTo>
                          <a:pt x="6833" y="1"/>
                          <a:pt x="3500" y="1145"/>
                          <a:pt x="2779" y="1590"/>
                        </a:cubicBezTo>
                        <a:cubicBezTo>
                          <a:pt x="2608" y="1696"/>
                          <a:pt x="3213" y="2921"/>
                          <a:pt x="3213" y="2921"/>
                        </a:cubicBezTo>
                        <a:cubicBezTo>
                          <a:pt x="3213" y="2921"/>
                          <a:pt x="219" y="5798"/>
                          <a:pt x="127" y="10270"/>
                        </a:cubicBezTo>
                        <a:cubicBezTo>
                          <a:pt x="0" y="16230"/>
                          <a:pt x="2595" y="23498"/>
                          <a:pt x="2595" y="23498"/>
                        </a:cubicBezTo>
                        <a:cubicBezTo>
                          <a:pt x="2595" y="23498"/>
                          <a:pt x="2803" y="24174"/>
                          <a:pt x="3943" y="24174"/>
                        </a:cubicBezTo>
                        <a:cubicBezTo>
                          <a:pt x="5086" y="24174"/>
                          <a:pt x="5879" y="23662"/>
                          <a:pt x="5879" y="23662"/>
                        </a:cubicBezTo>
                        <a:cubicBezTo>
                          <a:pt x="5929" y="23664"/>
                          <a:pt x="5978" y="23665"/>
                          <a:pt x="6026" y="23665"/>
                        </a:cubicBezTo>
                        <a:cubicBezTo>
                          <a:pt x="7377" y="23665"/>
                          <a:pt x="7506" y="22754"/>
                          <a:pt x="7506" y="22754"/>
                        </a:cubicBezTo>
                        <a:cubicBezTo>
                          <a:pt x="7763" y="21962"/>
                          <a:pt x="10022" y="16534"/>
                          <a:pt x="11070" y="11574"/>
                        </a:cubicBezTo>
                        <a:cubicBezTo>
                          <a:pt x="12119" y="6614"/>
                          <a:pt x="11654" y="1959"/>
                          <a:pt x="11675" y="1655"/>
                        </a:cubicBezTo>
                        <a:cubicBezTo>
                          <a:pt x="11699" y="1351"/>
                          <a:pt x="11675" y="607"/>
                          <a:pt x="11675" y="607"/>
                        </a:cubicBezTo>
                        <a:cubicBezTo>
                          <a:pt x="11147" y="168"/>
                          <a:pt x="10306" y="1"/>
                          <a:pt x="9345" y="1"/>
                        </a:cubicBezTo>
                        <a:close/>
                      </a:path>
                    </a:pathLst>
                  </a:custGeom>
                  <a:solidFill>
                    <a:srgbClr val="374957"/>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10" name="Google Shape;1201;p33"/>
                  <p:cNvSpPr/>
                  <p:nvPr/>
                </p:nvSpPr>
                <p:spPr>
                  <a:xfrm flipH="1">
                    <a:off x="7173050" y="2905839"/>
                    <a:ext cx="105194" cy="252243"/>
                  </a:xfrm>
                  <a:custGeom>
                    <a:avLst/>
                    <a:gdLst/>
                    <a:ahLst/>
                    <a:cxnLst/>
                    <a:rect l="l" t="t" r="r" b="b"/>
                    <a:pathLst>
                      <a:path w="1616" h="3875" extrusionOk="0">
                        <a:moveTo>
                          <a:pt x="1524" y="1"/>
                        </a:moveTo>
                        <a:cubicBezTo>
                          <a:pt x="1478" y="1"/>
                          <a:pt x="1442" y="35"/>
                          <a:pt x="1445" y="79"/>
                        </a:cubicBezTo>
                        <a:cubicBezTo>
                          <a:pt x="1462" y="1721"/>
                          <a:pt x="1373" y="3486"/>
                          <a:pt x="1196" y="3605"/>
                        </a:cubicBezTo>
                        <a:cubicBezTo>
                          <a:pt x="1043" y="3695"/>
                          <a:pt x="747" y="3719"/>
                          <a:pt x="490" y="3719"/>
                        </a:cubicBezTo>
                        <a:cubicBezTo>
                          <a:pt x="327" y="3719"/>
                          <a:pt x="179" y="3709"/>
                          <a:pt x="93" y="3701"/>
                        </a:cubicBezTo>
                        <a:cubicBezTo>
                          <a:pt x="89" y="3701"/>
                          <a:pt x="84" y="3700"/>
                          <a:pt x="80" y="3700"/>
                        </a:cubicBezTo>
                        <a:cubicBezTo>
                          <a:pt x="42" y="3700"/>
                          <a:pt x="11" y="3729"/>
                          <a:pt x="8" y="3769"/>
                        </a:cubicBezTo>
                        <a:cubicBezTo>
                          <a:pt x="0" y="3813"/>
                          <a:pt x="35" y="3851"/>
                          <a:pt x="76" y="3858"/>
                        </a:cubicBezTo>
                        <a:cubicBezTo>
                          <a:pt x="93" y="3858"/>
                          <a:pt x="274" y="3875"/>
                          <a:pt x="499" y="3875"/>
                        </a:cubicBezTo>
                        <a:cubicBezTo>
                          <a:pt x="766" y="3875"/>
                          <a:pt x="1089" y="3851"/>
                          <a:pt x="1274" y="3742"/>
                        </a:cubicBezTo>
                        <a:cubicBezTo>
                          <a:pt x="1615" y="3547"/>
                          <a:pt x="1612" y="888"/>
                          <a:pt x="1601" y="79"/>
                        </a:cubicBezTo>
                        <a:cubicBezTo>
                          <a:pt x="1601" y="35"/>
                          <a:pt x="1564" y="1"/>
                          <a:pt x="1524" y="1"/>
                        </a:cubicBezTo>
                        <a:close/>
                      </a:path>
                    </a:pathLst>
                  </a:custGeom>
                  <a:solidFill>
                    <a:srgbClr val="5F7D9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11" name="Google Shape;1202;p33"/>
                  <p:cNvSpPr/>
                  <p:nvPr/>
                </p:nvSpPr>
                <p:spPr>
                  <a:xfrm flipH="1">
                    <a:off x="7183334" y="2900306"/>
                    <a:ext cx="26689" cy="56047"/>
                  </a:xfrm>
                  <a:custGeom>
                    <a:avLst/>
                    <a:gdLst/>
                    <a:ahLst/>
                    <a:cxnLst/>
                    <a:rect l="l" t="t" r="r" b="b"/>
                    <a:pathLst>
                      <a:path w="410" h="861" extrusionOk="0">
                        <a:moveTo>
                          <a:pt x="205" y="0"/>
                        </a:moveTo>
                        <a:cubicBezTo>
                          <a:pt x="93" y="0"/>
                          <a:pt x="0" y="191"/>
                          <a:pt x="0" y="431"/>
                        </a:cubicBezTo>
                        <a:cubicBezTo>
                          <a:pt x="0" y="666"/>
                          <a:pt x="93" y="861"/>
                          <a:pt x="205" y="861"/>
                        </a:cubicBezTo>
                        <a:cubicBezTo>
                          <a:pt x="318" y="861"/>
                          <a:pt x="410" y="666"/>
                          <a:pt x="410" y="431"/>
                        </a:cubicBezTo>
                        <a:cubicBezTo>
                          <a:pt x="410" y="191"/>
                          <a:pt x="318" y="0"/>
                          <a:pt x="205" y="0"/>
                        </a:cubicBezTo>
                        <a:close/>
                      </a:path>
                    </a:pathLst>
                  </a:custGeom>
                  <a:solidFill>
                    <a:srgbClr val="5F7D9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12" name="Google Shape;1203;p33"/>
                  <p:cNvSpPr/>
                  <p:nvPr/>
                </p:nvSpPr>
                <p:spPr>
                  <a:xfrm flipH="1">
                    <a:off x="7222596" y="2963905"/>
                    <a:ext cx="499409" cy="97122"/>
                  </a:xfrm>
                  <a:custGeom>
                    <a:avLst/>
                    <a:gdLst/>
                    <a:ahLst/>
                    <a:cxnLst/>
                    <a:rect l="l" t="t" r="r" b="b"/>
                    <a:pathLst>
                      <a:path w="7672" h="1492" extrusionOk="0">
                        <a:moveTo>
                          <a:pt x="6523" y="1"/>
                        </a:moveTo>
                        <a:cubicBezTo>
                          <a:pt x="3032" y="1"/>
                          <a:pt x="90" y="1325"/>
                          <a:pt x="59" y="1341"/>
                        </a:cubicBezTo>
                        <a:cubicBezTo>
                          <a:pt x="18" y="1358"/>
                          <a:pt x="0" y="1406"/>
                          <a:pt x="18" y="1444"/>
                        </a:cubicBezTo>
                        <a:cubicBezTo>
                          <a:pt x="32" y="1475"/>
                          <a:pt x="62" y="1491"/>
                          <a:pt x="90" y="1491"/>
                        </a:cubicBezTo>
                        <a:cubicBezTo>
                          <a:pt x="103" y="1491"/>
                          <a:pt x="113" y="1488"/>
                          <a:pt x="123" y="1484"/>
                        </a:cubicBezTo>
                        <a:cubicBezTo>
                          <a:pt x="155" y="1469"/>
                          <a:pt x="3067" y="158"/>
                          <a:pt x="6523" y="158"/>
                        </a:cubicBezTo>
                        <a:cubicBezTo>
                          <a:pt x="6871" y="158"/>
                          <a:pt x="7225" y="171"/>
                          <a:pt x="7583" y="201"/>
                        </a:cubicBezTo>
                        <a:cubicBezTo>
                          <a:pt x="7585" y="201"/>
                          <a:pt x="7588" y="201"/>
                          <a:pt x="7590" y="201"/>
                        </a:cubicBezTo>
                        <a:cubicBezTo>
                          <a:pt x="7631" y="201"/>
                          <a:pt x="7665" y="171"/>
                          <a:pt x="7668" y="129"/>
                        </a:cubicBezTo>
                        <a:cubicBezTo>
                          <a:pt x="7671" y="85"/>
                          <a:pt x="7640" y="47"/>
                          <a:pt x="7596" y="44"/>
                        </a:cubicBezTo>
                        <a:cubicBezTo>
                          <a:pt x="7234" y="14"/>
                          <a:pt x="6876" y="1"/>
                          <a:pt x="6523" y="1"/>
                        </a:cubicBezTo>
                        <a:close/>
                      </a:path>
                    </a:pathLst>
                  </a:custGeom>
                  <a:solidFill>
                    <a:srgbClr val="5F7D9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13" name="Google Shape;1204;p33"/>
                  <p:cNvSpPr/>
                  <p:nvPr/>
                </p:nvSpPr>
                <p:spPr>
                  <a:xfrm flipH="1">
                    <a:off x="7577688" y="2904081"/>
                    <a:ext cx="90742" cy="135398"/>
                  </a:xfrm>
                  <a:custGeom>
                    <a:avLst/>
                    <a:gdLst/>
                    <a:ahLst/>
                    <a:cxnLst/>
                    <a:rect l="l" t="t" r="r" b="b"/>
                    <a:pathLst>
                      <a:path w="1394" h="2080" extrusionOk="0">
                        <a:moveTo>
                          <a:pt x="1202" y="1"/>
                        </a:moveTo>
                        <a:lnTo>
                          <a:pt x="263" y="223"/>
                        </a:lnTo>
                        <a:cubicBezTo>
                          <a:pt x="1" y="1393"/>
                          <a:pt x="673" y="2079"/>
                          <a:pt x="673" y="2079"/>
                        </a:cubicBezTo>
                        <a:lnTo>
                          <a:pt x="1394" y="1878"/>
                        </a:lnTo>
                        <a:cubicBezTo>
                          <a:pt x="800" y="1226"/>
                          <a:pt x="1202" y="1"/>
                          <a:pt x="1202" y="1"/>
                        </a:cubicBezTo>
                        <a:close/>
                      </a:path>
                    </a:pathLst>
                  </a:custGeom>
                  <a:solidFill>
                    <a:srgbClr val="5F7D9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14" name="Google Shape;1205;p33"/>
                  <p:cNvSpPr/>
                  <p:nvPr/>
                </p:nvSpPr>
                <p:spPr>
                  <a:xfrm flipH="1">
                    <a:off x="7572155" y="2899004"/>
                    <a:ext cx="101613" cy="145552"/>
                  </a:xfrm>
                  <a:custGeom>
                    <a:avLst/>
                    <a:gdLst/>
                    <a:ahLst/>
                    <a:cxnLst/>
                    <a:rect l="l" t="t" r="r" b="b"/>
                    <a:pathLst>
                      <a:path w="1561" h="2236" extrusionOk="0">
                        <a:moveTo>
                          <a:pt x="1172" y="188"/>
                        </a:moveTo>
                        <a:lnTo>
                          <a:pt x="1172" y="188"/>
                        </a:lnTo>
                        <a:cubicBezTo>
                          <a:pt x="1090" y="512"/>
                          <a:pt x="929" y="1352"/>
                          <a:pt x="1339" y="1911"/>
                        </a:cubicBezTo>
                        <a:lnTo>
                          <a:pt x="779" y="2069"/>
                        </a:lnTo>
                        <a:cubicBezTo>
                          <a:pt x="660" y="1922"/>
                          <a:pt x="219" y="1314"/>
                          <a:pt x="410" y="365"/>
                        </a:cubicBezTo>
                        <a:lnTo>
                          <a:pt x="1172" y="188"/>
                        </a:lnTo>
                        <a:close/>
                        <a:moveTo>
                          <a:pt x="1287" y="1"/>
                        </a:moveTo>
                        <a:cubicBezTo>
                          <a:pt x="1280" y="1"/>
                          <a:pt x="1273" y="2"/>
                          <a:pt x="1267" y="3"/>
                        </a:cubicBezTo>
                        <a:lnTo>
                          <a:pt x="324" y="222"/>
                        </a:lnTo>
                        <a:cubicBezTo>
                          <a:pt x="297" y="228"/>
                          <a:pt x="274" y="252"/>
                          <a:pt x="267" y="283"/>
                        </a:cubicBezTo>
                        <a:cubicBezTo>
                          <a:pt x="1" y="1484"/>
                          <a:pt x="669" y="2181"/>
                          <a:pt x="697" y="2212"/>
                        </a:cubicBezTo>
                        <a:cubicBezTo>
                          <a:pt x="714" y="2226"/>
                          <a:pt x="734" y="2236"/>
                          <a:pt x="755" y="2236"/>
                        </a:cubicBezTo>
                        <a:cubicBezTo>
                          <a:pt x="762" y="2236"/>
                          <a:pt x="768" y="2236"/>
                          <a:pt x="775" y="2232"/>
                        </a:cubicBezTo>
                        <a:lnTo>
                          <a:pt x="1496" y="2031"/>
                        </a:lnTo>
                        <a:cubicBezTo>
                          <a:pt x="1523" y="2024"/>
                          <a:pt x="1544" y="2004"/>
                          <a:pt x="1553" y="1976"/>
                        </a:cubicBezTo>
                        <a:cubicBezTo>
                          <a:pt x="1561" y="1952"/>
                          <a:pt x="1553" y="1922"/>
                          <a:pt x="1533" y="1901"/>
                        </a:cubicBezTo>
                        <a:cubicBezTo>
                          <a:pt x="977" y="1294"/>
                          <a:pt x="1356" y="116"/>
                          <a:pt x="1359" y="102"/>
                        </a:cubicBezTo>
                        <a:cubicBezTo>
                          <a:pt x="1369" y="75"/>
                          <a:pt x="1362" y="47"/>
                          <a:pt x="1345" y="27"/>
                        </a:cubicBezTo>
                        <a:cubicBezTo>
                          <a:pt x="1330" y="9"/>
                          <a:pt x="1308" y="1"/>
                          <a:pt x="1287" y="1"/>
                        </a:cubicBezTo>
                        <a:close/>
                      </a:path>
                    </a:pathLst>
                  </a:custGeom>
                  <a:solidFill>
                    <a:srgbClr val="5F7D9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15" name="Google Shape;1206;p33"/>
                  <p:cNvSpPr/>
                  <p:nvPr/>
                </p:nvSpPr>
                <p:spPr>
                  <a:xfrm flipH="1">
                    <a:off x="7383050" y="2861834"/>
                    <a:ext cx="83387" cy="135658"/>
                  </a:xfrm>
                  <a:custGeom>
                    <a:avLst/>
                    <a:gdLst/>
                    <a:ahLst/>
                    <a:cxnLst/>
                    <a:rect l="l" t="t" r="r" b="b"/>
                    <a:pathLst>
                      <a:path w="1281" h="2084" extrusionOk="0">
                        <a:moveTo>
                          <a:pt x="1281" y="1"/>
                        </a:moveTo>
                        <a:lnTo>
                          <a:pt x="416" y="127"/>
                        </a:lnTo>
                        <a:cubicBezTo>
                          <a:pt x="416" y="127"/>
                          <a:pt x="0" y="984"/>
                          <a:pt x="403" y="2083"/>
                        </a:cubicBezTo>
                        <a:lnTo>
                          <a:pt x="1141" y="1950"/>
                        </a:lnTo>
                        <a:cubicBezTo>
                          <a:pt x="1141" y="1950"/>
                          <a:pt x="867" y="913"/>
                          <a:pt x="1281" y="1"/>
                        </a:cubicBezTo>
                        <a:close/>
                      </a:path>
                    </a:pathLst>
                  </a:custGeom>
                  <a:solidFill>
                    <a:srgbClr val="5F7D9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16" name="Google Shape;1207;p33"/>
                  <p:cNvSpPr/>
                  <p:nvPr/>
                </p:nvSpPr>
                <p:spPr>
                  <a:xfrm flipH="1">
                    <a:off x="7377713" y="2856691"/>
                    <a:ext cx="94062" cy="146138"/>
                  </a:xfrm>
                  <a:custGeom>
                    <a:avLst/>
                    <a:gdLst/>
                    <a:ahLst/>
                    <a:cxnLst/>
                    <a:rect l="l" t="t" r="r" b="b"/>
                    <a:pathLst>
                      <a:path w="1445" h="2245" extrusionOk="0">
                        <a:moveTo>
                          <a:pt x="1236" y="179"/>
                        </a:moveTo>
                        <a:lnTo>
                          <a:pt x="1236" y="179"/>
                        </a:lnTo>
                        <a:cubicBezTo>
                          <a:pt x="949" y="926"/>
                          <a:pt x="1072" y="1712"/>
                          <a:pt x="1127" y="1967"/>
                        </a:cubicBezTo>
                        <a:lnTo>
                          <a:pt x="539" y="2073"/>
                        </a:lnTo>
                        <a:cubicBezTo>
                          <a:pt x="232" y="1176"/>
                          <a:pt x="485" y="448"/>
                          <a:pt x="553" y="278"/>
                        </a:cubicBezTo>
                        <a:lnTo>
                          <a:pt x="1236" y="179"/>
                        </a:lnTo>
                        <a:close/>
                        <a:moveTo>
                          <a:pt x="1360" y="0"/>
                        </a:moveTo>
                        <a:cubicBezTo>
                          <a:pt x="1356" y="0"/>
                          <a:pt x="1352" y="1"/>
                          <a:pt x="1349" y="1"/>
                        </a:cubicBezTo>
                        <a:lnTo>
                          <a:pt x="489" y="127"/>
                        </a:lnTo>
                        <a:cubicBezTo>
                          <a:pt x="462" y="131"/>
                          <a:pt x="441" y="148"/>
                          <a:pt x="430" y="172"/>
                        </a:cubicBezTo>
                        <a:cubicBezTo>
                          <a:pt x="410" y="206"/>
                          <a:pt x="0" y="1069"/>
                          <a:pt x="413" y="2189"/>
                        </a:cubicBezTo>
                        <a:cubicBezTo>
                          <a:pt x="424" y="2224"/>
                          <a:pt x="454" y="2244"/>
                          <a:pt x="485" y="2244"/>
                        </a:cubicBezTo>
                        <a:cubicBezTo>
                          <a:pt x="492" y="2244"/>
                          <a:pt x="495" y="2244"/>
                          <a:pt x="503" y="2241"/>
                        </a:cubicBezTo>
                        <a:lnTo>
                          <a:pt x="1236" y="2107"/>
                        </a:lnTo>
                        <a:cubicBezTo>
                          <a:pt x="1256" y="2104"/>
                          <a:pt x="1277" y="2090"/>
                          <a:pt x="1287" y="2073"/>
                        </a:cubicBezTo>
                        <a:cubicBezTo>
                          <a:pt x="1301" y="2053"/>
                          <a:pt x="1305" y="2029"/>
                          <a:pt x="1297" y="2008"/>
                        </a:cubicBezTo>
                        <a:cubicBezTo>
                          <a:pt x="1294" y="1998"/>
                          <a:pt x="1038" y="984"/>
                          <a:pt x="1434" y="111"/>
                        </a:cubicBezTo>
                        <a:cubicBezTo>
                          <a:pt x="1445" y="86"/>
                          <a:pt x="1441" y="56"/>
                          <a:pt x="1424" y="32"/>
                        </a:cubicBezTo>
                        <a:cubicBezTo>
                          <a:pt x="1409" y="11"/>
                          <a:pt x="1386" y="0"/>
                          <a:pt x="1360" y="0"/>
                        </a:cubicBezTo>
                        <a:close/>
                      </a:path>
                    </a:pathLst>
                  </a:custGeom>
                  <a:solidFill>
                    <a:srgbClr val="5F7D9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17" name="Google Shape;1208;p33"/>
                  <p:cNvSpPr/>
                  <p:nvPr/>
                </p:nvSpPr>
                <p:spPr>
                  <a:xfrm flipH="1">
                    <a:off x="7525940" y="3086676"/>
                    <a:ext cx="249639" cy="249639"/>
                  </a:xfrm>
                  <a:custGeom>
                    <a:avLst/>
                    <a:gdLst/>
                    <a:ahLst/>
                    <a:cxnLst/>
                    <a:rect l="l" t="t" r="r" b="b"/>
                    <a:pathLst>
                      <a:path w="3835" h="3835" extrusionOk="0">
                        <a:moveTo>
                          <a:pt x="3043" y="1"/>
                        </a:moveTo>
                        <a:cubicBezTo>
                          <a:pt x="3035" y="1"/>
                          <a:pt x="3027" y="2"/>
                          <a:pt x="3019" y="5"/>
                        </a:cubicBezTo>
                        <a:cubicBezTo>
                          <a:pt x="2978" y="15"/>
                          <a:pt x="2950" y="60"/>
                          <a:pt x="2964" y="104"/>
                        </a:cubicBezTo>
                        <a:cubicBezTo>
                          <a:pt x="2994" y="203"/>
                          <a:pt x="3637" y="2595"/>
                          <a:pt x="66" y="3681"/>
                        </a:cubicBezTo>
                        <a:cubicBezTo>
                          <a:pt x="25" y="3695"/>
                          <a:pt x="1" y="3739"/>
                          <a:pt x="15" y="3780"/>
                        </a:cubicBezTo>
                        <a:cubicBezTo>
                          <a:pt x="25" y="3814"/>
                          <a:pt x="56" y="3835"/>
                          <a:pt x="90" y="3835"/>
                        </a:cubicBezTo>
                        <a:cubicBezTo>
                          <a:pt x="97" y="3835"/>
                          <a:pt x="103" y="3835"/>
                          <a:pt x="114" y="3832"/>
                        </a:cubicBezTo>
                        <a:cubicBezTo>
                          <a:pt x="3834" y="2702"/>
                          <a:pt x="3125" y="83"/>
                          <a:pt x="3117" y="60"/>
                        </a:cubicBezTo>
                        <a:cubicBezTo>
                          <a:pt x="3107" y="23"/>
                          <a:pt x="3076" y="1"/>
                          <a:pt x="3043" y="1"/>
                        </a:cubicBezTo>
                        <a:close/>
                      </a:path>
                    </a:pathLst>
                  </a:custGeom>
                  <a:solidFill>
                    <a:srgbClr val="5F7D9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18" name="Google Shape;1209;p33"/>
                  <p:cNvSpPr/>
                  <p:nvPr/>
                </p:nvSpPr>
                <p:spPr>
                  <a:xfrm flipH="1">
                    <a:off x="7661076" y="3039417"/>
                    <a:ext cx="42898" cy="44981"/>
                  </a:xfrm>
                  <a:custGeom>
                    <a:avLst/>
                    <a:gdLst/>
                    <a:ahLst/>
                    <a:cxnLst/>
                    <a:rect l="l" t="t" r="r" b="b"/>
                    <a:pathLst>
                      <a:path w="659" h="691" extrusionOk="0">
                        <a:moveTo>
                          <a:pt x="123" y="0"/>
                        </a:moveTo>
                        <a:lnTo>
                          <a:pt x="79" y="85"/>
                        </a:lnTo>
                        <a:cubicBezTo>
                          <a:pt x="0" y="233"/>
                          <a:pt x="62" y="564"/>
                          <a:pt x="72" y="628"/>
                        </a:cubicBezTo>
                        <a:cubicBezTo>
                          <a:pt x="79" y="666"/>
                          <a:pt x="113" y="690"/>
                          <a:pt x="150" y="690"/>
                        </a:cubicBezTo>
                        <a:lnTo>
                          <a:pt x="164" y="690"/>
                        </a:lnTo>
                        <a:cubicBezTo>
                          <a:pt x="208" y="683"/>
                          <a:pt x="235" y="638"/>
                          <a:pt x="229" y="597"/>
                        </a:cubicBezTo>
                        <a:cubicBezTo>
                          <a:pt x="208" y="502"/>
                          <a:pt x="194" y="365"/>
                          <a:pt x="199" y="266"/>
                        </a:cubicBezTo>
                        <a:lnTo>
                          <a:pt x="199" y="266"/>
                        </a:lnTo>
                        <a:cubicBezTo>
                          <a:pt x="335" y="386"/>
                          <a:pt x="481" y="543"/>
                          <a:pt x="495" y="625"/>
                        </a:cubicBezTo>
                        <a:cubicBezTo>
                          <a:pt x="501" y="665"/>
                          <a:pt x="535" y="691"/>
                          <a:pt x="574" y="691"/>
                        </a:cubicBezTo>
                        <a:cubicBezTo>
                          <a:pt x="579" y="691"/>
                          <a:pt x="583" y="691"/>
                          <a:pt x="588" y="690"/>
                        </a:cubicBezTo>
                        <a:cubicBezTo>
                          <a:pt x="629" y="683"/>
                          <a:pt x="659" y="642"/>
                          <a:pt x="652" y="597"/>
                        </a:cubicBezTo>
                        <a:cubicBezTo>
                          <a:pt x="618" y="400"/>
                          <a:pt x="270" y="113"/>
                          <a:pt x="199" y="58"/>
                        </a:cubicBezTo>
                        <a:lnTo>
                          <a:pt x="123" y="0"/>
                        </a:lnTo>
                        <a:close/>
                      </a:path>
                    </a:pathLst>
                  </a:custGeom>
                  <a:solidFill>
                    <a:srgbClr val="5F7D9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19" name="Google Shape;1210;p33"/>
                  <p:cNvSpPr/>
                  <p:nvPr/>
                </p:nvSpPr>
                <p:spPr>
                  <a:xfrm flipH="1">
                    <a:off x="7339956" y="2965597"/>
                    <a:ext cx="24280" cy="37234"/>
                  </a:xfrm>
                  <a:custGeom>
                    <a:avLst/>
                    <a:gdLst/>
                    <a:ahLst/>
                    <a:cxnLst/>
                    <a:rect l="l" t="t" r="r" b="b"/>
                    <a:pathLst>
                      <a:path w="373" h="572" extrusionOk="0">
                        <a:moveTo>
                          <a:pt x="282" y="1"/>
                        </a:moveTo>
                        <a:cubicBezTo>
                          <a:pt x="267" y="1"/>
                          <a:pt x="251" y="5"/>
                          <a:pt x="236" y="15"/>
                        </a:cubicBezTo>
                        <a:cubicBezTo>
                          <a:pt x="223" y="25"/>
                          <a:pt x="93" y="121"/>
                          <a:pt x="11" y="472"/>
                        </a:cubicBezTo>
                        <a:cubicBezTo>
                          <a:pt x="1" y="516"/>
                          <a:pt x="28" y="557"/>
                          <a:pt x="69" y="568"/>
                        </a:cubicBezTo>
                        <a:cubicBezTo>
                          <a:pt x="75" y="568"/>
                          <a:pt x="83" y="571"/>
                          <a:pt x="86" y="571"/>
                        </a:cubicBezTo>
                        <a:cubicBezTo>
                          <a:pt x="124" y="571"/>
                          <a:pt x="157" y="543"/>
                          <a:pt x="165" y="510"/>
                        </a:cubicBezTo>
                        <a:cubicBezTo>
                          <a:pt x="233" y="223"/>
                          <a:pt x="329" y="144"/>
                          <a:pt x="325" y="144"/>
                        </a:cubicBezTo>
                        <a:cubicBezTo>
                          <a:pt x="362" y="121"/>
                          <a:pt x="373" y="69"/>
                          <a:pt x="346" y="35"/>
                        </a:cubicBezTo>
                        <a:cubicBezTo>
                          <a:pt x="331" y="12"/>
                          <a:pt x="307" y="1"/>
                          <a:pt x="282" y="1"/>
                        </a:cubicBezTo>
                        <a:close/>
                      </a:path>
                    </a:pathLst>
                  </a:custGeom>
                  <a:solidFill>
                    <a:srgbClr val="5F7D9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20" name="Google Shape;1211;p33"/>
                  <p:cNvSpPr/>
                  <p:nvPr/>
                </p:nvSpPr>
                <p:spPr>
                  <a:xfrm flipH="1">
                    <a:off x="7277728" y="3206323"/>
                    <a:ext cx="270470" cy="1204843"/>
                  </a:xfrm>
                  <a:custGeom>
                    <a:avLst/>
                    <a:gdLst/>
                    <a:ahLst/>
                    <a:cxnLst/>
                    <a:rect l="l" t="t" r="r" b="b"/>
                    <a:pathLst>
                      <a:path w="4155" h="18509" extrusionOk="0">
                        <a:moveTo>
                          <a:pt x="4068" y="1"/>
                        </a:moveTo>
                        <a:cubicBezTo>
                          <a:pt x="4059" y="1"/>
                          <a:pt x="4048" y="3"/>
                          <a:pt x="4039" y="7"/>
                        </a:cubicBezTo>
                        <a:cubicBezTo>
                          <a:pt x="3489" y="222"/>
                          <a:pt x="3349" y="713"/>
                          <a:pt x="3196" y="1437"/>
                        </a:cubicBezTo>
                        <a:cubicBezTo>
                          <a:pt x="3045" y="2154"/>
                          <a:pt x="273" y="15979"/>
                          <a:pt x="7" y="18420"/>
                        </a:cubicBezTo>
                        <a:cubicBezTo>
                          <a:pt x="0" y="18464"/>
                          <a:pt x="31" y="18505"/>
                          <a:pt x="75" y="18508"/>
                        </a:cubicBezTo>
                        <a:lnTo>
                          <a:pt x="86" y="18508"/>
                        </a:lnTo>
                        <a:cubicBezTo>
                          <a:pt x="123" y="18508"/>
                          <a:pt x="157" y="18478"/>
                          <a:pt x="164" y="18440"/>
                        </a:cubicBezTo>
                        <a:cubicBezTo>
                          <a:pt x="423" y="16057"/>
                          <a:pt x="3205" y="2157"/>
                          <a:pt x="3352" y="1471"/>
                        </a:cubicBezTo>
                        <a:cubicBezTo>
                          <a:pt x="3495" y="775"/>
                          <a:pt x="3618" y="341"/>
                          <a:pt x="4097" y="154"/>
                        </a:cubicBezTo>
                        <a:cubicBezTo>
                          <a:pt x="4138" y="140"/>
                          <a:pt x="4155" y="92"/>
                          <a:pt x="4141" y="51"/>
                        </a:cubicBezTo>
                        <a:cubicBezTo>
                          <a:pt x="4128" y="20"/>
                          <a:pt x="4099" y="1"/>
                          <a:pt x="4068" y="1"/>
                        </a:cubicBezTo>
                        <a:close/>
                      </a:path>
                    </a:pathLst>
                  </a:custGeom>
                  <a:solidFill>
                    <a:srgbClr val="5F7D9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21" name="Google Shape;1212;p33"/>
                  <p:cNvSpPr/>
                  <p:nvPr/>
                </p:nvSpPr>
                <p:spPr>
                  <a:xfrm flipH="1">
                    <a:off x="7411308" y="4320445"/>
                    <a:ext cx="378723" cy="247036"/>
                  </a:xfrm>
                  <a:custGeom>
                    <a:avLst/>
                    <a:gdLst/>
                    <a:ahLst/>
                    <a:cxnLst/>
                    <a:rect l="l" t="t" r="r" b="b"/>
                    <a:pathLst>
                      <a:path w="5818" h="3795" extrusionOk="0">
                        <a:moveTo>
                          <a:pt x="5576" y="1"/>
                        </a:moveTo>
                        <a:lnTo>
                          <a:pt x="5463" y="311"/>
                        </a:lnTo>
                        <a:cubicBezTo>
                          <a:pt x="5463" y="311"/>
                          <a:pt x="5149" y="772"/>
                          <a:pt x="4634" y="858"/>
                        </a:cubicBezTo>
                        <a:cubicBezTo>
                          <a:pt x="4566" y="869"/>
                          <a:pt x="4504" y="874"/>
                          <a:pt x="4446" y="874"/>
                        </a:cubicBezTo>
                        <a:cubicBezTo>
                          <a:pt x="4062" y="874"/>
                          <a:pt x="3889" y="659"/>
                          <a:pt x="3889" y="659"/>
                        </a:cubicBezTo>
                        <a:lnTo>
                          <a:pt x="3848" y="933"/>
                        </a:lnTo>
                        <a:cubicBezTo>
                          <a:pt x="3368" y="1402"/>
                          <a:pt x="2627" y="1597"/>
                          <a:pt x="1953" y="1597"/>
                        </a:cubicBezTo>
                        <a:cubicBezTo>
                          <a:pt x="1587" y="1597"/>
                          <a:pt x="1241" y="1540"/>
                          <a:pt x="968" y="1438"/>
                        </a:cubicBezTo>
                        <a:cubicBezTo>
                          <a:pt x="377" y="1216"/>
                          <a:pt x="431" y="913"/>
                          <a:pt x="431" y="913"/>
                        </a:cubicBezTo>
                        <a:cubicBezTo>
                          <a:pt x="431" y="913"/>
                          <a:pt x="429" y="912"/>
                          <a:pt x="425" y="912"/>
                        </a:cubicBezTo>
                        <a:cubicBezTo>
                          <a:pt x="393" y="912"/>
                          <a:pt x="243" y="921"/>
                          <a:pt x="131" y="1072"/>
                        </a:cubicBezTo>
                        <a:cubicBezTo>
                          <a:pt x="1" y="1247"/>
                          <a:pt x="288" y="2807"/>
                          <a:pt x="346" y="3281"/>
                        </a:cubicBezTo>
                        <a:cubicBezTo>
                          <a:pt x="386" y="3627"/>
                          <a:pt x="974" y="3795"/>
                          <a:pt x="1641" y="3795"/>
                        </a:cubicBezTo>
                        <a:cubicBezTo>
                          <a:pt x="1889" y="3795"/>
                          <a:pt x="2148" y="3771"/>
                          <a:pt x="2394" y="3725"/>
                        </a:cubicBezTo>
                        <a:cubicBezTo>
                          <a:pt x="3298" y="3555"/>
                          <a:pt x="3569" y="2752"/>
                          <a:pt x="3569" y="2752"/>
                        </a:cubicBezTo>
                        <a:cubicBezTo>
                          <a:pt x="3684" y="2880"/>
                          <a:pt x="4000" y="2943"/>
                          <a:pt x="4342" y="2943"/>
                        </a:cubicBezTo>
                        <a:cubicBezTo>
                          <a:pt x="4768" y="2943"/>
                          <a:pt x="5234" y="2845"/>
                          <a:pt x="5405" y="2649"/>
                        </a:cubicBezTo>
                        <a:cubicBezTo>
                          <a:pt x="5682" y="2336"/>
                          <a:pt x="5764" y="786"/>
                          <a:pt x="5791" y="445"/>
                        </a:cubicBezTo>
                        <a:cubicBezTo>
                          <a:pt x="5818" y="100"/>
                          <a:pt x="5576" y="1"/>
                          <a:pt x="5576" y="1"/>
                        </a:cubicBezTo>
                        <a:close/>
                      </a:path>
                    </a:pathLst>
                  </a:custGeom>
                  <a:solidFill>
                    <a:srgbClr val="5F7D9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22" name="Google Shape;1213;p33"/>
                  <p:cNvSpPr/>
                  <p:nvPr/>
                </p:nvSpPr>
                <p:spPr>
                  <a:xfrm flipH="1">
                    <a:off x="7529711" y="4347265"/>
                    <a:ext cx="32938" cy="154601"/>
                  </a:xfrm>
                  <a:custGeom>
                    <a:avLst/>
                    <a:gdLst/>
                    <a:ahLst/>
                    <a:cxnLst/>
                    <a:rect l="l" t="t" r="r" b="b"/>
                    <a:pathLst>
                      <a:path w="506" h="2375" extrusionOk="0">
                        <a:moveTo>
                          <a:pt x="422" y="1"/>
                        </a:moveTo>
                        <a:cubicBezTo>
                          <a:pt x="382" y="1"/>
                          <a:pt x="348" y="29"/>
                          <a:pt x="342" y="70"/>
                        </a:cubicBezTo>
                        <a:lnTo>
                          <a:pt x="7" y="2282"/>
                        </a:lnTo>
                        <a:cubicBezTo>
                          <a:pt x="0" y="2327"/>
                          <a:pt x="27" y="2368"/>
                          <a:pt x="72" y="2374"/>
                        </a:cubicBezTo>
                        <a:lnTo>
                          <a:pt x="82" y="2374"/>
                        </a:lnTo>
                        <a:cubicBezTo>
                          <a:pt x="123" y="2374"/>
                          <a:pt x="158" y="2347"/>
                          <a:pt x="161" y="2306"/>
                        </a:cubicBezTo>
                        <a:lnTo>
                          <a:pt x="498" y="94"/>
                        </a:lnTo>
                        <a:cubicBezTo>
                          <a:pt x="506" y="50"/>
                          <a:pt x="475" y="9"/>
                          <a:pt x="434" y="2"/>
                        </a:cubicBezTo>
                        <a:cubicBezTo>
                          <a:pt x="430" y="1"/>
                          <a:pt x="426" y="1"/>
                          <a:pt x="422" y="1"/>
                        </a:cubicBezTo>
                        <a:close/>
                      </a:path>
                    </a:pathLst>
                  </a:custGeom>
                  <a:solidFill>
                    <a:srgbClr val="5F7D9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23" name="Google Shape;1214;p33"/>
                  <p:cNvSpPr/>
                  <p:nvPr/>
                </p:nvSpPr>
                <p:spPr>
                  <a:xfrm flipH="1">
                    <a:off x="7782285" y="3168632"/>
                    <a:ext cx="73948" cy="59562"/>
                  </a:xfrm>
                  <a:custGeom>
                    <a:avLst/>
                    <a:gdLst/>
                    <a:ahLst/>
                    <a:cxnLst/>
                    <a:rect l="l" t="t" r="r" b="b"/>
                    <a:pathLst>
                      <a:path w="1136" h="915" extrusionOk="0">
                        <a:moveTo>
                          <a:pt x="403" y="1"/>
                        </a:moveTo>
                        <a:cubicBezTo>
                          <a:pt x="375" y="1"/>
                          <a:pt x="348" y="6"/>
                          <a:pt x="321" y="19"/>
                        </a:cubicBezTo>
                        <a:cubicBezTo>
                          <a:pt x="0" y="173"/>
                          <a:pt x="344" y="914"/>
                          <a:pt x="635" y="914"/>
                        </a:cubicBezTo>
                        <a:cubicBezTo>
                          <a:pt x="646" y="914"/>
                          <a:pt x="658" y="913"/>
                          <a:pt x="670" y="910"/>
                        </a:cubicBezTo>
                        <a:cubicBezTo>
                          <a:pt x="1136" y="809"/>
                          <a:pt x="734" y="1"/>
                          <a:pt x="403" y="1"/>
                        </a:cubicBezTo>
                        <a:close/>
                      </a:path>
                    </a:pathLst>
                  </a:custGeom>
                  <a:solidFill>
                    <a:srgbClr val="FFA49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grpSp>
                <p:nvGrpSpPr>
                  <p:cNvPr id="224" name="Google Shape;1217;p33"/>
                  <p:cNvGrpSpPr/>
                  <p:nvPr/>
                </p:nvGrpSpPr>
                <p:grpSpPr>
                  <a:xfrm>
                    <a:off x="7884270" y="3506412"/>
                    <a:ext cx="309150" cy="228204"/>
                    <a:chOff x="8307099" y="2941100"/>
                    <a:chExt cx="270923" cy="199986"/>
                  </a:xfrm>
                </p:grpSpPr>
                <p:sp>
                  <p:nvSpPr>
                    <p:cNvPr id="256" name="Google Shape;1225;p33"/>
                    <p:cNvSpPr/>
                    <p:nvPr/>
                  </p:nvSpPr>
                  <p:spPr>
                    <a:xfrm rot="5400000">
                      <a:off x="8432722" y="2995786"/>
                      <a:ext cx="199986" cy="90614"/>
                    </a:xfrm>
                    <a:custGeom>
                      <a:avLst/>
                      <a:gdLst/>
                      <a:ahLst/>
                      <a:cxnLst/>
                      <a:rect l="l" t="t" r="r" b="b"/>
                      <a:pathLst>
                        <a:path w="6080" h="2462" extrusionOk="0">
                          <a:moveTo>
                            <a:pt x="4994" y="1"/>
                          </a:moveTo>
                          <a:lnTo>
                            <a:pt x="0" y="2462"/>
                          </a:lnTo>
                          <a:lnTo>
                            <a:pt x="1282" y="2462"/>
                          </a:lnTo>
                          <a:lnTo>
                            <a:pt x="6079" y="102"/>
                          </a:lnTo>
                          <a:lnTo>
                            <a:pt x="6079" y="1"/>
                          </a:lnTo>
                          <a:close/>
                        </a:path>
                      </a:pathLst>
                    </a:custGeom>
                    <a:solidFill>
                      <a:srgbClr val="FF7C3E"/>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57" name="Google Shape;1226;p33"/>
                    <p:cNvSpPr/>
                    <p:nvPr/>
                  </p:nvSpPr>
                  <p:spPr>
                    <a:xfrm rot="5400000">
                      <a:off x="8271154" y="3016513"/>
                      <a:ext cx="160515" cy="88626"/>
                    </a:xfrm>
                    <a:custGeom>
                      <a:avLst/>
                      <a:gdLst/>
                      <a:ahLst/>
                      <a:cxnLst/>
                      <a:rect l="l" t="t" r="r" b="b"/>
                      <a:pathLst>
                        <a:path w="4880" h="2408" extrusionOk="0">
                          <a:moveTo>
                            <a:pt x="1" y="1"/>
                          </a:moveTo>
                          <a:lnTo>
                            <a:pt x="4879" y="2408"/>
                          </a:lnTo>
                          <a:lnTo>
                            <a:pt x="4879" y="1776"/>
                          </a:lnTo>
                          <a:lnTo>
                            <a:pt x="1282" y="1"/>
                          </a:lnTo>
                          <a:close/>
                        </a:path>
                      </a:pathLst>
                    </a:custGeom>
                    <a:solidFill>
                      <a:srgbClr val="FF7C3E"/>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grpSp>
              <p:sp>
                <p:nvSpPr>
                  <p:cNvPr id="225" name="Google Shape;1228;p33"/>
                  <p:cNvSpPr/>
                  <p:nvPr/>
                </p:nvSpPr>
                <p:spPr>
                  <a:xfrm flipH="1">
                    <a:off x="7760673" y="3147151"/>
                    <a:ext cx="74208" cy="59432"/>
                  </a:xfrm>
                  <a:custGeom>
                    <a:avLst/>
                    <a:gdLst/>
                    <a:ahLst/>
                    <a:cxnLst/>
                    <a:rect l="l" t="t" r="r" b="b"/>
                    <a:pathLst>
                      <a:path w="1140" h="913" extrusionOk="0">
                        <a:moveTo>
                          <a:pt x="406" y="0"/>
                        </a:moveTo>
                        <a:cubicBezTo>
                          <a:pt x="378" y="0"/>
                          <a:pt x="351" y="6"/>
                          <a:pt x="325" y="18"/>
                        </a:cubicBezTo>
                        <a:cubicBezTo>
                          <a:pt x="0" y="172"/>
                          <a:pt x="343" y="912"/>
                          <a:pt x="638" y="912"/>
                        </a:cubicBezTo>
                        <a:cubicBezTo>
                          <a:pt x="650" y="912"/>
                          <a:pt x="662" y="911"/>
                          <a:pt x="673" y="909"/>
                        </a:cubicBezTo>
                        <a:cubicBezTo>
                          <a:pt x="1139" y="808"/>
                          <a:pt x="736" y="0"/>
                          <a:pt x="406" y="0"/>
                        </a:cubicBezTo>
                        <a:close/>
                      </a:path>
                    </a:pathLst>
                  </a:custGeom>
                  <a:solidFill>
                    <a:srgbClr val="FFA49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26" name="Google Shape;1229;p33"/>
                  <p:cNvSpPr/>
                  <p:nvPr/>
                </p:nvSpPr>
                <p:spPr>
                  <a:xfrm flipH="1">
                    <a:off x="7674618" y="3062070"/>
                    <a:ext cx="169117" cy="166448"/>
                  </a:xfrm>
                  <a:custGeom>
                    <a:avLst/>
                    <a:gdLst/>
                    <a:ahLst/>
                    <a:cxnLst/>
                    <a:rect l="l" t="t" r="r" b="b"/>
                    <a:pathLst>
                      <a:path w="2598" h="2557" extrusionOk="0">
                        <a:moveTo>
                          <a:pt x="1372" y="0"/>
                        </a:moveTo>
                        <a:cubicBezTo>
                          <a:pt x="1226" y="372"/>
                          <a:pt x="768" y="741"/>
                          <a:pt x="406" y="929"/>
                        </a:cubicBezTo>
                        <a:cubicBezTo>
                          <a:pt x="605" y="1735"/>
                          <a:pt x="0" y="2297"/>
                          <a:pt x="293" y="2499"/>
                        </a:cubicBezTo>
                        <a:cubicBezTo>
                          <a:pt x="354" y="2541"/>
                          <a:pt x="416" y="2557"/>
                          <a:pt x="476" y="2557"/>
                        </a:cubicBezTo>
                        <a:cubicBezTo>
                          <a:pt x="642" y="2557"/>
                          <a:pt x="785" y="2434"/>
                          <a:pt x="785" y="2434"/>
                        </a:cubicBezTo>
                        <a:cubicBezTo>
                          <a:pt x="785" y="2434"/>
                          <a:pt x="874" y="2542"/>
                          <a:pt x="1090" y="2542"/>
                        </a:cubicBezTo>
                        <a:cubicBezTo>
                          <a:pt x="1105" y="2542"/>
                          <a:pt x="1121" y="2541"/>
                          <a:pt x="1137" y="2540"/>
                        </a:cubicBezTo>
                        <a:cubicBezTo>
                          <a:pt x="1386" y="2523"/>
                          <a:pt x="1533" y="2223"/>
                          <a:pt x="1533" y="2223"/>
                        </a:cubicBezTo>
                        <a:cubicBezTo>
                          <a:pt x="1533" y="2223"/>
                          <a:pt x="1582" y="2238"/>
                          <a:pt x="1661" y="2238"/>
                        </a:cubicBezTo>
                        <a:cubicBezTo>
                          <a:pt x="1739" y="2238"/>
                          <a:pt x="1845" y="2223"/>
                          <a:pt x="1960" y="2161"/>
                        </a:cubicBezTo>
                        <a:cubicBezTo>
                          <a:pt x="2141" y="2066"/>
                          <a:pt x="2215" y="1656"/>
                          <a:pt x="2215" y="1656"/>
                        </a:cubicBezTo>
                        <a:cubicBezTo>
                          <a:pt x="2215" y="1656"/>
                          <a:pt x="2598" y="1448"/>
                          <a:pt x="2437" y="1147"/>
                        </a:cubicBezTo>
                        <a:cubicBezTo>
                          <a:pt x="2301" y="895"/>
                          <a:pt x="1639" y="287"/>
                          <a:pt x="1372" y="0"/>
                        </a:cubicBezTo>
                        <a:close/>
                      </a:path>
                    </a:pathLst>
                  </a:custGeom>
                  <a:solidFill>
                    <a:srgbClr val="FFB1AA"/>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27" name="Google Shape;1230;p33"/>
                  <p:cNvSpPr/>
                  <p:nvPr/>
                </p:nvSpPr>
                <p:spPr>
                  <a:xfrm flipH="1">
                    <a:off x="7331303" y="2311185"/>
                    <a:ext cx="315125" cy="119449"/>
                  </a:xfrm>
                  <a:custGeom>
                    <a:avLst/>
                    <a:gdLst/>
                    <a:ahLst/>
                    <a:cxnLst/>
                    <a:rect l="l" t="t" r="r" b="b"/>
                    <a:pathLst>
                      <a:path w="4841" h="1835" extrusionOk="0">
                        <a:moveTo>
                          <a:pt x="3269" y="1"/>
                        </a:moveTo>
                        <a:cubicBezTo>
                          <a:pt x="2709" y="1"/>
                          <a:pt x="1908" y="23"/>
                          <a:pt x="1056" y="134"/>
                        </a:cubicBezTo>
                        <a:cubicBezTo>
                          <a:pt x="0" y="274"/>
                          <a:pt x="462" y="1834"/>
                          <a:pt x="462" y="1834"/>
                        </a:cubicBezTo>
                        <a:cubicBezTo>
                          <a:pt x="462" y="1834"/>
                          <a:pt x="4640" y="1776"/>
                          <a:pt x="4742" y="1584"/>
                        </a:cubicBezTo>
                        <a:cubicBezTo>
                          <a:pt x="4841" y="1394"/>
                          <a:pt x="4786" y="765"/>
                          <a:pt x="4615" y="414"/>
                        </a:cubicBezTo>
                        <a:cubicBezTo>
                          <a:pt x="4492" y="158"/>
                          <a:pt x="4295" y="18"/>
                          <a:pt x="3827" y="7"/>
                        </a:cubicBezTo>
                        <a:cubicBezTo>
                          <a:pt x="3691" y="4"/>
                          <a:pt x="3500" y="1"/>
                          <a:pt x="3269" y="1"/>
                        </a:cubicBezTo>
                        <a:close/>
                      </a:path>
                    </a:pathLst>
                  </a:custGeom>
                  <a:solidFill>
                    <a:srgbClr val="FAE07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28" name="Google Shape;1231;p33"/>
                  <p:cNvSpPr/>
                  <p:nvPr/>
                </p:nvSpPr>
                <p:spPr>
                  <a:xfrm flipH="1">
                    <a:off x="7086927" y="1845617"/>
                    <a:ext cx="52987" cy="27145"/>
                  </a:xfrm>
                  <a:custGeom>
                    <a:avLst/>
                    <a:gdLst/>
                    <a:ahLst/>
                    <a:cxnLst/>
                    <a:rect l="l" t="t" r="r" b="b"/>
                    <a:pathLst>
                      <a:path w="814" h="417" extrusionOk="0">
                        <a:moveTo>
                          <a:pt x="211" y="1"/>
                        </a:moveTo>
                        <a:cubicBezTo>
                          <a:pt x="141" y="1"/>
                          <a:pt x="87" y="23"/>
                          <a:pt x="67" y="77"/>
                        </a:cubicBezTo>
                        <a:cubicBezTo>
                          <a:pt x="0" y="257"/>
                          <a:pt x="407" y="416"/>
                          <a:pt x="599" y="416"/>
                        </a:cubicBezTo>
                        <a:cubicBezTo>
                          <a:pt x="643" y="416"/>
                          <a:pt x="675" y="408"/>
                          <a:pt x="689" y="391"/>
                        </a:cubicBezTo>
                        <a:cubicBezTo>
                          <a:pt x="814" y="229"/>
                          <a:pt x="435" y="1"/>
                          <a:pt x="211" y="1"/>
                        </a:cubicBezTo>
                        <a:close/>
                      </a:path>
                    </a:pathLst>
                  </a:custGeom>
                  <a:solidFill>
                    <a:srgbClr val="493A33"/>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29" name="Google Shape;1232;p33"/>
                  <p:cNvSpPr/>
                  <p:nvPr/>
                </p:nvSpPr>
                <p:spPr>
                  <a:xfrm flipH="1">
                    <a:off x="7219529" y="2020661"/>
                    <a:ext cx="115153" cy="52141"/>
                  </a:xfrm>
                  <a:custGeom>
                    <a:avLst/>
                    <a:gdLst/>
                    <a:ahLst/>
                    <a:cxnLst/>
                    <a:rect l="l" t="t" r="r" b="b"/>
                    <a:pathLst>
                      <a:path w="1769" h="801" extrusionOk="0">
                        <a:moveTo>
                          <a:pt x="92" y="0"/>
                        </a:moveTo>
                        <a:cubicBezTo>
                          <a:pt x="83" y="0"/>
                          <a:pt x="74" y="2"/>
                          <a:pt x="65" y="5"/>
                        </a:cubicBezTo>
                        <a:cubicBezTo>
                          <a:pt x="24" y="19"/>
                          <a:pt x="1" y="63"/>
                          <a:pt x="18" y="104"/>
                        </a:cubicBezTo>
                        <a:cubicBezTo>
                          <a:pt x="21" y="115"/>
                          <a:pt x="274" y="801"/>
                          <a:pt x="1162" y="801"/>
                        </a:cubicBezTo>
                        <a:cubicBezTo>
                          <a:pt x="1321" y="801"/>
                          <a:pt x="1499" y="777"/>
                          <a:pt x="1701" y="726"/>
                        </a:cubicBezTo>
                        <a:cubicBezTo>
                          <a:pt x="1742" y="716"/>
                          <a:pt x="1769" y="671"/>
                          <a:pt x="1756" y="630"/>
                        </a:cubicBezTo>
                        <a:cubicBezTo>
                          <a:pt x="1747" y="593"/>
                          <a:pt x="1716" y="570"/>
                          <a:pt x="1679" y="570"/>
                        </a:cubicBezTo>
                        <a:cubicBezTo>
                          <a:pt x="1673" y="570"/>
                          <a:pt x="1666" y="571"/>
                          <a:pt x="1660" y="572"/>
                        </a:cubicBezTo>
                        <a:cubicBezTo>
                          <a:pt x="1470" y="621"/>
                          <a:pt x="1302" y="642"/>
                          <a:pt x="1155" y="642"/>
                        </a:cubicBezTo>
                        <a:cubicBezTo>
                          <a:pt x="389" y="642"/>
                          <a:pt x="176" y="82"/>
                          <a:pt x="165" y="54"/>
                        </a:cubicBezTo>
                        <a:cubicBezTo>
                          <a:pt x="154" y="22"/>
                          <a:pt x="124" y="0"/>
                          <a:pt x="92" y="0"/>
                        </a:cubicBezTo>
                        <a:close/>
                      </a:path>
                    </a:pathLst>
                  </a:custGeom>
                  <a:solidFill>
                    <a:srgbClr val="DD837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30" name="Google Shape;1233;p33"/>
                  <p:cNvSpPr/>
                  <p:nvPr/>
                </p:nvSpPr>
                <p:spPr>
                  <a:xfrm flipH="1">
                    <a:off x="7109710" y="1911625"/>
                    <a:ext cx="30725" cy="53183"/>
                  </a:xfrm>
                  <a:custGeom>
                    <a:avLst/>
                    <a:gdLst/>
                    <a:ahLst/>
                    <a:cxnLst/>
                    <a:rect l="l" t="t" r="r" b="b"/>
                    <a:pathLst>
                      <a:path w="472" h="817" extrusionOk="0">
                        <a:moveTo>
                          <a:pt x="236" y="1"/>
                        </a:moveTo>
                        <a:cubicBezTo>
                          <a:pt x="106" y="1"/>
                          <a:pt x="0" y="182"/>
                          <a:pt x="0" y="407"/>
                        </a:cubicBezTo>
                        <a:cubicBezTo>
                          <a:pt x="0" y="636"/>
                          <a:pt x="106" y="817"/>
                          <a:pt x="236" y="817"/>
                        </a:cubicBezTo>
                        <a:cubicBezTo>
                          <a:pt x="365" y="817"/>
                          <a:pt x="472" y="636"/>
                          <a:pt x="472" y="407"/>
                        </a:cubicBezTo>
                        <a:cubicBezTo>
                          <a:pt x="472" y="182"/>
                          <a:pt x="365" y="1"/>
                          <a:pt x="236" y="1"/>
                        </a:cubicBezTo>
                        <a:close/>
                      </a:path>
                    </a:pathLst>
                  </a:custGeom>
                  <a:solidFill>
                    <a:srgbClr val="3A2D29"/>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31" name="Google Shape;1234;p33"/>
                  <p:cNvSpPr/>
                  <p:nvPr/>
                </p:nvSpPr>
                <p:spPr>
                  <a:xfrm flipH="1">
                    <a:off x="7113095" y="1920478"/>
                    <a:ext cx="7811" cy="13475"/>
                  </a:xfrm>
                  <a:custGeom>
                    <a:avLst/>
                    <a:gdLst/>
                    <a:ahLst/>
                    <a:cxnLst/>
                    <a:rect l="l" t="t" r="r" b="b"/>
                    <a:pathLst>
                      <a:path w="120" h="207" extrusionOk="0">
                        <a:moveTo>
                          <a:pt x="51" y="1"/>
                        </a:moveTo>
                        <a:cubicBezTo>
                          <a:pt x="49" y="1"/>
                          <a:pt x="47" y="1"/>
                          <a:pt x="45" y="2"/>
                        </a:cubicBezTo>
                        <a:cubicBezTo>
                          <a:pt x="18" y="5"/>
                          <a:pt x="0" y="53"/>
                          <a:pt x="8" y="107"/>
                        </a:cubicBezTo>
                        <a:cubicBezTo>
                          <a:pt x="14" y="163"/>
                          <a:pt x="39" y="207"/>
                          <a:pt x="69" y="207"/>
                        </a:cubicBezTo>
                        <a:cubicBezTo>
                          <a:pt x="70" y="207"/>
                          <a:pt x="71" y="207"/>
                          <a:pt x="72" y="206"/>
                        </a:cubicBezTo>
                        <a:cubicBezTo>
                          <a:pt x="99" y="203"/>
                          <a:pt x="120" y="152"/>
                          <a:pt x="110" y="97"/>
                        </a:cubicBezTo>
                        <a:cubicBezTo>
                          <a:pt x="103" y="43"/>
                          <a:pt x="79" y="1"/>
                          <a:pt x="51" y="1"/>
                        </a:cubicBezTo>
                        <a:close/>
                      </a:path>
                    </a:pathLst>
                  </a:custGeom>
                  <a:solidFill>
                    <a:srgbClr val="FFFFF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32" name="Google Shape;1235;p33"/>
                  <p:cNvSpPr/>
                  <p:nvPr/>
                </p:nvSpPr>
                <p:spPr>
                  <a:xfrm flipH="1">
                    <a:off x="7387281" y="1938119"/>
                    <a:ext cx="44916" cy="67373"/>
                  </a:xfrm>
                  <a:custGeom>
                    <a:avLst/>
                    <a:gdLst/>
                    <a:ahLst/>
                    <a:cxnLst/>
                    <a:rect l="l" t="t" r="r" b="b"/>
                    <a:pathLst>
                      <a:path w="690" h="1035" extrusionOk="0">
                        <a:moveTo>
                          <a:pt x="345" y="0"/>
                        </a:moveTo>
                        <a:cubicBezTo>
                          <a:pt x="153" y="0"/>
                          <a:pt x="0" y="233"/>
                          <a:pt x="0" y="520"/>
                        </a:cubicBezTo>
                        <a:cubicBezTo>
                          <a:pt x="0" y="802"/>
                          <a:pt x="153" y="1035"/>
                          <a:pt x="345" y="1035"/>
                        </a:cubicBezTo>
                        <a:cubicBezTo>
                          <a:pt x="533" y="1035"/>
                          <a:pt x="689" y="802"/>
                          <a:pt x="689" y="520"/>
                        </a:cubicBezTo>
                        <a:cubicBezTo>
                          <a:pt x="689" y="233"/>
                          <a:pt x="533" y="0"/>
                          <a:pt x="345" y="0"/>
                        </a:cubicBezTo>
                        <a:close/>
                      </a:path>
                    </a:pathLst>
                  </a:custGeom>
                  <a:solidFill>
                    <a:srgbClr val="3A2D29"/>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33" name="Google Shape;1236;p33"/>
                  <p:cNvSpPr/>
                  <p:nvPr/>
                </p:nvSpPr>
                <p:spPr>
                  <a:xfrm flipH="1">
                    <a:off x="7393725" y="1951398"/>
                    <a:ext cx="8918" cy="15297"/>
                  </a:xfrm>
                  <a:custGeom>
                    <a:avLst/>
                    <a:gdLst/>
                    <a:ahLst/>
                    <a:cxnLst/>
                    <a:rect l="l" t="t" r="r" b="b"/>
                    <a:pathLst>
                      <a:path w="137" h="235" extrusionOk="0">
                        <a:moveTo>
                          <a:pt x="58" y="1"/>
                        </a:moveTo>
                        <a:cubicBezTo>
                          <a:pt x="57" y="1"/>
                          <a:pt x="56" y="1"/>
                          <a:pt x="55" y="1"/>
                        </a:cubicBezTo>
                        <a:cubicBezTo>
                          <a:pt x="21" y="4"/>
                          <a:pt x="0" y="62"/>
                          <a:pt x="10" y="124"/>
                        </a:cubicBezTo>
                        <a:cubicBezTo>
                          <a:pt x="17" y="185"/>
                          <a:pt x="47" y="234"/>
                          <a:pt x="77" y="234"/>
                        </a:cubicBezTo>
                        <a:cubicBezTo>
                          <a:pt x="78" y="234"/>
                          <a:pt x="80" y="234"/>
                          <a:pt x="82" y="234"/>
                        </a:cubicBezTo>
                        <a:cubicBezTo>
                          <a:pt x="116" y="230"/>
                          <a:pt x="137" y="175"/>
                          <a:pt x="126" y="111"/>
                        </a:cubicBezTo>
                        <a:cubicBezTo>
                          <a:pt x="120" y="47"/>
                          <a:pt x="88" y="1"/>
                          <a:pt x="58" y="1"/>
                        </a:cubicBezTo>
                        <a:close/>
                      </a:path>
                    </a:pathLst>
                  </a:custGeom>
                  <a:solidFill>
                    <a:srgbClr val="FFFFF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34" name="Google Shape;1237;p33"/>
                  <p:cNvSpPr/>
                  <p:nvPr/>
                </p:nvSpPr>
                <p:spPr>
                  <a:xfrm rot="-618055" flipH="1">
                    <a:off x="7355127" y="1852313"/>
                    <a:ext cx="100310" cy="60277"/>
                  </a:xfrm>
                  <a:custGeom>
                    <a:avLst/>
                    <a:gdLst/>
                    <a:ahLst/>
                    <a:cxnLst/>
                    <a:rect l="l" t="t" r="r" b="b"/>
                    <a:pathLst>
                      <a:path w="1541" h="926" extrusionOk="0">
                        <a:moveTo>
                          <a:pt x="1325" y="0"/>
                        </a:moveTo>
                        <a:cubicBezTo>
                          <a:pt x="994" y="0"/>
                          <a:pt x="1" y="706"/>
                          <a:pt x="144" y="864"/>
                        </a:cubicBezTo>
                        <a:cubicBezTo>
                          <a:pt x="178" y="905"/>
                          <a:pt x="233" y="925"/>
                          <a:pt x="301" y="925"/>
                        </a:cubicBezTo>
                        <a:cubicBezTo>
                          <a:pt x="704" y="925"/>
                          <a:pt x="1540" y="239"/>
                          <a:pt x="1417" y="38"/>
                        </a:cubicBezTo>
                        <a:cubicBezTo>
                          <a:pt x="1400" y="10"/>
                          <a:pt x="1369" y="0"/>
                          <a:pt x="1325" y="0"/>
                        </a:cubicBezTo>
                        <a:close/>
                      </a:path>
                    </a:pathLst>
                  </a:custGeom>
                  <a:solidFill>
                    <a:srgbClr val="493A33"/>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35" name="Google Shape;1238;p33"/>
                  <p:cNvSpPr/>
                  <p:nvPr/>
                </p:nvSpPr>
                <p:spPr>
                  <a:xfrm flipH="1">
                    <a:off x="7290808" y="2020531"/>
                    <a:ext cx="43874" cy="44265"/>
                  </a:xfrm>
                  <a:custGeom>
                    <a:avLst/>
                    <a:gdLst/>
                    <a:ahLst/>
                    <a:cxnLst/>
                    <a:rect l="l" t="t" r="r" b="b"/>
                    <a:pathLst>
                      <a:path w="674" h="680" extrusionOk="0">
                        <a:moveTo>
                          <a:pt x="92" y="1"/>
                        </a:moveTo>
                        <a:cubicBezTo>
                          <a:pt x="83" y="1"/>
                          <a:pt x="72" y="4"/>
                          <a:pt x="65" y="7"/>
                        </a:cubicBezTo>
                        <a:cubicBezTo>
                          <a:pt x="24" y="21"/>
                          <a:pt x="1" y="65"/>
                          <a:pt x="18" y="106"/>
                        </a:cubicBezTo>
                        <a:cubicBezTo>
                          <a:pt x="18" y="114"/>
                          <a:pt x="158" y="486"/>
                          <a:pt x="581" y="680"/>
                        </a:cubicBezTo>
                        <a:cubicBezTo>
                          <a:pt x="612" y="639"/>
                          <a:pt x="642" y="595"/>
                          <a:pt x="673" y="554"/>
                        </a:cubicBezTo>
                        <a:cubicBezTo>
                          <a:pt x="294" y="393"/>
                          <a:pt x="174" y="76"/>
                          <a:pt x="165" y="56"/>
                        </a:cubicBezTo>
                        <a:cubicBezTo>
                          <a:pt x="154" y="21"/>
                          <a:pt x="124" y="1"/>
                          <a:pt x="92" y="1"/>
                        </a:cubicBezTo>
                        <a:close/>
                      </a:path>
                    </a:pathLst>
                  </a:custGeom>
                  <a:solidFill>
                    <a:srgbClr val="DD837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36" name="Google Shape;1239;p33"/>
                  <p:cNvSpPr/>
                  <p:nvPr/>
                </p:nvSpPr>
                <p:spPr>
                  <a:xfrm flipH="1">
                    <a:off x="7387281" y="1938119"/>
                    <a:ext cx="44916" cy="67373"/>
                  </a:xfrm>
                  <a:custGeom>
                    <a:avLst/>
                    <a:gdLst/>
                    <a:ahLst/>
                    <a:cxnLst/>
                    <a:rect l="l" t="t" r="r" b="b"/>
                    <a:pathLst>
                      <a:path w="690" h="1035" extrusionOk="0">
                        <a:moveTo>
                          <a:pt x="512" y="205"/>
                        </a:moveTo>
                        <a:cubicBezTo>
                          <a:pt x="543" y="205"/>
                          <a:pt x="574" y="253"/>
                          <a:pt x="580" y="315"/>
                        </a:cubicBezTo>
                        <a:cubicBezTo>
                          <a:pt x="591" y="379"/>
                          <a:pt x="570" y="434"/>
                          <a:pt x="536" y="438"/>
                        </a:cubicBezTo>
                        <a:lnTo>
                          <a:pt x="533" y="438"/>
                        </a:lnTo>
                        <a:cubicBezTo>
                          <a:pt x="502" y="438"/>
                          <a:pt x="471" y="393"/>
                          <a:pt x="464" y="328"/>
                        </a:cubicBezTo>
                        <a:cubicBezTo>
                          <a:pt x="454" y="266"/>
                          <a:pt x="475" y="208"/>
                          <a:pt x="509" y="205"/>
                        </a:cubicBezTo>
                        <a:close/>
                        <a:moveTo>
                          <a:pt x="345" y="0"/>
                        </a:moveTo>
                        <a:cubicBezTo>
                          <a:pt x="153" y="0"/>
                          <a:pt x="0" y="233"/>
                          <a:pt x="0" y="520"/>
                        </a:cubicBezTo>
                        <a:cubicBezTo>
                          <a:pt x="0" y="802"/>
                          <a:pt x="153" y="1035"/>
                          <a:pt x="345" y="1035"/>
                        </a:cubicBezTo>
                        <a:cubicBezTo>
                          <a:pt x="533" y="1035"/>
                          <a:pt x="689" y="802"/>
                          <a:pt x="689" y="520"/>
                        </a:cubicBezTo>
                        <a:cubicBezTo>
                          <a:pt x="689" y="233"/>
                          <a:pt x="533" y="0"/>
                          <a:pt x="345" y="0"/>
                        </a:cubicBezTo>
                        <a:close/>
                      </a:path>
                    </a:pathLst>
                  </a:custGeom>
                  <a:solidFill>
                    <a:srgbClr val="3A2D29"/>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37" name="Google Shape;1240;p33"/>
                  <p:cNvSpPr/>
                  <p:nvPr/>
                </p:nvSpPr>
                <p:spPr>
                  <a:xfrm flipH="1">
                    <a:off x="7393725" y="1951398"/>
                    <a:ext cx="8918" cy="15232"/>
                  </a:xfrm>
                  <a:custGeom>
                    <a:avLst/>
                    <a:gdLst/>
                    <a:ahLst/>
                    <a:cxnLst/>
                    <a:rect l="l" t="t" r="r" b="b"/>
                    <a:pathLst>
                      <a:path w="137" h="234" extrusionOk="0">
                        <a:moveTo>
                          <a:pt x="55" y="1"/>
                        </a:moveTo>
                        <a:cubicBezTo>
                          <a:pt x="21" y="4"/>
                          <a:pt x="0" y="62"/>
                          <a:pt x="10" y="124"/>
                        </a:cubicBezTo>
                        <a:cubicBezTo>
                          <a:pt x="17" y="189"/>
                          <a:pt x="48" y="234"/>
                          <a:pt x="79" y="234"/>
                        </a:cubicBezTo>
                        <a:lnTo>
                          <a:pt x="82" y="234"/>
                        </a:lnTo>
                        <a:cubicBezTo>
                          <a:pt x="116" y="230"/>
                          <a:pt x="137" y="175"/>
                          <a:pt x="126" y="111"/>
                        </a:cubicBezTo>
                        <a:cubicBezTo>
                          <a:pt x="120" y="49"/>
                          <a:pt x="89" y="1"/>
                          <a:pt x="58" y="1"/>
                        </a:cubicBezTo>
                        <a:close/>
                      </a:path>
                    </a:pathLst>
                  </a:custGeom>
                  <a:solidFill>
                    <a:srgbClr val="D1DBD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38" name="Google Shape;1241;p33"/>
                  <p:cNvSpPr/>
                  <p:nvPr/>
                </p:nvSpPr>
                <p:spPr>
                  <a:xfrm flipH="1">
                    <a:off x="7710160" y="2149486"/>
                    <a:ext cx="122964" cy="78700"/>
                  </a:xfrm>
                  <a:custGeom>
                    <a:avLst/>
                    <a:gdLst/>
                    <a:ahLst/>
                    <a:cxnLst/>
                    <a:rect l="l" t="t" r="r" b="b"/>
                    <a:pathLst>
                      <a:path w="1889" h="1209" extrusionOk="0">
                        <a:moveTo>
                          <a:pt x="977" y="0"/>
                        </a:moveTo>
                        <a:cubicBezTo>
                          <a:pt x="867" y="0"/>
                          <a:pt x="770" y="18"/>
                          <a:pt x="697" y="38"/>
                        </a:cubicBezTo>
                        <a:cubicBezTo>
                          <a:pt x="360" y="133"/>
                          <a:pt x="76" y="392"/>
                          <a:pt x="12" y="673"/>
                        </a:cubicBezTo>
                        <a:cubicBezTo>
                          <a:pt x="1" y="714"/>
                          <a:pt x="28" y="758"/>
                          <a:pt x="69" y="764"/>
                        </a:cubicBezTo>
                        <a:cubicBezTo>
                          <a:pt x="77" y="767"/>
                          <a:pt x="85" y="768"/>
                          <a:pt x="92" y="768"/>
                        </a:cubicBezTo>
                        <a:cubicBezTo>
                          <a:pt x="127" y="768"/>
                          <a:pt x="157" y="743"/>
                          <a:pt x="165" y="706"/>
                        </a:cubicBezTo>
                        <a:cubicBezTo>
                          <a:pt x="220" y="484"/>
                          <a:pt x="458" y="269"/>
                          <a:pt x="738" y="191"/>
                        </a:cubicBezTo>
                        <a:cubicBezTo>
                          <a:pt x="800" y="173"/>
                          <a:pt x="882" y="158"/>
                          <a:pt x="975" y="158"/>
                        </a:cubicBezTo>
                        <a:cubicBezTo>
                          <a:pt x="1118" y="158"/>
                          <a:pt x="1288" y="194"/>
                          <a:pt x="1462" y="314"/>
                        </a:cubicBezTo>
                        <a:cubicBezTo>
                          <a:pt x="1277" y="324"/>
                          <a:pt x="1028" y="365"/>
                          <a:pt x="878" y="505"/>
                        </a:cubicBezTo>
                        <a:cubicBezTo>
                          <a:pt x="790" y="591"/>
                          <a:pt x="749" y="700"/>
                          <a:pt x="755" y="829"/>
                        </a:cubicBezTo>
                        <a:cubicBezTo>
                          <a:pt x="762" y="983"/>
                          <a:pt x="817" y="1092"/>
                          <a:pt x="919" y="1157"/>
                        </a:cubicBezTo>
                        <a:cubicBezTo>
                          <a:pt x="984" y="1194"/>
                          <a:pt x="1059" y="1208"/>
                          <a:pt x="1131" y="1208"/>
                        </a:cubicBezTo>
                        <a:cubicBezTo>
                          <a:pt x="1291" y="1208"/>
                          <a:pt x="1441" y="1144"/>
                          <a:pt x="1466" y="1133"/>
                        </a:cubicBezTo>
                        <a:cubicBezTo>
                          <a:pt x="1503" y="1116"/>
                          <a:pt x="1523" y="1068"/>
                          <a:pt x="1503" y="1027"/>
                        </a:cubicBezTo>
                        <a:cubicBezTo>
                          <a:pt x="1491" y="1000"/>
                          <a:pt x="1462" y="982"/>
                          <a:pt x="1432" y="982"/>
                        </a:cubicBezTo>
                        <a:cubicBezTo>
                          <a:pt x="1421" y="982"/>
                          <a:pt x="1410" y="984"/>
                          <a:pt x="1400" y="990"/>
                        </a:cubicBezTo>
                        <a:cubicBezTo>
                          <a:pt x="1353" y="1011"/>
                          <a:pt x="1235" y="1051"/>
                          <a:pt x="1130" y="1051"/>
                        </a:cubicBezTo>
                        <a:cubicBezTo>
                          <a:pt x="1082" y="1051"/>
                          <a:pt x="1036" y="1043"/>
                          <a:pt x="1001" y="1021"/>
                        </a:cubicBezTo>
                        <a:cubicBezTo>
                          <a:pt x="946" y="986"/>
                          <a:pt x="916" y="922"/>
                          <a:pt x="913" y="822"/>
                        </a:cubicBezTo>
                        <a:cubicBezTo>
                          <a:pt x="909" y="737"/>
                          <a:pt x="933" y="673"/>
                          <a:pt x="987" y="621"/>
                        </a:cubicBezTo>
                        <a:cubicBezTo>
                          <a:pt x="1116" y="498"/>
                          <a:pt x="1380" y="469"/>
                          <a:pt x="1554" y="469"/>
                        </a:cubicBezTo>
                        <a:cubicBezTo>
                          <a:pt x="1603" y="469"/>
                          <a:pt x="1644" y="471"/>
                          <a:pt x="1674" y="474"/>
                        </a:cubicBezTo>
                        <a:lnTo>
                          <a:pt x="1888" y="495"/>
                        </a:lnTo>
                        <a:lnTo>
                          <a:pt x="1888" y="495"/>
                        </a:lnTo>
                        <a:lnTo>
                          <a:pt x="1735" y="341"/>
                        </a:lnTo>
                        <a:cubicBezTo>
                          <a:pt x="1471" y="71"/>
                          <a:pt x="1196" y="0"/>
                          <a:pt x="977" y="0"/>
                        </a:cubicBezTo>
                        <a:close/>
                      </a:path>
                    </a:pathLst>
                  </a:custGeom>
                  <a:solidFill>
                    <a:srgbClr val="DD837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39" name="Google Shape;1242;p33"/>
                  <p:cNvSpPr/>
                  <p:nvPr/>
                </p:nvSpPr>
                <p:spPr>
                  <a:xfrm flipH="1">
                    <a:off x="7065054" y="1779935"/>
                    <a:ext cx="25387" cy="162412"/>
                  </a:xfrm>
                  <a:custGeom>
                    <a:avLst/>
                    <a:gdLst/>
                    <a:ahLst/>
                    <a:cxnLst/>
                    <a:rect l="l" t="t" r="r" b="b"/>
                    <a:pathLst>
                      <a:path w="390" h="2495" extrusionOk="0">
                        <a:moveTo>
                          <a:pt x="0" y="0"/>
                        </a:moveTo>
                        <a:cubicBezTo>
                          <a:pt x="93" y="451"/>
                          <a:pt x="106" y="987"/>
                          <a:pt x="24" y="1622"/>
                        </a:cubicBezTo>
                        <a:cubicBezTo>
                          <a:pt x="0" y="1877"/>
                          <a:pt x="52" y="2171"/>
                          <a:pt x="126" y="2495"/>
                        </a:cubicBezTo>
                        <a:cubicBezTo>
                          <a:pt x="137" y="2444"/>
                          <a:pt x="150" y="2389"/>
                          <a:pt x="161" y="2338"/>
                        </a:cubicBezTo>
                        <a:cubicBezTo>
                          <a:pt x="175" y="2256"/>
                          <a:pt x="191" y="2171"/>
                          <a:pt x="205" y="2089"/>
                        </a:cubicBezTo>
                        <a:cubicBezTo>
                          <a:pt x="328" y="1389"/>
                          <a:pt x="389" y="679"/>
                          <a:pt x="338" y="10"/>
                        </a:cubicBezTo>
                        <a:cubicBezTo>
                          <a:pt x="249" y="3"/>
                          <a:pt x="157" y="0"/>
                          <a:pt x="58" y="0"/>
                        </a:cubicBezTo>
                        <a:close/>
                      </a:path>
                    </a:pathLst>
                  </a:custGeom>
                  <a:solidFill>
                    <a:srgbClr val="605249"/>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40" name="Google Shape;1243;p33"/>
                  <p:cNvSpPr/>
                  <p:nvPr/>
                </p:nvSpPr>
                <p:spPr>
                  <a:xfrm flipH="1">
                    <a:off x="7083542" y="1779935"/>
                    <a:ext cx="22913" cy="105584"/>
                  </a:xfrm>
                  <a:custGeom>
                    <a:avLst/>
                    <a:gdLst/>
                    <a:ahLst/>
                    <a:cxnLst/>
                    <a:rect l="l" t="t" r="r" b="b"/>
                    <a:pathLst>
                      <a:path w="352" h="1622" extrusionOk="0">
                        <a:moveTo>
                          <a:pt x="246" y="0"/>
                        </a:moveTo>
                        <a:cubicBezTo>
                          <a:pt x="175" y="0"/>
                          <a:pt x="103" y="3"/>
                          <a:pt x="24" y="10"/>
                        </a:cubicBezTo>
                        <a:lnTo>
                          <a:pt x="0" y="10"/>
                        </a:lnTo>
                        <a:cubicBezTo>
                          <a:pt x="260" y="604"/>
                          <a:pt x="311" y="1191"/>
                          <a:pt x="270" y="1622"/>
                        </a:cubicBezTo>
                        <a:cubicBezTo>
                          <a:pt x="352" y="987"/>
                          <a:pt x="339" y="451"/>
                          <a:pt x="246" y="0"/>
                        </a:cubicBezTo>
                        <a:close/>
                      </a:path>
                    </a:pathLst>
                  </a:custGeom>
                  <a:solidFill>
                    <a:srgbClr val="493A33"/>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41" name="Google Shape;1244;p33"/>
                  <p:cNvSpPr/>
                  <p:nvPr/>
                </p:nvSpPr>
                <p:spPr>
                  <a:xfrm flipH="1">
                    <a:off x="7086797" y="1845682"/>
                    <a:ext cx="52987" cy="26949"/>
                  </a:xfrm>
                  <a:custGeom>
                    <a:avLst/>
                    <a:gdLst/>
                    <a:ahLst/>
                    <a:cxnLst/>
                    <a:rect l="l" t="t" r="r" b="b"/>
                    <a:pathLst>
                      <a:path w="814" h="414" extrusionOk="0">
                        <a:moveTo>
                          <a:pt x="208" y="0"/>
                        </a:moveTo>
                        <a:cubicBezTo>
                          <a:pt x="140" y="0"/>
                          <a:pt x="86" y="21"/>
                          <a:pt x="65" y="76"/>
                        </a:cubicBezTo>
                        <a:cubicBezTo>
                          <a:pt x="0" y="256"/>
                          <a:pt x="403" y="413"/>
                          <a:pt x="594" y="413"/>
                        </a:cubicBezTo>
                        <a:cubicBezTo>
                          <a:pt x="639" y="413"/>
                          <a:pt x="673" y="407"/>
                          <a:pt x="687" y="390"/>
                        </a:cubicBezTo>
                        <a:cubicBezTo>
                          <a:pt x="813" y="229"/>
                          <a:pt x="434" y="0"/>
                          <a:pt x="208" y="0"/>
                        </a:cubicBezTo>
                        <a:close/>
                      </a:path>
                    </a:pathLst>
                  </a:custGeom>
                  <a:solidFill>
                    <a:srgbClr val="493A33"/>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42" name="Google Shape;1245;p33"/>
                  <p:cNvSpPr/>
                  <p:nvPr/>
                </p:nvSpPr>
                <p:spPr>
                  <a:xfrm flipH="1">
                    <a:off x="7062841" y="1962074"/>
                    <a:ext cx="14516" cy="97382"/>
                  </a:xfrm>
                  <a:custGeom>
                    <a:avLst/>
                    <a:gdLst/>
                    <a:ahLst/>
                    <a:cxnLst/>
                    <a:rect l="l" t="t" r="r" b="b"/>
                    <a:pathLst>
                      <a:path w="223" h="1496" extrusionOk="0">
                        <a:moveTo>
                          <a:pt x="223" y="1493"/>
                        </a:moveTo>
                        <a:lnTo>
                          <a:pt x="223" y="1496"/>
                        </a:lnTo>
                        <a:lnTo>
                          <a:pt x="223" y="1493"/>
                        </a:lnTo>
                        <a:close/>
                        <a:moveTo>
                          <a:pt x="223" y="1486"/>
                        </a:moveTo>
                        <a:lnTo>
                          <a:pt x="223" y="1493"/>
                        </a:lnTo>
                        <a:lnTo>
                          <a:pt x="223" y="1486"/>
                        </a:lnTo>
                        <a:close/>
                        <a:moveTo>
                          <a:pt x="199" y="1045"/>
                        </a:moveTo>
                        <a:lnTo>
                          <a:pt x="199" y="1045"/>
                        </a:lnTo>
                        <a:lnTo>
                          <a:pt x="199" y="1045"/>
                        </a:lnTo>
                        <a:close/>
                        <a:moveTo>
                          <a:pt x="199" y="1039"/>
                        </a:moveTo>
                        <a:lnTo>
                          <a:pt x="199" y="1039"/>
                        </a:lnTo>
                        <a:lnTo>
                          <a:pt x="199" y="1039"/>
                        </a:lnTo>
                        <a:close/>
                        <a:moveTo>
                          <a:pt x="199" y="1032"/>
                        </a:moveTo>
                        <a:lnTo>
                          <a:pt x="199" y="1032"/>
                        </a:lnTo>
                        <a:lnTo>
                          <a:pt x="199" y="1032"/>
                        </a:lnTo>
                        <a:close/>
                        <a:moveTo>
                          <a:pt x="199" y="1025"/>
                        </a:moveTo>
                        <a:lnTo>
                          <a:pt x="199" y="1028"/>
                        </a:lnTo>
                        <a:lnTo>
                          <a:pt x="199" y="1025"/>
                        </a:lnTo>
                        <a:close/>
                        <a:moveTo>
                          <a:pt x="195" y="1018"/>
                        </a:moveTo>
                        <a:lnTo>
                          <a:pt x="195" y="1022"/>
                        </a:lnTo>
                        <a:lnTo>
                          <a:pt x="195" y="1018"/>
                        </a:lnTo>
                        <a:close/>
                        <a:moveTo>
                          <a:pt x="195" y="1015"/>
                        </a:moveTo>
                        <a:lnTo>
                          <a:pt x="195" y="1015"/>
                        </a:lnTo>
                        <a:lnTo>
                          <a:pt x="195" y="1015"/>
                        </a:lnTo>
                        <a:close/>
                        <a:moveTo>
                          <a:pt x="195" y="1008"/>
                        </a:moveTo>
                        <a:lnTo>
                          <a:pt x="195" y="1008"/>
                        </a:lnTo>
                        <a:lnTo>
                          <a:pt x="195" y="1008"/>
                        </a:lnTo>
                        <a:close/>
                        <a:moveTo>
                          <a:pt x="195" y="1001"/>
                        </a:moveTo>
                        <a:lnTo>
                          <a:pt x="195" y="1004"/>
                        </a:lnTo>
                        <a:lnTo>
                          <a:pt x="195" y="1001"/>
                        </a:lnTo>
                        <a:close/>
                        <a:moveTo>
                          <a:pt x="195" y="995"/>
                        </a:moveTo>
                        <a:lnTo>
                          <a:pt x="195" y="998"/>
                        </a:lnTo>
                        <a:lnTo>
                          <a:pt x="195" y="995"/>
                        </a:lnTo>
                        <a:close/>
                        <a:moveTo>
                          <a:pt x="192" y="987"/>
                        </a:moveTo>
                        <a:cubicBezTo>
                          <a:pt x="192" y="991"/>
                          <a:pt x="192" y="991"/>
                          <a:pt x="195" y="991"/>
                        </a:cubicBezTo>
                        <a:cubicBezTo>
                          <a:pt x="192" y="991"/>
                          <a:pt x="192" y="991"/>
                          <a:pt x="192" y="987"/>
                        </a:cubicBezTo>
                        <a:close/>
                        <a:moveTo>
                          <a:pt x="192" y="981"/>
                        </a:moveTo>
                        <a:lnTo>
                          <a:pt x="192" y="987"/>
                        </a:lnTo>
                        <a:lnTo>
                          <a:pt x="192" y="981"/>
                        </a:lnTo>
                        <a:close/>
                        <a:moveTo>
                          <a:pt x="192" y="977"/>
                        </a:moveTo>
                        <a:lnTo>
                          <a:pt x="192" y="981"/>
                        </a:lnTo>
                        <a:lnTo>
                          <a:pt x="192" y="977"/>
                        </a:lnTo>
                        <a:close/>
                        <a:moveTo>
                          <a:pt x="192" y="971"/>
                        </a:moveTo>
                        <a:lnTo>
                          <a:pt x="192" y="974"/>
                        </a:lnTo>
                        <a:lnTo>
                          <a:pt x="192" y="971"/>
                        </a:lnTo>
                        <a:close/>
                        <a:moveTo>
                          <a:pt x="192" y="963"/>
                        </a:moveTo>
                        <a:lnTo>
                          <a:pt x="192" y="971"/>
                        </a:lnTo>
                        <a:lnTo>
                          <a:pt x="192" y="963"/>
                        </a:lnTo>
                        <a:close/>
                        <a:moveTo>
                          <a:pt x="1" y="1"/>
                        </a:moveTo>
                        <a:lnTo>
                          <a:pt x="1" y="1"/>
                        </a:lnTo>
                        <a:cubicBezTo>
                          <a:pt x="72" y="302"/>
                          <a:pt x="147" y="626"/>
                          <a:pt x="192" y="963"/>
                        </a:cubicBezTo>
                        <a:cubicBezTo>
                          <a:pt x="147" y="626"/>
                          <a:pt x="72" y="302"/>
                          <a:pt x="1" y="1"/>
                        </a:cubicBezTo>
                        <a:close/>
                      </a:path>
                    </a:pathLst>
                  </a:custGeom>
                  <a:solidFill>
                    <a:srgbClr val="D2CDB1"/>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43" name="Google Shape;1246;p33"/>
                  <p:cNvSpPr/>
                  <p:nvPr/>
                </p:nvSpPr>
                <p:spPr>
                  <a:xfrm flipH="1">
                    <a:off x="7109710" y="1911625"/>
                    <a:ext cx="30725" cy="53183"/>
                  </a:xfrm>
                  <a:custGeom>
                    <a:avLst/>
                    <a:gdLst/>
                    <a:ahLst/>
                    <a:cxnLst/>
                    <a:rect l="l" t="t" r="r" b="b"/>
                    <a:pathLst>
                      <a:path w="472" h="817" extrusionOk="0">
                        <a:moveTo>
                          <a:pt x="349" y="134"/>
                        </a:moveTo>
                        <a:cubicBezTo>
                          <a:pt x="379" y="134"/>
                          <a:pt x="403" y="179"/>
                          <a:pt x="410" y="233"/>
                        </a:cubicBezTo>
                        <a:cubicBezTo>
                          <a:pt x="420" y="288"/>
                          <a:pt x="399" y="339"/>
                          <a:pt x="372" y="342"/>
                        </a:cubicBezTo>
                        <a:lnTo>
                          <a:pt x="369" y="342"/>
                        </a:lnTo>
                        <a:cubicBezTo>
                          <a:pt x="341" y="342"/>
                          <a:pt x="314" y="298"/>
                          <a:pt x="308" y="243"/>
                        </a:cubicBezTo>
                        <a:cubicBezTo>
                          <a:pt x="300" y="189"/>
                          <a:pt x="318" y="141"/>
                          <a:pt x="345" y="138"/>
                        </a:cubicBezTo>
                        <a:lnTo>
                          <a:pt x="349" y="134"/>
                        </a:lnTo>
                        <a:close/>
                        <a:moveTo>
                          <a:pt x="236" y="1"/>
                        </a:moveTo>
                        <a:cubicBezTo>
                          <a:pt x="106" y="1"/>
                          <a:pt x="0" y="182"/>
                          <a:pt x="0" y="407"/>
                        </a:cubicBezTo>
                        <a:cubicBezTo>
                          <a:pt x="0" y="636"/>
                          <a:pt x="106" y="817"/>
                          <a:pt x="236" y="817"/>
                        </a:cubicBezTo>
                        <a:cubicBezTo>
                          <a:pt x="365" y="817"/>
                          <a:pt x="472" y="636"/>
                          <a:pt x="472" y="407"/>
                        </a:cubicBezTo>
                        <a:cubicBezTo>
                          <a:pt x="472" y="182"/>
                          <a:pt x="365" y="1"/>
                          <a:pt x="236" y="1"/>
                        </a:cubicBezTo>
                        <a:close/>
                      </a:path>
                    </a:pathLst>
                  </a:custGeom>
                  <a:solidFill>
                    <a:srgbClr val="3A2D29"/>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44" name="Google Shape;1247;p33"/>
                  <p:cNvSpPr/>
                  <p:nvPr/>
                </p:nvSpPr>
                <p:spPr>
                  <a:xfrm flipH="1">
                    <a:off x="7113095" y="1920348"/>
                    <a:ext cx="7811" cy="13605"/>
                  </a:xfrm>
                  <a:custGeom>
                    <a:avLst/>
                    <a:gdLst/>
                    <a:ahLst/>
                    <a:cxnLst/>
                    <a:rect l="l" t="t" r="r" b="b"/>
                    <a:pathLst>
                      <a:path w="120" h="209" extrusionOk="0">
                        <a:moveTo>
                          <a:pt x="49" y="0"/>
                        </a:moveTo>
                        <a:lnTo>
                          <a:pt x="45" y="4"/>
                        </a:lnTo>
                        <a:cubicBezTo>
                          <a:pt x="18" y="7"/>
                          <a:pt x="0" y="55"/>
                          <a:pt x="8" y="109"/>
                        </a:cubicBezTo>
                        <a:cubicBezTo>
                          <a:pt x="14" y="164"/>
                          <a:pt x="41" y="208"/>
                          <a:pt x="69" y="208"/>
                        </a:cubicBezTo>
                        <a:lnTo>
                          <a:pt x="72" y="208"/>
                        </a:lnTo>
                        <a:cubicBezTo>
                          <a:pt x="99" y="205"/>
                          <a:pt x="120" y="154"/>
                          <a:pt x="110" y="99"/>
                        </a:cubicBezTo>
                        <a:cubicBezTo>
                          <a:pt x="103" y="45"/>
                          <a:pt x="79" y="0"/>
                          <a:pt x="49" y="0"/>
                        </a:cubicBezTo>
                        <a:close/>
                      </a:path>
                    </a:pathLst>
                  </a:custGeom>
                  <a:solidFill>
                    <a:srgbClr val="D1DBD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45" name="Google Shape;1248;p33"/>
                  <p:cNvSpPr/>
                  <p:nvPr/>
                </p:nvSpPr>
                <p:spPr>
                  <a:xfrm flipH="1">
                    <a:off x="7174052" y="1925434"/>
                    <a:ext cx="62387" cy="109231"/>
                  </a:xfrm>
                  <a:custGeom>
                    <a:avLst/>
                    <a:gdLst/>
                    <a:ahLst/>
                    <a:cxnLst/>
                    <a:rect l="l" t="t" r="r" b="b"/>
                    <a:pathLst>
                      <a:path w="1267" h="2218" extrusionOk="0">
                        <a:moveTo>
                          <a:pt x="97" y="1"/>
                        </a:moveTo>
                        <a:cubicBezTo>
                          <a:pt x="58" y="1"/>
                          <a:pt x="21" y="34"/>
                          <a:pt x="21" y="76"/>
                        </a:cubicBezTo>
                        <a:cubicBezTo>
                          <a:pt x="14" y="370"/>
                          <a:pt x="0" y="1343"/>
                          <a:pt x="167" y="1507"/>
                        </a:cubicBezTo>
                        <a:cubicBezTo>
                          <a:pt x="197" y="1533"/>
                          <a:pt x="229" y="1542"/>
                          <a:pt x="252" y="1542"/>
                        </a:cubicBezTo>
                        <a:cubicBezTo>
                          <a:pt x="256" y="1542"/>
                          <a:pt x="260" y="1542"/>
                          <a:pt x="263" y="1541"/>
                        </a:cubicBezTo>
                        <a:cubicBezTo>
                          <a:pt x="339" y="1537"/>
                          <a:pt x="427" y="1496"/>
                          <a:pt x="523" y="1455"/>
                        </a:cubicBezTo>
                        <a:cubicBezTo>
                          <a:pt x="663" y="1394"/>
                          <a:pt x="764" y="1357"/>
                          <a:pt x="836" y="1357"/>
                        </a:cubicBezTo>
                        <a:cubicBezTo>
                          <a:pt x="892" y="1357"/>
                          <a:pt x="931" y="1379"/>
                          <a:pt x="960" y="1428"/>
                        </a:cubicBezTo>
                        <a:cubicBezTo>
                          <a:pt x="1028" y="1548"/>
                          <a:pt x="703" y="1882"/>
                          <a:pt x="441" y="2077"/>
                        </a:cubicBezTo>
                        <a:cubicBezTo>
                          <a:pt x="407" y="2101"/>
                          <a:pt x="400" y="2152"/>
                          <a:pt x="424" y="2186"/>
                        </a:cubicBezTo>
                        <a:cubicBezTo>
                          <a:pt x="441" y="2207"/>
                          <a:pt x="465" y="2217"/>
                          <a:pt x="489" y="2217"/>
                        </a:cubicBezTo>
                        <a:cubicBezTo>
                          <a:pt x="506" y="2217"/>
                          <a:pt x="523" y="2213"/>
                          <a:pt x="536" y="2203"/>
                        </a:cubicBezTo>
                        <a:cubicBezTo>
                          <a:pt x="659" y="2111"/>
                          <a:pt x="1267" y="1640"/>
                          <a:pt x="1097" y="1346"/>
                        </a:cubicBezTo>
                        <a:cubicBezTo>
                          <a:pt x="1031" y="1236"/>
                          <a:pt x="938" y="1199"/>
                          <a:pt x="837" y="1199"/>
                        </a:cubicBezTo>
                        <a:cubicBezTo>
                          <a:pt x="708" y="1199"/>
                          <a:pt x="567" y="1261"/>
                          <a:pt x="457" y="1309"/>
                        </a:cubicBezTo>
                        <a:cubicBezTo>
                          <a:pt x="389" y="1340"/>
                          <a:pt x="318" y="1373"/>
                          <a:pt x="270" y="1381"/>
                        </a:cubicBezTo>
                        <a:cubicBezTo>
                          <a:pt x="195" y="1271"/>
                          <a:pt x="164" y="633"/>
                          <a:pt x="178" y="80"/>
                        </a:cubicBezTo>
                        <a:cubicBezTo>
                          <a:pt x="181" y="39"/>
                          <a:pt x="147" y="1"/>
                          <a:pt x="103" y="1"/>
                        </a:cubicBezTo>
                        <a:cubicBezTo>
                          <a:pt x="101" y="1"/>
                          <a:pt x="99" y="1"/>
                          <a:pt x="97" y="1"/>
                        </a:cubicBezTo>
                        <a:close/>
                      </a:path>
                    </a:pathLst>
                  </a:custGeom>
                  <a:solidFill>
                    <a:srgbClr val="DD837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46" name="Google Shape;1249;p33"/>
                  <p:cNvSpPr/>
                  <p:nvPr/>
                </p:nvSpPr>
                <p:spPr>
                  <a:xfrm>
                    <a:off x="7369813" y="2034668"/>
                    <a:ext cx="139800" cy="97200"/>
                  </a:xfrm>
                  <a:prstGeom prst="ellipse">
                    <a:avLst/>
                  </a:prstGeom>
                  <a:solidFill>
                    <a:srgbClr val="DD837F">
                      <a:alpha val="53850"/>
                    </a:srgbClr>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47" name="Google Shape;1250;p33"/>
                  <p:cNvSpPr/>
                  <p:nvPr/>
                </p:nvSpPr>
                <p:spPr>
                  <a:xfrm>
                    <a:off x="7069912" y="1988752"/>
                    <a:ext cx="105000" cy="73200"/>
                  </a:xfrm>
                  <a:prstGeom prst="ellipse">
                    <a:avLst/>
                  </a:prstGeom>
                  <a:solidFill>
                    <a:srgbClr val="DD837F">
                      <a:alpha val="53850"/>
                    </a:srgbClr>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grpSp>
                <p:nvGrpSpPr>
                  <p:cNvPr id="248" name="Google Shape;1251;p33"/>
                  <p:cNvGrpSpPr/>
                  <p:nvPr/>
                </p:nvGrpSpPr>
                <p:grpSpPr>
                  <a:xfrm>
                    <a:off x="7000502" y="1530412"/>
                    <a:ext cx="918241" cy="1416073"/>
                    <a:chOff x="6911915" y="1935810"/>
                    <a:chExt cx="804697" cy="1240972"/>
                  </a:xfrm>
                </p:grpSpPr>
                <p:sp>
                  <p:nvSpPr>
                    <p:cNvPr id="249" name="Google Shape;1252;p33"/>
                    <p:cNvSpPr/>
                    <p:nvPr/>
                  </p:nvSpPr>
                  <p:spPr>
                    <a:xfrm rot="18903002">
                      <a:off x="7293202" y="1935810"/>
                      <a:ext cx="242891" cy="573181"/>
                    </a:xfrm>
                    <a:prstGeom prst="ellipse">
                      <a:avLst/>
                    </a:prstGeom>
                    <a:solidFill>
                      <a:srgbClr val="C6775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grpSp>
                  <p:nvGrpSpPr>
                    <p:cNvPr id="250" name="Google Shape;1253;p33"/>
                    <p:cNvGrpSpPr/>
                    <p:nvPr/>
                  </p:nvGrpSpPr>
                  <p:grpSpPr>
                    <a:xfrm>
                      <a:off x="6911915" y="1958437"/>
                      <a:ext cx="804697" cy="1218345"/>
                      <a:chOff x="6911915" y="1958437"/>
                      <a:chExt cx="804697" cy="1218345"/>
                    </a:xfrm>
                  </p:grpSpPr>
                  <p:sp>
                    <p:nvSpPr>
                      <p:cNvPr id="251" name="Google Shape;1254;p33"/>
                      <p:cNvSpPr/>
                      <p:nvPr/>
                    </p:nvSpPr>
                    <p:spPr>
                      <a:xfrm flipH="1">
                        <a:off x="6940917" y="1958437"/>
                        <a:ext cx="775695" cy="1218345"/>
                      </a:xfrm>
                      <a:custGeom>
                        <a:avLst/>
                        <a:gdLst/>
                        <a:ahLst/>
                        <a:cxnLst/>
                        <a:rect l="l" t="t" r="r" b="b"/>
                        <a:pathLst>
                          <a:path w="15997" h="25127" extrusionOk="0">
                            <a:moveTo>
                              <a:pt x="11095" y="0"/>
                            </a:moveTo>
                            <a:cubicBezTo>
                              <a:pt x="9524" y="0"/>
                              <a:pt x="8312" y="569"/>
                              <a:pt x="8312" y="569"/>
                            </a:cubicBezTo>
                            <a:cubicBezTo>
                              <a:pt x="8312" y="569"/>
                              <a:pt x="7603" y="326"/>
                              <a:pt x="6604" y="326"/>
                            </a:cubicBezTo>
                            <a:cubicBezTo>
                              <a:pt x="4605" y="326"/>
                              <a:pt x="1443" y="1296"/>
                              <a:pt x="464" y="7116"/>
                            </a:cubicBezTo>
                            <a:cubicBezTo>
                              <a:pt x="0" y="9877"/>
                              <a:pt x="369" y="25119"/>
                              <a:pt x="369" y="25119"/>
                            </a:cubicBezTo>
                            <a:lnTo>
                              <a:pt x="4089" y="25126"/>
                            </a:lnTo>
                            <a:lnTo>
                              <a:pt x="4089" y="25126"/>
                            </a:lnTo>
                            <a:cubicBezTo>
                              <a:pt x="4010" y="24860"/>
                              <a:pt x="2877" y="21060"/>
                              <a:pt x="3840" y="17159"/>
                            </a:cubicBezTo>
                            <a:cubicBezTo>
                              <a:pt x="3963" y="16667"/>
                              <a:pt x="4154" y="16196"/>
                              <a:pt x="4335" y="15722"/>
                            </a:cubicBezTo>
                            <a:cubicBezTo>
                              <a:pt x="4581" y="15076"/>
                              <a:pt x="4806" y="14432"/>
                              <a:pt x="4803" y="13745"/>
                            </a:cubicBezTo>
                            <a:cubicBezTo>
                              <a:pt x="4799" y="13274"/>
                              <a:pt x="4717" y="12809"/>
                              <a:pt x="4608" y="12349"/>
                            </a:cubicBezTo>
                            <a:cubicBezTo>
                              <a:pt x="4468" y="11748"/>
                              <a:pt x="4287" y="11150"/>
                              <a:pt x="4178" y="10543"/>
                            </a:cubicBezTo>
                            <a:cubicBezTo>
                              <a:pt x="3933" y="9195"/>
                              <a:pt x="4055" y="7805"/>
                              <a:pt x="4297" y="6457"/>
                            </a:cubicBezTo>
                            <a:cubicBezTo>
                              <a:pt x="4386" y="5965"/>
                              <a:pt x="4499" y="5456"/>
                              <a:pt x="4813" y="5067"/>
                            </a:cubicBezTo>
                            <a:cubicBezTo>
                              <a:pt x="5089" y="4723"/>
                              <a:pt x="5499" y="4511"/>
                              <a:pt x="5912" y="4355"/>
                            </a:cubicBezTo>
                            <a:cubicBezTo>
                              <a:pt x="7219" y="3859"/>
                              <a:pt x="8602" y="3757"/>
                              <a:pt x="9640" y="2822"/>
                            </a:cubicBezTo>
                            <a:cubicBezTo>
                              <a:pt x="9984" y="2515"/>
                              <a:pt x="10490" y="2070"/>
                              <a:pt x="10660" y="1678"/>
                            </a:cubicBezTo>
                            <a:cubicBezTo>
                              <a:pt x="10660" y="1678"/>
                              <a:pt x="13217" y="1818"/>
                              <a:pt x="14306" y="3412"/>
                            </a:cubicBezTo>
                            <a:cubicBezTo>
                              <a:pt x="14446" y="3613"/>
                              <a:pt x="14490" y="3747"/>
                              <a:pt x="14631" y="4084"/>
                            </a:cubicBezTo>
                            <a:cubicBezTo>
                              <a:pt x="14651" y="4136"/>
                              <a:pt x="14695" y="4194"/>
                              <a:pt x="14706" y="4269"/>
                            </a:cubicBezTo>
                            <a:cubicBezTo>
                              <a:pt x="14719" y="4306"/>
                              <a:pt x="14743" y="4355"/>
                              <a:pt x="14757" y="4391"/>
                            </a:cubicBezTo>
                            <a:cubicBezTo>
                              <a:pt x="14774" y="4443"/>
                              <a:pt x="14788" y="4491"/>
                              <a:pt x="14801" y="4542"/>
                            </a:cubicBezTo>
                            <a:cubicBezTo>
                              <a:pt x="15026" y="5371"/>
                              <a:pt x="14886" y="6337"/>
                              <a:pt x="15746" y="6798"/>
                            </a:cubicBezTo>
                            <a:cubicBezTo>
                              <a:pt x="15828" y="6843"/>
                              <a:pt x="15914" y="6904"/>
                              <a:pt x="15996" y="6976"/>
                            </a:cubicBezTo>
                            <a:cubicBezTo>
                              <a:pt x="15976" y="4350"/>
                              <a:pt x="15552" y="1729"/>
                              <a:pt x="14026" y="797"/>
                            </a:cubicBezTo>
                            <a:cubicBezTo>
                              <a:pt x="13039" y="192"/>
                              <a:pt x="12007" y="0"/>
                              <a:pt x="11095" y="0"/>
                            </a:cubicBezTo>
                            <a:close/>
                            <a:moveTo>
                              <a:pt x="4089" y="25126"/>
                            </a:moveTo>
                            <a:cubicBezTo>
                              <a:pt x="4089" y="25126"/>
                              <a:pt x="4089" y="25126"/>
                              <a:pt x="4089" y="25126"/>
                            </a:cubicBezTo>
                            <a:lnTo>
                              <a:pt x="4100" y="25126"/>
                            </a:lnTo>
                            <a:lnTo>
                              <a:pt x="4089" y="25126"/>
                            </a:lnTo>
                            <a:close/>
                          </a:path>
                        </a:pathLst>
                      </a:custGeom>
                      <a:solidFill>
                        <a:srgbClr val="C6775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52" name="Google Shape;1255;p33"/>
                      <p:cNvSpPr/>
                      <p:nvPr/>
                    </p:nvSpPr>
                    <p:spPr>
                      <a:xfrm>
                        <a:off x="7498619" y="2133475"/>
                        <a:ext cx="49650" cy="457100"/>
                      </a:xfrm>
                      <a:custGeom>
                        <a:avLst/>
                        <a:gdLst/>
                        <a:ahLst/>
                        <a:cxnLst/>
                        <a:rect l="l" t="t" r="r" b="b"/>
                        <a:pathLst>
                          <a:path w="1986" h="18284" extrusionOk="0">
                            <a:moveTo>
                              <a:pt x="421" y="0"/>
                            </a:moveTo>
                            <a:cubicBezTo>
                              <a:pt x="-1066" y="5933"/>
                              <a:pt x="1986" y="12167"/>
                              <a:pt x="1986" y="18284"/>
                            </a:cubicBezTo>
                          </a:path>
                        </a:pathLst>
                      </a:custGeom>
                      <a:noFill/>
                      <a:ln w="9525" cap="flat" cmpd="sng">
                        <a:solidFill>
                          <a:srgbClr val="8C5245"/>
                        </a:solidFill>
                        <a:prstDash val="solid"/>
                        <a:round/>
                        <a:headEnd type="none" w="med" len="med"/>
                        <a:tailEnd type="none" w="med" len="med"/>
                      </a:ln>
                    </p:spPr>
                  </p:sp>
                  <p:sp>
                    <p:nvSpPr>
                      <p:cNvPr id="253" name="Google Shape;1256;p33"/>
                      <p:cNvSpPr/>
                      <p:nvPr/>
                    </p:nvSpPr>
                    <p:spPr>
                      <a:xfrm>
                        <a:off x="7556950" y="2674900"/>
                        <a:ext cx="52900" cy="455300"/>
                      </a:xfrm>
                      <a:custGeom>
                        <a:avLst/>
                        <a:gdLst/>
                        <a:ahLst/>
                        <a:cxnLst/>
                        <a:rect l="l" t="t" r="r" b="b"/>
                        <a:pathLst>
                          <a:path w="2116" h="18212" extrusionOk="0">
                            <a:moveTo>
                              <a:pt x="0" y="0"/>
                            </a:moveTo>
                            <a:cubicBezTo>
                              <a:pt x="1480" y="5907"/>
                              <a:pt x="3030" y="12339"/>
                              <a:pt x="1423" y="18212"/>
                            </a:cubicBezTo>
                          </a:path>
                        </a:pathLst>
                      </a:custGeom>
                      <a:noFill/>
                      <a:ln w="9525" cap="flat" cmpd="sng">
                        <a:solidFill>
                          <a:srgbClr val="8C5245"/>
                        </a:solidFill>
                        <a:prstDash val="solid"/>
                        <a:round/>
                        <a:headEnd type="none" w="med" len="med"/>
                        <a:tailEnd type="none" w="med" len="med"/>
                      </a:ln>
                    </p:spPr>
                  </p:sp>
                  <p:sp>
                    <p:nvSpPr>
                      <p:cNvPr id="254" name="Google Shape;1257;p33"/>
                      <p:cNvSpPr/>
                      <p:nvPr/>
                    </p:nvSpPr>
                    <p:spPr>
                      <a:xfrm rot="2921729">
                        <a:off x="7034752" y="1940542"/>
                        <a:ext cx="95446" cy="341119"/>
                      </a:xfrm>
                      <a:prstGeom prst="ellipse">
                        <a:avLst/>
                      </a:prstGeom>
                      <a:solidFill>
                        <a:srgbClr val="C6775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55" name="Google Shape;1258;p33"/>
                      <p:cNvSpPr/>
                      <p:nvPr/>
                    </p:nvSpPr>
                    <p:spPr>
                      <a:xfrm>
                        <a:off x="6993175" y="2010775"/>
                        <a:ext cx="188525" cy="126275"/>
                      </a:xfrm>
                      <a:custGeom>
                        <a:avLst/>
                        <a:gdLst/>
                        <a:ahLst/>
                        <a:cxnLst/>
                        <a:rect l="l" t="t" r="r" b="b"/>
                        <a:pathLst>
                          <a:path w="7541" h="5051" extrusionOk="0">
                            <a:moveTo>
                              <a:pt x="7541" y="0"/>
                            </a:moveTo>
                            <a:cubicBezTo>
                              <a:pt x="4697" y="1032"/>
                              <a:pt x="540" y="2074"/>
                              <a:pt x="0" y="5051"/>
                            </a:cubicBezTo>
                          </a:path>
                        </a:pathLst>
                      </a:custGeom>
                      <a:noFill/>
                      <a:ln w="9525" cap="flat" cmpd="sng">
                        <a:solidFill>
                          <a:srgbClr val="8C5245"/>
                        </a:solidFill>
                        <a:prstDash val="solid"/>
                        <a:round/>
                        <a:headEnd type="none" w="med" len="med"/>
                        <a:tailEnd type="none" w="med" len="med"/>
                      </a:ln>
                    </p:spPr>
                  </p:sp>
                </p:grpSp>
              </p:grpSp>
            </p:grpSp>
          </p:grpSp>
        </p:grpSp>
        <p:sp>
          <p:nvSpPr>
            <p:cNvPr id="172" name="Google Shape;1260;p33"/>
            <p:cNvSpPr/>
            <p:nvPr/>
          </p:nvSpPr>
          <p:spPr>
            <a:xfrm flipH="1">
              <a:off x="1335706" y="2936311"/>
              <a:ext cx="347755" cy="311735"/>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grpSp>
    </p:spTree>
    <p:extLst>
      <p:ext uri="{BB962C8B-B14F-4D97-AF65-F5344CB8AC3E}">
        <p14:creationId xmlns:p14="http://schemas.microsoft.com/office/powerpoint/2010/main" val="12488689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76000" fill="hold" grpId="0" nodeType="withEffect">
                                  <p:stCondLst>
                                    <p:cond delay="0"/>
                                  </p:stCondLst>
                                  <p:iterate type="lt">
                                    <p:tmPct val="0"/>
                                  </p:iterate>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ppt_x"/>
                                          </p:val>
                                        </p:tav>
                                        <p:tav tm="100000">
                                          <p:val>
                                            <p:strVal val="#ppt_x"/>
                                          </p:val>
                                        </p:tav>
                                      </p:tavLst>
                                    </p:anim>
                                    <p:anim calcmode="lin" valueType="num">
                                      <p:cBhvr additive="base">
                                        <p:cTn id="8" dur="75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1+#ppt_w/2"/>
                                          </p:val>
                                        </p:tav>
                                        <p:tav tm="100000">
                                          <p:val>
                                            <p:strVal val="#ppt_x"/>
                                          </p:val>
                                        </p:tav>
                                      </p:tavLst>
                                    </p:anim>
                                    <p:anim calcmode="lin" valueType="num">
                                      <p:cBhvr additive="base">
                                        <p:cTn id="12" dur="75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4" decel="100000" fill="hold" nodeType="withEffect">
                                  <p:stCondLst>
                                    <p:cond delay="0"/>
                                  </p:stCondLst>
                                  <p:childTnLst>
                                    <p:set>
                                      <p:cBhvr>
                                        <p:cTn id="14" dur="1" fill="hold">
                                          <p:stCondLst>
                                            <p:cond delay="0"/>
                                          </p:stCondLst>
                                        </p:cTn>
                                        <p:tgtEl>
                                          <p:spTgt spid="170"/>
                                        </p:tgtEl>
                                        <p:attrNameLst>
                                          <p:attrName>style.visibility</p:attrName>
                                        </p:attrNameLst>
                                      </p:cBhvr>
                                      <p:to>
                                        <p:strVal val="visible"/>
                                      </p:to>
                                    </p:set>
                                    <p:anim calcmode="lin" valueType="num">
                                      <p:cBhvr additive="base">
                                        <p:cTn id="15" dur="750" fill="hold"/>
                                        <p:tgtEl>
                                          <p:spTgt spid="170"/>
                                        </p:tgtEl>
                                        <p:attrNameLst>
                                          <p:attrName>ppt_x</p:attrName>
                                        </p:attrNameLst>
                                      </p:cBhvr>
                                      <p:tavLst>
                                        <p:tav tm="0">
                                          <p:val>
                                            <p:strVal val="#ppt_x"/>
                                          </p:val>
                                        </p:tav>
                                        <p:tav tm="100000">
                                          <p:val>
                                            <p:strVal val="#ppt_x"/>
                                          </p:val>
                                        </p:tav>
                                      </p:tavLst>
                                    </p:anim>
                                    <p:anim calcmode="lin" valueType="num">
                                      <p:cBhvr additive="base">
                                        <p:cTn id="16" dur="750" fill="hold"/>
                                        <p:tgtEl>
                                          <p:spTgt spid="17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xit" presetSubtype="1" accel="6000" decel="92000" fill="hold" grpId="1" nodeType="clickEffect">
                                  <p:stCondLst>
                                    <p:cond delay="0"/>
                                  </p:stCondLst>
                                  <p:iterate type="lt">
                                    <p:tmPct val="0"/>
                                  </p:iterate>
                                  <p:childTnLst>
                                    <p:anim calcmode="lin" valueType="num">
                                      <p:cBhvr additive="base">
                                        <p:cTn id="20" dur="500"/>
                                        <p:tgtEl>
                                          <p:spTgt spid="10"/>
                                        </p:tgtEl>
                                        <p:attrNameLst>
                                          <p:attrName>ppt_x</p:attrName>
                                        </p:attrNameLst>
                                      </p:cBhvr>
                                      <p:tavLst>
                                        <p:tav tm="0">
                                          <p:val>
                                            <p:strVal val="ppt_x"/>
                                          </p:val>
                                        </p:tav>
                                        <p:tav tm="100000">
                                          <p:val>
                                            <p:strVal val="ppt_x"/>
                                          </p:val>
                                        </p:tav>
                                      </p:tavLst>
                                    </p:anim>
                                    <p:anim calcmode="lin" valueType="num">
                                      <p:cBhvr additive="base">
                                        <p:cTn id="21" dur="500"/>
                                        <p:tgtEl>
                                          <p:spTgt spid="10"/>
                                        </p:tgtEl>
                                        <p:attrNameLst>
                                          <p:attrName>ppt_y</p:attrName>
                                        </p:attrNameLst>
                                      </p:cBhvr>
                                      <p:tavLst>
                                        <p:tav tm="0">
                                          <p:val>
                                            <p:strVal val="ppt_y"/>
                                          </p:val>
                                        </p:tav>
                                        <p:tav tm="100000">
                                          <p:val>
                                            <p:strVal val="0-ppt_h/2"/>
                                          </p:val>
                                        </p:tav>
                                      </p:tavLst>
                                    </p:anim>
                                    <p:set>
                                      <p:cBhvr>
                                        <p:cTn id="22" dur="1" fill="hold">
                                          <p:stCondLst>
                                            <p:cond delay="499"/>
                                          </p:stCondLst>
                                        </p:cTn>
                                        <p:tgtEl>
                                          <p:spTgt spid="10"/>
                                        </p:tgtEl>
                                        <p:attrNameLst>
                                          <p:attrName>style.visibility</p:attrName>
                                        </p:attrNameLst>
                                      </p:cBhvr>
                                      <p:to>
                                        <p:strVal val="hidden"/>
                                      </p:to>
                                    </p:set>
                                  </p:childTnLst>
                                </p:cTn>
                              </p:par>
                              <p:par>
                                <p:cTn id="23" presetID="2" presetClass="exit" presetSubtype="2" decel="100000" fill="hold" nodeType="withEffect">
                                  <p:stCondLst>
                                    <p:cond delay="0"/>
                                  </p:stCondLst>
                                  <p:childTnLst>
                                    <p:anim calcmode="lin" valueType="num">
                                      <p:cBhvr additive="base">
                                        <p:cTn id="24" dur="500"/>
                                        <p:tgtEl>
                                          <p:spTgt spid="2"/>
                                        </p:tgtEl>
                                        <p:attrNameLst>
                                          <p:attrName>ppt_x</p:attrName>
                                        </p:attrNameLst>
                                      </p:cBhvr>
                                      <p:tavLst>
                                        <p:tav tm="0">
                                          <p:val>
                                            <p:strVal val="ppt_x"/>
                                          </p:val>
                                        </p:tav>
                                        <p:tav tm="100000">
                                          <p:val>
                                            <p:strVal val="1+ppt_w/2"/>
                                          </p:val>
                                        </p:tav>
                                      </p:tavLst>
                                    </p:anim>
                                    <p:anim calcmode="lin" valueType="num">
                                      <p:cBhvr additive="base">
                                        <p:cTn id="25" dur="500"/>
                                        <p:tgtEl>
                                          <p:spTgt spid="2"/>
                                        </p:tgtEl>
                                        <p:attrNameLst>
                                          <p:attrName>ppt_y</p:attrName>
                                        </p:attrNameLst>
                                      </p:cBhvr>
                                      <p:tavLst>
                                        <p:tav tm="0">
                                          <p:val>
                                            <p:strVal val="ppt_y"/>
                                          </p:val>
                                        </p:tav>
                                        <p:tav tm="100000">
                                          <p:val>
                                            <p:strVal val="ppt_y"/>
                                          </p:val>
                                        </p:tav>
                                      </p:tavLst>
                                    </p:anim>
                                    <p:set>
                                      <p:cBhvr>
                                        <p:cTn id="26" dur="1" fill="hold">
                                          <p:stCondLst>
                                            <p:cond delay="499"/>
                                          </p:stCondLst>
                                        </p:cTn>
                                        <p:tgtEl>
                                          <p:spTgt spid="2"/>
                                        </p:tgtEl>
                                        <p:attrNameLst>
                                          <p:attrName>style.visibility</p:attrName>
                                        </p:attrNameLst>
                                      </p:cBhvr>
                                      <p:to>
                                        <p:strVal val="hidden"/>
                                      </p:to>
                                    </p:set>
                                  </p:childTnLst>
                                </p:cTn>
                              </p:par>
                              <p:par>
                                <p:cTn id="27" presetID="2" presetClass="exit" presetSubtype="4" decel="100000" fill="hold" nodeType="withEffect">
                                  <p:stCondLst>
                                    <p:cond delay="0"/>
                                  </p:stCondLst>
                                  <p:childTnLst>
                                    <p:anim calcmode="lin" valueType="num">
                                      <p:cBhvr additive="base">
                                        <p:cTn id="28" dur="500"/>
                                        <p:tgtEl>
                                          <p:spTgt spid="170"/>
                                        </p:tgtEl>
                                        <p:attrNameLst>
                                          <p:attrName>ppt_x</p:attrName>
                                        </p:attrNameLst>
                                      </p:cBhvr>
                                      <p:tavLst>
                                        <p:tav tm="0">
                                          <p:val>
                                            <p:strVal val="ppt_x"/>
                                          </p:val>
                                        </p:tav>
                                        <p:tav tm="100000">
                                          <p:val>
                                            <p:strVal val="ppt_x"/>
                                          </p:val>
                                        </p:tav>
                                      </p:tavLst>
                                    </p:anim>
                                    <p:anim calcmode="lin" valueType="num">
                                      <p:cBhvr additive="base">
                                        <p:cTn id="29" dur="500"/>
                                        <p:tgtEl>
                                          <p:spTgt spid="170"/>
                                        </p:tgtEl>
                                        <p:attrNameLst>
                                          <p:attrName>ppt_y</p:attrName>
                                        </p:attrNameLst>
                                      </p:cBhvr>
                                      <p:tavLst>
                                        <p:tav tm="0">
                                          <p:val>
                                            <p:strVal val="ppt_y"/>
                                          </p:val>
                                        </p:tav>
                                        <p:tav tm="100000">
                                          <p:val>
                                            <p:strVal val="1+ppt_h/2"/>
                                          </p:val>
                                        </p:tav>
                                      </p:tavLst>
                                    </p:anim>
                                    <p:set>
                                      <p:cBhvr>
                                        <p:cTn id="30" dur="1" fill="hold">
                                          <p:stCondLst>
                                            <p:cond delay="499"/>
                                          </p:stCondLst>
                                        </p:cTn>
                                        <p:tgtEl>
                                          <p:spTgt spid="17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828440" y="5537484"/>
            <a:ext cx="6330819" cy="3964675"/>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3504413" y="8642584"/>
            <a:ext cx="1966358" cy="1231432"/>
          </a:xfrm>
          <a:prstGeom prst="rect">
            <a:avLst/>
          </a:prstGeom>
        </p:spPr>
      </p:pic>
      <p:pic>
        <p:nvPicPr>
          <p:cNvPr id="26" name="Picture 25">
            <a:extLst>
              <a:ext uri="{FF2B5EF4-FFF2-40B4-BE49-F238E27FC236}">
                <a16:creationId xmlns:a16="http://schemas.microsoft.com/office/drawing/2014/main" id="{B1FA6CBF-8724-A36E-EC19-F75C41FB42F7}"/>
              </a:ext>
            </a:extLst>
          </p:cNvPr>
          <p:cNvPicPr>
            <a:picLocks noChangeAspect="1"/>
          </p:cNvPicPr>
          <p:nvPr/>
        </p:nvPicPr>
        <p:blipFill>
          <a:blip r:embed="rId6"/>
          <a:stretch>
            <a:fillRect/>
          </a:stretch>
        </p:blipFill>
        <p:spPr>
          <a:xfrm>
            <a:off x="6743700" y="190500"/>
            <a:ext cx="4800600" cy="963965"/>
          </a:xfrm>
          <a:prstGeom prst="rect">
            <a:avLst/>
          </a:prstGeom>
        </p:spPr>
      </p:pic>
      <p:sp>
        <p:nvSpPr>
          <p:cNvPr id="27" name="TextBox 15">
            <a:extLst>
              <a:ext uri="{FF2B5EF4-FFF2-40B4-BE49-F238E27FC236}">
                <a16:creationId xmlns:a16="http://schemas.microsoft.com/office/drawing/2014/main" id="{71E9A227-3110-6800-BF1C-7C6B0D08163E}"/>
              </a:ext>
            </a:extLst>
          </p:cNvPr>
          <p:cNvSpPr txBox="1"/>
          <p:nvPr/>
        </p:nvSpPr>
        <p:spPr>
          <a:xfrm>
            <a:off x="657562" y="1036887"/>
            <a:ext cx="16972876" cy="3447098"/>
          </a:xfrm>
          <a:prstGeom prst="rect">
            <a:avLst/>
          </a:prstGeom>
        </p:spPr>
        <p:txBody>
          <a:bodyPr wrap="square" lIns="0" tIns="0" rIns="0" bIns="0" rtlCol="0" anchor="t">
            <a:spAutoFit/>
          </a:bodyPr>
          <a:lstStyle/>
          <a:p>
            <a:pPr indent="615950" algn="just"/>
            <a:r>
              <a:rPr lang="en-US" sz="2800" dirty="0" err="1">
                <a:solidFill>
                  <a:schemeClr val="tx2"/>
                </a:solidFill>
                <a:latin typeface="Arial" panose="020B0604020202020204" pitchFamily="34" charset="0"/>
                <a:cs typeface="Arial" panose="020B0604020202020204" pitchFamily="34" charset="0"/>
              </a:rPr>
              <a:t>Sáng</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sớm</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cào</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cào</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và</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nhái</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bén</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đang</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tập</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nhảy</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xa</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thì</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chợt</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một</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tràng</a:t>
            </a:r>
            <a:r>
              <a:rPr lang="en-US" sz="2800" dirty="0">
                <a:solidFill>
                  <a:schemeClr val="tx2"/>
                </a:solidFill>
                <a:latin typeface="Arial" panose="020B0604020202020204" pitchFamily="34" charset="0"/>
                <a:cs typeface="Arial" panose="020B0604020202020204" pitchFamily="34" charset="0"/>
              </a:rPr>
              <a:t> “re </a:t>
            </a:r>
            <a:r>
              <a:rPr lang="en-US" sz="2800" dirty="0" err="1">
                <a:solidFill>
                  <a:schemeClr val="tx2"/>
                </a:solidFill>
                <a:latin typeface="Arial" panose="020B0604020202020204" pitchFamily="34" charset="0"/>
                <a:cs typeface="Arial" panose="020B0604020202020204" pitchFamily="34" charset="0"/>
              </a:rPr>
              <a:t>re</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re</a:t>
            </a:r>
            <a:r>
              <a:rPr lang="en-US" sz="2800" dirty="0">
                <a:solidFill>
                  <a:schemeClr val="tx2"/>
                </a:solidFill>
                <a:latin typeface="Arial" panose="020B0604020202020204" pitchFamily="34" charset="0"/>
                <a:cs typeface="Arial" panose="020B0604020202020204" pitchFamily="34" charset="0"/>
              </a:rPr>
              <a:t>” vang </a:t>
            </a:r>
            <a:r>
              <a:rPr lang="en-US" sz="2800" dirty="0" err="1">
                <a:solidFill>
                  <a:schemeClr val="tx2"/>
                </a:solidFill>
                <a:latin typeface="Arial" panose="020B0604020202020204" pitchFamily="34" charset="0"/>
                <a:cs typeface="Arial" panose="020B0604020202020204" pitchFamily="34" charset="0"/>
              </a:rPr>
              <a:t>lên</a:t>
            </a:r>
            <a:r>
              <a:rPr lang="en-US" sz="2800" dirty="0">
                <a:solidFill>
                  <a:schemeClr val="tx2"/>
                </a:solidFill>
                <a:latin typeface="Arial" panose="020B0604020202020204" pitchFamily="34" charset="0"/>
                <a:cs typeface="Arial" panose="020B0604020202020204" pitchFamily="34" charset="0"/>
              </a:rPr>
              <a:t>. Hai </a:t>
            </a:r>
            <a:r>
              <a:rPr lang="en-US" sz="2800" dirty="0" err="1">
                <a:solidFill>
                  <a:schemeClr val="tx2"/>
                </a:solidFill>
                <a:latin typeface="Arial" panose="020B0604020202020204" pitchFamily="34" charset="0"/>
                <a:cs typeface="Arial" panose="020B0604020202020204" pitchFamily="34" charset="0"/>
              </a:rPr>
              <a:t>bạn</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nghểnh</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đầu</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nghe</a:t>
            </a:r>
            <a:r>
              <a:rPr lang="en-US" sz="2800" dirty="0">
                <a:solidFill>
                  <a:schemeClr val="tx2"/>
                </a:solidFill>
                <a:latin typeface="Arial" panose="020B0604020202020204" pitchFamily="34" charset="0"/>
                <a:cs typeface="Arial" panose="020B0604020202020204" pitchFamily="34" charset="0"/>
              </a:rPr>
              <a:t>:</a:t>
            </a:r>
          </a:p>
          <a:p>
            <a:pPr indent="615950" algn="just"/>
            <a:r>
              <a:rPr lang="en-US" sz="2800" dirty="0">
                <a:solidFill>
                  <a:schemeClr val="tx2"/>
                </a:solidFill>
                <a:latin typeface="Arial" panose="020B0604020202020204" pitchFamily="34" charset="0"/>
                <a:cs typeface="Arial" panose="020B0604020202020204" pitchFamily="34" charset="0"/>
              </a:rPr>
              <a:t>- Hay </a:t>
            </a:r>
            <a:r>
              <a:rPr lang="en-US" sz="2800" dirty="0" err="1">
                <a:solidFill>
                  <a:schemeClr val="tx2"/>
                </a:solidFill>
                <a:latin typeface="Arial" panose="020B0604020202020204" pitchFamily="34" charset="0"/>
                <a:cs typeface="Arial" panose="020B0604020202020204" pitchFamily="34" charset="0"/>
              </a:rPr>
              <a:t>quá</a:t>
            </a:r>
            <a:r>
              <a:rPr lang="en-US" sz="2800" dirty="0">
                <a:solidFill>
                  <a:schemeClr val="tx2"/>
                </a:solidFill>
                <a:latin typeface="Arial" panose="020B0604020202020204" pitchFamily="34" charset="0"/>
                <a:cs typeface="Arial" panose="020B0604020202020204" pitchFamily="34" charset="0"/>
              </a:rPr>
              <a:t>, ai </a:t>
            </a:r>
            <a:r>
              <a:rPr lang="en-US" sz="2800" dirty="0" err="1">
                <a:solidFill>
                  <a:schemeClr val="tx2"/>
                </a:solidFill>
                <a:latin typeface="Arial" panose="020B0604020202020204" pitchFamily="34" charset="0"/>
                <a:cs typeface="Arial" panose="020B0604020202020204" pitchFamily="34" charset="0"/>
              </a:rPr>
              <a:t>hát</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đó</a:t>
            </a:r>
            <a:r>
              <a:rPr lang="en-US" sz="2800" dirty="0">
                <a:solidFill>
                  <a:schemeClr val="tx2"/>
                </a:solidFill>
                <a:latin typeface="Arial" panose="020B0604020202020204" pitchFamily="34" charset="0"/>
                <a:cs typeface="Arial" panose="020B0604020202020204" pitchFamily="34" charset="0"/>
              </a:rPr>
              <a:t>?</a:t>
            </a:r>
          </a:p>
          <a:p>
            <a:pPr indent="615950" algn="just"/>
            <a:r>
              <a:rPr lang="en-US" sz="2800" dirty="0" err="1">
                <a:solidFill>
                  <a:schemeClr val="tx2"/>
                </a:solidFill>
                <a:latin typeface="Arial" panose="020B0604020202020204" pitchFamily="34" charset="0"/>
                <a:cs typeface="Arial" panose="020B0604020202020204" pitchFamily="34" charset="0"/>
              </a:rPr>
              <a:t>Chuồn</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chuồn</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vừa</a:t>
            </a:r>
            <a:r>
              <a:rPr lang="en-US" sz="2800" dirty="0">
                <a:solidFill>
                  <a:schemeClr val="tx2"/>
                </a:solidFill>
                <a:latin typeface="Arial" panose="020B0604020202020204" pitchFamily="34" charset="0"/>
                <a:cs typeface="Arial" panose="020B0604020202020204" pitchFamily="34" charset="0"/>
              </a:rPr>
              <a:t> bay </a:t>
            </a:r>
            <a:r>
              <a:rPr lang="en-US" sz="2800" dirty="0" err="1">
                <a:solidFill>
                  <a:schemeClr val="tx2"/>
                </a:solidFill>
                <a:latin typeface="Arial" panose="020B0604020202020204" pitchFamily="34" charset="0"/>
                <a:cs typeface="Arial" panose="020B0604020202020204" pitchFamily="34" charset="0"/>
              </a:rPr>
              <a:t>đến</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đậu</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trên</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nhánh</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cỏ</a:t>
            </a:r>
            <a:r>
              <a:rPr lang="en-US" sz="2800" dirty="0">
                <a:solidFill>
                  <a:schemeClr val="tx2"/>
                </a:solidFill>
                <a:latin typeface="Arial" panose="020B0604020202020204" pitchFamily="34" charset="0"/>
                <a:cs typeface="Arial" panose="020B0604020202020204" pitchFamily="34" charset="0"/>
              </a:rPr>
              <a:t> may, </a:t>
            </a:r>
            <a:r>
              <a:rPr lang="en-US" sz="2800" dirty="0" err="1">
                <a:solidFill>
                  <a:schemeClr val="tx2"/>
                </a:solidFill>
                <a:latin typeface="Arial" panose="020B0604020202020204" pitchFamily="34" charset="0"/>
                <a:cs typeface="Arial" panose="020B0604020202020204" pitchFamily="34" charset="0"/>
              </a:rPr>
              <a:t>đôi</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cánh</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mỏng</a:t>
            </a:r>
            <a:r>
              <a:rPr lang="en-US" sz="2800" dirty="0">
                <a:solidFill>
                  <a:schemeClr val="tx2"/>
                </a:solidFill>
                <a:latin typeface="Arial" panose="020B0604020202020204" pitchFamily="34" charset="0"/>
                <a:cs typeface="Arial" panose="020B0604020202020204" pitchFamily="34" charset="0"/>
              </a:rPr>
              <a:t> rung </a:t>
            </a:r>
            <a:r>
              <a:rPr lang="en-US" sz="2800" dirty="0" err="1">
                <a:solidFill>
                  <a:schemeClr val="tx2"/>
                </a:solidFill>
                <a:latin typeface="Arial" panose="020B0604020202020204" pitchFamily="34" charset="0"/>
                <a:cs typeface="Arial" panose="020B0604020202020204" pitchFamily="34" charset="0"/>
              </a:rPr>
              <a:t>nhè</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nhẹ</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khi</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điệu</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nhạc</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vút</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cao</a:t>
            </a:r>
            <a:r>
              <a:rPr lang="en-US" sz="2800" dirty="0">
                <a:solidFill>
                  <a:schemeClr val="tx2"/>
                </a:solidFill>
                <a:latin typeface="Arial" panose="020B0604020202020204" pitchFamily="34" charset="0"/>
                <a:cs typeface="Arial" panose="020B0604020202020204" pitchFamily="34" charset="0"/>
              </a:rPr>
              <a:t>:</a:t>
            </a:r>
          </a:p>
          <a:p>
            <a:pPr indent="531813" algn="just"/>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Có</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phải</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cào</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cào</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hát</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không</a:t>
            </a:r>
            <a:r>
              <a:rPr lang="en-US" sz="2800" dirty="0">
                <a:solidFill>
                  <a:schemeClr val="tx2"/>
                </a:solidFill>
                <a:latin typeface="Arial" panose="020B0604020202020204" pitchFamily="34" charset="0"/>
                <a:cs typeface="Arial" panose="020B0604020202020204" pitchFamily="34" charset="0"/>
              </a:rPr>
              <a:t>? Hay </a:t>
            </a:r>
            <a:r>
              <a:rPr lang="en-US" sz="2800" dirty="0" err="1">
                <a:solidFill>
                  <a:schemeClr val="tx2"/>
                </a:solidFill>
                <a:latin typeface="Arial" panose="020B0604020202020204" pitchFamily="34" charset="0"/>
                <a:cs typeface="Arial" panose="020B0604020202020204" pitchFamily="34" charset="0"/>
              </a:rPr>
              <a:t>nhái</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bén</a:t>
            </a:r>
            <a:r>
              <a:rPr lang="en-US" sz="2800" dirty="0">
                <a:solidFill>
                  <a:schemeClr val="tx2"/>
                </a:solidFill>
                <a:latin typeface="Arial" panose="020B0604020202020204" pitchFamily="34" charset="0"/>
                <a:cs typeface="Arial" panose="020B0604020202020204" pitchFamily="34" charset="0"/>
              </a:rPr>
              <a:t>?</a:t>
            </a:r>
          </a:p>
          <a:p>
            <a:pPr indent="531813" algn="just"/>
            <a:r>
              <a:rPr lang="en-US" sz="2800" dirty="0" err="1">
                <a:solidFill>
                  <a:schemeClr val="tx2"/>
                </a:solidFill>
                <a:latin typeface="Arial" panose="020B0604020202020204" pitchFamily="34" charset="0"/>
                <a:cs typeface="Arial" panose="020B0604020202020204" pitchFamily="34" charset="0"/>
              </a:rPr>
              <a:t>Cào</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cào</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lắc</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đầu</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nhái</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bén</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cũng</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xua</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tay</a:t>
            </a:r>
            <a:r>
              <a:rPr lang="en-US" sz="2800" dirty="0">
                <a:solidFill>
                  <a:schemeClr val="tx2"/>
                </a:solidFill>
                <a:latin typeface="Arial" panose="020B0604020202020204" pitchFamily="34" charset="0"/>
                <a:cs typeface="Arial" panose="020B0604020202020204" pitchFamily="34" charset="0"/>
              </a:rPr>
              <a:t>:</a:t>
            </a:r>
          </a:p>
          <a:p>
            <a:pPr indent="531813" algn="just"/>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Tớ</a:t>
            </a:r>
            <a:r>
              <a:rPr lang="en-US" sz="2800" dirty="0">
                <a:solidFill>
                  <a:schemeClr val="tx2"/>
                </a:solidFill>
                <a:latin typeface="Arial" panose="020B0604020202020204" pitchFamily="34" charset="0"/>
                <a:cs typeface="Arial" panose="020B0604020202020204" pitchFamily="34" charset="0"/>
              </a:rPr>
              <a:t> à? </a:t>
            </a:r>
            <a:r>
              <a:rPr lang="en-US" sz="2800" dirty="0" err="1">
                <a:solidFill>
                  <a:schemeClr val="tx2"/>
                </a:solidFill>
                <a:latin typeface="Arial" panose="020B0604020202020204" pitchFamily="34" charset="0"/>
                <a:cs typeface="Arial" panose="020B0604020202020204" pitchFamily="34" charset="0"/>
              </a:rPr>
              <a:t>Tớ</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hát</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thì</a:t>
            </a:r>
            <a:r>
              <a:rPr lang="en-US" sz="2800" dirty="0">
                <a:solidFill>
                  <a:schemeClr val="tx2"/>
                </a:solidFill>
                <a:latin typeface="Arial" panose="020B0604020202020204" pitchFamily="34" charset="0"/>
                <a:cs typeface="Arial" panose="020B0604020202020204" pitchFamily="34" charset="0"/>
              </a:rPr>
              <a:t> ai </a:t>
            </a:r>
            <a:r>
              <a:rPr lang="en-US" sz="2800" dirty="0" err="1">
                <a:solidFill>
                  <a:schemeClr val="tx2"/>
                </a:solidFill>
                <a:latin typeface="Arial" panose="020B0604020202020204" pitchFamily="34" charset="0"/>
                <a:cs typeface="Arial" panose="020B0604020202020204" pitchFamily="34" charset="0"/>
              </a:rPr>
              <a:t>nghe</a:t>
            </a:r>
            <a:r>
              <a:rPr lang="en-US" sz="2800" dirty="0">
                <a:solidFill>
                  <a:schemeClr val="tx2"/>
                </a:solidFill>
                <a:latin typeface="Arial" panose="020B0604020202020204" pitchFamily="34" charset="0"/>
                <a:cs typeface="Arial" panose="020B0604020202020204" pitchFamily="34" charset="0"/>
              </a:rPr>
              <a:t>?</a:t>
            </a:r>
          </a:p>
          <a:p>
            <a:pPr indent="531813" algn="just"/>
            <a:r>
              <a:rPr lang="en-US" sz="2800" dirty="0" err="1">
                <a:solidFill>
                  <a:schemeClr val="tx2"/>
                </a:solidFill>
                <a:latin typeface="Arial" panose="020B0604020202020204" pitchFamily="34" charset="0"/>
                <a:cs typeface="Arial" panose="020B0604020202020204" pitchFamily="34" charset="0"/>
              </a:rPr>
              <a:t>Thế</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là</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cào</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cào</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nhái</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bén</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chuồn</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chuồn</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rủ</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nhau</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đi</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tìm</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tiếng</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hát</a:t>
            </a:r>
            <a:r>
              <a:rPr lang="en-US" sz="2800" dirty="0">
                <a:solidFill>
                  <a:schemeClr val="tx2"/>
                </a:solidFill>
                <a:latin typeface="Arial" panose="020B0604020202020204" pitchFamily="34" charset="0"/>
                <a:cs typeface="Arial" panose="020B0604020202020204" pitchFamily="34" charset="0"/>
              </a:rPr>
              <a:t>.</a:t>
            </a:r>
          </a:p>
        </p:txBody>
      </p:sp>
      <p:sp>
        <p:nvSpPr>
          <p:cNvPr id="7" name="TextBox 15">
            <a:extLst>
              <a:ext uri="{FF2B5EF4-FFF2-40B4-BE49-F238E27FC236}">
                <a16:creationId xmlns:a16="http://schemas.microsoft.com/office/drawing/2014/main" id="{0C14B0C9-2486-0AA0-351F-7C19565D04F0}"/>
              </a:ext>
            </a:extLst>
          </p:cNvPr>
          <p:cNvSpPr txBox="1"/>
          <p:nvPr/>
        </p:nvSpPr>
        <p:spPr>
          <a:xfrm>
            <a:off x="685915" y="4628685"/>
            <a:ext cx="16972876" cy="2585323"/>
          </a:xfrm>
          <a:prstGeom prst="rect">
            <a:avLst/>
          </a:prstGeom>
        </p:spPr>
        <p:txBody>
          <a:bodyPr wrap="square" lIns="0" tIns="0" rIns="0" bIns="0" rtlCol="0" anchor="t">
            <a:spAutoFit/>
          </a:bodyPr>
          <a:lstStyle/>
          <a:p>
            <a:pPr indent="531813" algn="just"/>
            <a:r>
              <a:rPr lang="en-US" sz="2800" dirty="0" err="1">
                <a:solidFill>
                  <a:srgbClr val="C00000"/>
                </a:solidFill>
                <a:latin typeface="Arial" panose="020B0604020202020204" pitchFamily="34" charset="0"/>
                <a:cs typeface="Arial" panose="020B0604020202020204" pitchFamily="34" charset="0"/>
              </a:rPr>
              <a:t>Dưới</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lớp</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cỏ</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xanh</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rì</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mặt</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đất</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đen</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ẩm</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ướt</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dế</a:t>
            </a:r>
            <a:r>
              <a:rPr lang="en-US" sz="2800" dirty="0">
                <a:solidFill>
                  <a:srgbClr val="C00000"/>
                </a:solidFill>
                <a:latin typeface="Arial" panose="020B0604020202020204" pitchFamily="34" charset="0"/>
                <a:cs typeface="Arial" panose="020B0604020202020204" pitchFamily="34" charset="0"/>
              </a:rPr>
              <a:t> than </a:t>
            </a:r>
            <a:r>
              <a:rPr lang="en-US" sz="2800" dirty="0" err="1">
                <a:solidFill>
                  <a:srgbClr val="C00000"/>
                </a:solidFill>
                <a:latin typeface="Arial" panose="020B0604020202020204" pitchFamily="34" charset="0"/>
                <a:cs typeface="Arial" panose="020B0604020202020204" pitchFamily="34" charset="0"/>
              </a:rPr>
              <a:t>đang</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xây</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nhà</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Chốc</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chốc</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cậu</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dừng</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lại</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cất</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tiếng</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hát</a:t>
            </a:r>
            <a:r>
              <a:rPr lang="en-US" sz="2800" dirty="0">
                <a:solidFill>
                  <a:srgbClr val="C00000"/>
                </a:solidFill>
                <a:latin typeface="Arial" panose="020B0604020202020204" pitchFamily="34" charset="0"/>
                <a:cs typeface="Arial" panose="020B0604020202020204" pitchFamily="34" charset="0"/>
              </a:rPr>
              <a:t> say </a:t>
            </a:r>
            <a:r>
              <a:rPr lang="en-US" sz="2800" dirty="0" err="1">
                <a:solidFill>
                  <a:srgbClr val="C00000"/>
                </a:solidFill>
                <a:latin typeface="Arial" panose="020B0604020202020204" pitchFamily="34" charset="0"/>
                <a:cs typeface="Arial" panose="020B0604020202020204" pitchFamily="34" charset="0"/>
              </a:rPr>
              <a:t>sưa</a:t>
            </a:r>
            <a:r>
              <a:rPr lang="en-US" sz="2800" dirty="0">
                <a:solidFill>
                  <a:srgbClr val="C00000"/>
                </a:solidFill>
                <a:latin typeface="Arial" panose="020B0604020202020204" pitchFamily="34" charset="0"/>
                <a:cs typeface="Arial" panose="020B0604020202020204" pitchFamily="34" charset="0"/>
              </a:rPr>
              <a:t>. Khi </a:t>
            </a:r>
            <a:r>
              <a:rPr lang="en-US" sz="2800" dirty="0" err="1">
                <a:solidFill>
                  <a:srgbClr val="C00000"/>
                </a:solidFill>
                <a:latin typeface="Arial" panose="020B0604020202020204" pitchFamily="34" charset="0"/>
                <a:cs typeface="Arial" panose="020B0604020202020204" pitchFamily="34" charset="0"/>
              </a:rPr>
              <a:t>dứt</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bài</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hát</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dế</a:t>
            </a:r>
            <a:r>
              <a:rPr lang="en-US" sz="2800" dirty="0">
                <a:solidFill>
                  <a:srgbClr val="C00000"/>
                </a:solidFill>
                <a:latin typeface="Arial" panose="020B0604020202020204" pitchFamily="34" charset="0"/>
                <a:cs typeface="Arial" panose="020B0604020202020204" pitchFamily="34" charset="0"/>
              </a:rPr>
              <a:t> than </a:t>
            </a:r>
            <a:r>
              <a:rPr lang="en-US" sz="2800" dirty="0" err="1">
                <a:solidFill>
                  <a:srgbClr val="C00000"/>
                </a:solidFill>
                <a:latin typeface="Arial" panose="020B0604020202020204" pitchFamily="34" charset="0"/>
                <a:cs typeface="Arial" panose="020B0604020202020204" pitchFamily="34" charset="0"/>
              </a:rPr>
              <a:t>giật</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mình</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nghe</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thấy</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một</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tràng</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pháo</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tay</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lộp</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bộp</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Cào</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cào</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từ</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trên</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nhánh</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cỏ</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nhảy</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xuống</a:t>
            </a:r>
            <a:r>
              <a:rPr lang="en-US" sz="2800" dirty="0">
                <a:solidFill>
                  <a:srgbClr val="C00000"/>
                </a:solidFill>
                <a:latin typeface="Arial" panose="020B0604020202020204" pitchFamily="34" charset="0"/>
                <a:cs typeface="Arial" panose="020B0604020202020204" pitchFamily="34" charset="0"/>
              </a:rPr>
              <a:t>:</a:t>
            </a:r>
          </a:p>
          <a:p>
            <a:pPr indent="531813" algn="just"/>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Tớ</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là</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cào</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cào</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Tiếng</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hát</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của</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bạn</a:t>
            </a:r>
            <a:r>
              <a:rPr lang="en-US" sz="2800" dirty="0">
                <a:solidFill>
                  <a:srgbClr val="C00000"/>
                </a:solidFill>
                <a:latin typeface="Arial" panose="020B0604020202020204" pitchFamily="34" charset="0"/>
                <a:cs typeface="Arial" panose="020B0604020202020204" pitchFamily="34" charset="0"/>
              </a:rPr>
              <a:t> hay </a:t>
            </a:r>
            <a:r>
              <a:rPr lang="en-US" sz="2800" dirty="0" err="1">
                <a:solidFill>
                  <a:srgbClr val="C00000"/>
                </a:solidFill>
                <a:latin typeface="Arial" panose="020B0604020202020204" pitchFamily="34" charset="0"/>
                <a:cs typeface="Arial" panose="020B0604020202020204" pitchFamily="34" charset="0"/>
              </a:rPr>
              <a:t>quá</a:t>
            </a:r>
            <a:r>
              <a:rPr lang="en-US" sz="2800" dirty="0">
                <a:solidFill>
                  <a:srgbClr val="C00000"/>
                </a:solidFill>
                <a:latin typeface="Arial" panose="020B0604020202020204" pitchFamily="34" charset="0"/>
                <a:cs typeface="Arial" panose="020B0604020202020204" pitchFamily="34" charset="0"/>
              </a:rPr>
              <a:t>!</a:t>
            </a:r>
          </a:p>
          <a:p>
            <a:pPr indent="531813" algn="just"/>
            <a:r>
              <a:rPr lang="en-US" sz="2800" dirty="0" err="1">
                <a:solidFill>
                  <a:srgbClr val="C00000"/>
                </a:solidFill>
                <a:latin typeface="Arial" panose="020B0604020202020204" pitchFamily="34" charset="0"/>
                <a:cs typeface="Arial" panose="020B0604020202020204" pitchFamily="34" charset="0"/>
              </a:rPr>
              <a:t>Chuồn</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chuồn</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khẽ</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đập</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đôi</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cánh</a:t>
            </a:r>
            <a:r>
              <a:rPr lang="en-US" sz="2800" dirty="0">
                <a:solidFill>
                  <a:srgbClr val="C00000"/>
                </a:solidFill>
                <a:latin typeface="Arial" panose="020B0604020202020204" pitchFamily="34" charset="0"/>
                <a:cs typeface="Arial" panose="020B0604020202020204" pitchFamily="34" charset="0"/>
              </a:rPr>
              <a:t>:</a:t>
            </a:r>
          </a:p>
          <a:p>
            <a:pPr indent="531813" algn="just"/>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Tớ</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là</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chuồn</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chuồn</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Bạn</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thật</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là</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một</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tài</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năng</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âm</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nhạc</a:t>
            </a:r>
            <a:r>
              <a:rPr lang="en-US" sz="2800" dirty="0">
                <a:solidFill>
                  <a:srgbClr val="C00000"/>
                </a:solidFill>
                <a:latin typeface="Arial" panose="020B0604020202020204" pitchFamily="34" charset="0"/>
                <a:cs typeface="Arial" panose="020B0604020202020204" pitchFamily="34" charset="0"/>
              </a:rPr>
              <a:t>.</a:t>
            </a:r>
          </a:p>
        </p:txBody>
      </p:sp>
      <p:sp>
        <p:nvSpPr>
          <p:cNvPr id="8" name="TextBox 15">
            <a:extLst>
              <a:ext uri="{FF2B5EF4-FFF2-40B4-BE49-F238E27FC236}">
                <a16:creationId xmlns:a16="http://schemas.microsoft.com/office/drawing/2014/main" id="{8F4763F6-8838-0234-02EA-391E2752B2F7}"/>
              </a:ext>
            </a:extLst>
          </p:cNvPr>
          <p:cNvSpPr txBox="1"/>
          <p:nvPr/>
        </p:nvSpPr>
        <p:spPr>
          <a:xfrm>
            <a:off x="685915" y="7371024"/>
            <a:ext cx="16972876" cy="3016210"/>
          </a:xfrm>
          <a:prstGeom prst="rect">
            <a:avLst/>
          </a:prstGeom>
        </p:spPr>
        <p:txBody>
          <a:bodyPr wrap="square" lIns="0" tIns="0" rIns="0" bIns="0" rtlCol="0" anchor="t">
            <a:spAutoFit/>
          </a:bodyPr>
          <a:lstStyle/>
          <a:p>
            <a:pPr indent="531813" algn="just"/>
            <a:r>
              <a:rPr lang="en-US" sz="2800" dirty="0" err="1">
                <a:solidFill>
                  <a:schemeClr val="accent3">
                    <a:lumMod val="50000"/>
                  </a:schemeClr>
                </a:solidFill>
                <a:latin typeface="Arial" panose="020B0604020202020204" pitchFamily="34" charset="0"/>
                <a:cs typeface="Arial" panose="020B0604020202020204" pitchFamily="34" charset="0"/>
              </a:rPr>
              <a:t>Dế</a:t>
            </a:r>
            <a:r>
              <a:rPr lang="en-US" sz="2800" dirty="0">
                <a:solidFill>
                  <a:schemeClr val="accent3">
                    <a:lumMod val="50000"/>
                  </a:schemeClr>
                </a:solidFill>
                <a:latin typeface="Arial" panose="020B0604020202020204" pitchFamily="34" charset="0"/>
                <a:cs typeface="Arial" panose="020B0604020202020204" pitchFamily="34" charset="0"/>
              </a:rPr>
              <a:t> than </a:t>
            </a:r>
            <a:r>
              <a:rPr lang="en-US" sz="2800" dirty="0" err="1">
                <a:solidFill>
                  <a:schemeClr val="accent3">
                    <a:lumMod val="50000"/>
                  </a:schemeClr>
                </a:solidFill>
                <a:latin typeface="Arial" panose="020B0604020202020204" pitchFamily="34" charset="0"/>
                <a:cs typeface="Arial" panose="020B0604020202020204" pitchFamily="34" charset="0"/>
              </a:rPr>
              <a:t>ngượng</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ngùng</a:t>
            </a:r>
            <a:r>
              <a:rPr lang="en-US" sz="2800" dirty="0">
                <a:solidFill>
                  <a:schemeClr val="accent3">
                    <a:lumMod val="50000"/>
                  </a:schemeClr>
                </a:solidFill>
                <a:latin typeface="Arial" panose="020B0604020202020204" pitchFamily="34" charset="0"/>
                <a:cs typeface="Arial" panose="020B0604020202020204" pitchFamily="34" charset="0"/>
              </a:rPr>
              <a:t>:</a:t>
            </a:r>
          </a:p>
          <a:p>
            <a:pPr indent="531813" algn="just"/>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Ôi</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tớ</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chỉ</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là</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thợ</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đào</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đất</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thôi</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Tớ</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là</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dế</a:t>
            </a:r>
            <a:r>
              <a:rPr lang="en-US" sz="2800" dirty="0">
                <a:solidFill>
                  <a:schemeClr val="accent3">
                    <a:lumMod val="50000"/>
                  </a:schemeClr>
                </a:solidFill>
                <a:latin typeface="Arial" panose="020B0604020202020204" pitchFamily="34" charset="0"/>
                <a:cs typeface="Arial" panose="020B0604020202020204" pitchFamily="34" charset="0"/>
              </a:rPr>
              <a:t> than.</a:t>
            </a:r>
          </a:p>
          <a:p>
            <a:pPr indent="531813" algn="just"/>
            <a:r>
              <a:rPr lang="en-US" sz="2800" dirty="0" err="1">
                <a:solidFill>
                  <a:schemeClr val="accent3">
                    <a:lumMod val="50000"/>
                  </a:schemeClr>
                </a:solidFill>
                <a:latin typeface="Arial" panose="020B0604020202020204" pitchFamily="34" charset="0"/>
                <a:cs typeface="Arial" panose="020B0604020202020204" pitchFamily="34" charset="0"/>
              </a:rPr>
              <a:t>Nhái</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bén</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mừng</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rỡ</a:t>
            </a:r>
            <a:r>
              <a:rPr lang="en-US" sz="2800" dirty="0">
                <a:solidFill>
                  <a:schemeClr val="accent3">
                    <a:lumMod val="50000"/>
                  </a:schemeClr>
                </a:solidFill>
                <a:latin typeface="Arial" panose="020B0604020202020204" pitchFamily="34" charset="0"/>
                <a:cs typeface="Arial" panose="020B0604020202020204" pitchFamily="34" charset="0"/>
              </a:rPr>
              <a:t>:</a:t>
            </a:r>
          </a:p>
          <a:p>
            <a:pPr indent="531813" algn="just"/>
            <a:r>
              <a:rPr lang="en-US" sz="2800" dirty="0">
                <a:solidFill>
                  <a:schemeClr val="accent3">
                    <a:lumMod val="50000"/>
                  </a:schemeClr>
                </a:solidFill>
                <a:latin typeface="Arial" panose="020B0604020202020204" pitchFamily="34" charset="0"/>
                <a:cs typeface="Arial" panose="020B0604020202020204" pitchFamily="34" charset="0"/>
              </a:rPr>
              <a:t>- A, </a:t>
            </a:r>
            <a:r>
              <a:rPr lang="en-US" sz="2800" dirty="0" err="1">
                <a:solidFill>
                  <a:schemeClr val="accent3">
                    <a:lumMod val="50000"/>
                  </a:schemeClr>
                </a:solidFill>
                <a:latin typeface="Arial" panose="020B0604020202020204" pitchFamily="34" charset="0"/>
                <a:cs typeface="Arial" panose="020B0604020202020204" pitchFamily="34" charset="0"/>
              </a:rPr>
              <a:t>từ</a:t>
            </a:r>
            <a:r>
              <a:rPr lang="en-US" sz="2800" dirty="0">
                <a:solidFill>
                  <a:schemeClr val="accent3">
                    <a:lumMod val="50000"/>
                  </a:schemeClr>
                </a:solidFill>
                <a:latin typeface="Arial" panose="020B0604020202020204" pitchFamily="34" charset="0"/>
                <a:cs typeface="Arial" panose="020B0604020202020204" pitchFamily="34" charset="0"/>
              </a:rPr>
              <a:t> nay </a:t>
            </a:r>
            <a:r>
              <a:rPr lang="en-US" sz="2800" dirty="0" err="1">
                <a:solidFill>
                  <a:schemeClr val="accent3">
                    <a:lumMod val="50000"/>
                  </a:schemeClr>
                </a:solidFill>
                <a:latin typeface="Arial" panose="020B0604020202020204" pitchFamily="34" charset="0"/>
                <a:cs typeface="Arial" panose="020B0604020202020204" pitchFamily="34" charset="0"/>
              </a:rPr>
              <a:t>tớ</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có</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thêm</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một</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láng</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giềng</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hát</a:t>
            </a:r>
            <a:r>
              <a:rPr lang="en-US" sz="2800" dirty="0">
                <a:solidFill>
                  <a:schemeClr val="accent3">
                    <a:lumMod val="50000"/>
                  </a:schemeClr>
                </a:solidFill>
                <a:latin typeface="Arial" panose="020B0604020202020204" pitchFamily="34" charset="0"/>
                <a:cs typeface="Arial" panose="020B0604020202020204" pitchFamily="34" charset="0"/>
              </a:rPr>
              <a:t> hay, </a:t>
            </a:r>
            <a:r>
              <a:rPr lang="en-US" sz="2800" dirty="0" err="1">
                <a:solidFill>
                  <a:schemeClr val="accent3">
                    <a:lumMod val="50000"/>
                  </a:schemeClr>
                </a:solidFill>
                <a:latin typeface="Arial" panose="020B0604020202020204" pitchFamily="34" charset="0"/>
                <a:cs typeface="Arial" panose="020B0604020202020204" pitchFamily="34" charset="0"/>
              </a:rPr>
              <a:t>làm</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giỏi</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là</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dế</a:t>
            </a:r>
            <a:r>
              <a:rPr lang="en-US" sz="2800" dirty="0">
                <a:solidFill>
                  <a:schemeClr val="accent3">
                    <a:lumMod val="50000"/>
                  </a:schemeClr>
                </a:solidFill>
                <a:latin typeface="Arial" panose="020B0604020202020204" pitchFamily="34" charset="0"/>
                <a:cs typeface="Arial" panose="020B0604020202020204" pitchFamily="34" charset="0"/>
              </a:rPr>
              <a:t> than. </a:t>
            </a:r>
            <a:r>
              <a:rPr lang="en-US" sz="2800" dirty="0" err="1">
                <a:solidFill>
                  <a:schemeClr val="accent3">
                    <a:lumMod val="50000"/>
                  </a:schemeClr>
                </a:solidFill>
                <a:latin typeface="Arial" panose="020B0604020202020204" pitchFamily="34" charset="0"/>
                <a:cs typeface="Arial" panose="020B0604020202020204" pitchFamily="34" charset="0"/>
              </a:rPr>
              <a:t>Để</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chúng</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tớ</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giúp</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bạn</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dựng</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nhà</a:t>
            </a:r>
            <a:r>
              <a:rPr lang="en-US" sz="2800" dirty="0">
                <a:solidFill>
                  <a:schemeClr val="accent3">
                    <a:lumMod val="50000"/>
                  </a:schemeClr>
                </a:solidFill>
                <a:latin typeface="Arial" panose="020B0604020202020204" pitchFamily="34" charset="0"/>
                <a:cs typeface="Arial" panose="020B0604020202020204" pitchFamily="34" charset="0"/>
              </a:rPr>
              <a:t>.</a:t>
            </a:r>
          </a:p>
          <a:p>
            <a:pPr indent="531813" algn="just"/>
            <a:r>
              <a:rPr lang="en-US" sz="2800" dirty="0" err="1">
                <a:solidFill>
                  <a:schemeClr val="accent3">
                    <a:lumMod val="50000"/>
                  </a:schemeClr>
                </a:solidFill>
                <a:latin typeface="Arial" panose="020B0604020202020204" pitchFamily="34" charset="0"/>
                <a:cs typeface="Arial" panose="020B0604020202020204" pitchFamily="34" charset="0"/>
              </a:rPr>
              <a:t>Cào</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cào</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nhái</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bén</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chuồn</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chuồn</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cùng</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xúm</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vào</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giúp</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dế</a:t>
            </a:r>
            <a:r>
              <a:rPr lang="en-US" sz="2800" dirty="0">
                <a:solidFill>
                  <a:schemeClr val="accent3">
                    <a:lumMod val="50000"/>
                  </a:schemeClr>
                </a:solidFill>
                <a:latin typeface="Arial" panose="020B0604020202020204" pitchFamily="34" charset="0"/>
                <a:cs typeface="Arial" panose="020B0604020202020204" pitchFamily="34" charset="0"/>
              </a:rPr>
              <a:t> than. </a:t>
            </a:r>
            <a:r>
              <a:rPr lang="en-US" sz="2800" dirty="0" err="1">
                <a:solidFill>
                  <a:schemeClr val="accent3">
                    <a:lumMod val="50000"/>
                  </a:schemeClr>
                </a:solidFill>
                <a:latin typeface="Arial" panose="020B0604020202020204" pitchFamily="34" charset="0"/>
                <a:cs typeface="Arial" panose="020B0604020202020204" pitchFamily="34" charset="0"/>
              </a:rPr>
              <a:t>Chỉ</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chốc</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lát</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ngôi</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nhà</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xinh</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xắn</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bằng</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đất</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đã</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được</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xây</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xong</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dưới</a:t>
            </a:r>
            <a:r>
              <a:rPr lang="en-US" sz="2800" dirty="0">
                <a:solidFill>
                  <a:schemeClr val="accent3">
                    <a:lumMod val="50000"/>
                  </a:schemeClr>
                </a:solidFill>
                <a:latin typeface="Arial" panose="020B0604020202020204" pitchFamily="34" charset="0"/>
                <a:cs typeface="Arial" panose="020B0604020202020204" pitchFamily="34" charset="0"/>
              </a:rPr>
              <a:t> ô </a:t>
            </a:r>
            <a:r>
              <a:rPr lang="en-US" sz="2800" dirty="0" err="1">
                <a:solidFill>
                  <a:schemeClr val="accent3">
                    <a:lumMod val="50000"/>
                  </a:schemeClr>
                </a:solidFill>
                <a:latin typeface="Arial" panose="020B0604020202020204" pitchFamily="34" charset="0"/>
                <a:cs typeface="Arial" panose="020B0604020202020204" pitchFamily="34" charset="0"/>
              </a:rPr>
              <a:t>nấm</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giữa</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vùng</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cỏ</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xanh</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tươi</a:t>
            </a:r>
            <a:r>
              <a:rPr lang="en-US" sz="2800" dirty="0">
                <a:solidFill>
                  <a:schemeClr val="accent3">
                    <a:lumMod val="50000"/>
                  </a:schemeClr>
                </a:solidFill>
                <a:latin typeface="Arial" panose="020B0604020202020204" pitchFamily="34" charset="0"/>
                <a:cs typeface="Arial" panose="020B0604020202020204" pitchFamily="34" charset="0"/>
              </a:rPr>
              <a:t>.</a:t>
            </a:r>
          </a:p>
          <a:p>
            <a:pPr indent="531813" algn="just"/>
            <a:r>
              <a:rPr lang="en-US" sz="2800" dirty="0">
                <a:solidFill>
                  <a:srgbClr val="292929"/>
                </a:solidFill>
                <a:latin typeface="Arial" panose="020B0604020202020204" pitchFamily="34" charset="0"/>
                <a:cs typeface="Arial" panose="020B0604020202020204" pitchFamily="34" charset="0"/>
              </a:rPr>
              <a:t>															</a:t>
            </a:r>
            <a:endParaRPr lang="en-US" sz="2800" i="1" dirty="0">
              <a:solidFill>
                <a:srgbClr val="29292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81944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194595" y="2190683"/>
            <a:ext cx="2093405" cy="4114800"/>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67042" b="63578"/>
          <a:stretch>
            <a:fillRect/>
          </a:stretch>
        </p:blipFill>
        <p:spPr>
          <a:xfrm>
            <a:off x="13136655" y="8671579"/>
            <a:ext cx="607622" cy="586721"/>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67042" b="63578"/>
          <a:stretch>
            <a:fillRect/>
          </a:stretch>
        </p:blipFill>
        <p:spPr>
          <a:xfrm>
            <a:off x="14184674" y="1323446"/>
            <a:ext cx="607622" cy="586721"/>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67042" b="63578"/>
          <a:stretch>
            <a:fillRect/>
          </a:stretch>
        </p:blipFill>
        <p:spPr>
          <a:xfrm>
            <a:off x="896795" y="3885953"/>
            <a:ext cx="607622" cy="586721"/>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67042" b="63578"/>
          <a:stretch>
            <a:fillRect/>
          </a:stretch>
        </p:blipFill>
        <p:spPr>
          <a:xfrm>
            <a:off x="1200606" y="4666123"/>
            <a:ext cx="1839217" cy="1775952"/>
          </a:xfrm>
          <a:prstGeom prst="rect">
            <a:avLst/>
          </a:prstGeom>
        </p:spPr>
      </p:pic>
      <p:pic>
        <p:nvPicPr>
          <p:cNvPr id="10" name="Picture 10"/>
          <p:cNvPicPr>
            <a:picLocks noChangeAspect="1"/>
          </p:cNvPicPr>
          <p:nvPr/>
        </p:nvPicPr>
        <p:blipFill>
          <a:blip r:embed="rId6">
            <a:alphaModFix amt="47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20951" y="7798376"/>
            <a:ext cx="4724277" cy="2958579"/>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41187" y="7437768"/>
            <a:ext cx="2362139" cy="1479289"/>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617068" y="9646053"/>
            <a:ext cx="2362139" cy="1479289"/>
          </a:xfrm>
          <a:prstGeom prst="rect">
            <a:avLst/>
          </a:prstGeom>
        </p:spPr>
      </p:pic>
      <p:pic>
        <p:nvPicPr>
          <p:cNvPr id="13" name="Picture 13"/>
          <p:cNvPicPr>
            <a:picLocks noChangeAspect="1"/>
          </p:cNvPicPr>
          <p:nvPr/>
        </p:nvPicPr>
        <p:blipFill>
          <a:blip r:embed="rId6">
            <a:alphaModFix amt="47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45495" y="1170611"/>
            <a:ext cx="3386682" cy="2120910"/>
          </a:xfrm>
          <a:prstGeom prst="rect">
            <a:avLst/>
          </a:prstGeom>
        </p:spPr>
      </p:pic>
      <p:pic>
        <p:nvPicPr>
          <p:cNvPr id="17" name="Picture 16">
            <a:extLst>
              <a:ext uri="{FF2B5EF4-FFF2-40B4-BE49-F238E27FC236}">
                <a16:creationId xmlns:a16="http://schemas.microsoft.com/office/drawing/2014/main" id="{8ABD1781-E257-2B33-45E6-A894C68881B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707064" y="5165558"/>
            <a:ext cx="5297209" cy="5297209"/>
          </a:xfrm>
          <a:prstGeom prst="rect">
            <a:avLst/>
          </a:prstGeom>
        </p:spPr>
      </p:pic>
      <p:sp>
        <p:nvSpPr>
          <p:cNvPr id="18" name="TextBox 17">
            <a:extLst>
              <a:ext uri="{FF2B5EF4-FFF2-40B4-BE49-F238E27FC236}">
                <a16:creationId xmlns:a16="http://schemas.microsoft.com/office/drawing/2014/main" id="{CC3420FB-B834-8069-85E1-D6DEB06617E9}"/>
              </a:ext>
            </a:extLst>
          </p:cNvPr>
          <p:cNvSpPr txBox="1"/>
          <p:nvPr/>
        </p:nvSpPr>
        <p:spPr>
          <a:xfrm>
            <a:off x="4522122" y="3650460"/>
            <a:ext cx="9928707" cy="2031325"/>
          </a:xfrm>
          <a:prstGeom prst="rect">
            <a:avLst/>
          </a:prstGeom>
          <a:noFill/>
        </p:spPr>
        <p:txBody>
          <a:bodyPr wrap="square" rtlCol="0">
            <a:spAutoFit/>
          </a:bodyPr>
          <a:lstStyle/>
          <a:p>
            <a:r>
              <a:rPr lang="en-US" sz="12600" b="1" dirty="0" err="1">
                <a:solidFill>
                  <a:srgbClr val="002060"/>
                </a:solidFill>
                <a:latin typeface="Times New Roman" panose="02020603050405020304" pitchFamily="18" charset="0"/>
                <a:cs typeface="Times New Roman" panose="02020603050405020304" pitchFamily="18" charset="0"/>
              </a:rPr>
              <a:t>Tìm</a:t>
            </a:r>
            <a:r>
              <a:rPr lang="en-US" sz="12600" b="1" dirty="0">
                <a:solidFill>
                  <a:srgbClr val="002060"/>
                </a:solidFill>
                <a:latin typeface="Times New Roman" panose="02020603050405020304" pitchFamily="18" charset="0"/>
                <a:cs typeface="Times New Roman" panose="02020603050405020304" pitchFamily="18" charset="0"/>
              </a:rPr>
              <a:t> </a:t>
            </a:r>
            <a:r>
              <a:rPr lang="en-US" sz="12600" b="1" dirty="0" err="1">
                <a:solidFill>
                  <a:srgbClr val="002060"/>
                </a:solidFill>
                <a:latin typeface="Times New Roman" panose="02020603050405020304" pitchFamily="18" charset="0"/>
                <a:cs typeface="Times New Roman" panose="02020603050405020304" pitchFamily="18" charset="0"/>
              </a:rPr>
              <a:t>hiểu</a:t>
            </a:r>
            <a:r>
              <a:rPr lang="en-US" sz="12600" b="1" dirty="0">
                <a:solidFill>
                  <a:srgbClr val="002060"/>
                </a:solidFill>
                <a:latin typeface="Times New Roman" panose="02020603050405020304" pitchFamily="18" charset="0"/>
                <a:cs typeface="Times New Roman" panose="02020603050405020304" pitchFamily="18" charset="0"/>
              </a:rPr>
              <a:t> </a:t>
            </a:r>
            <a:r>
              <a:rPr lang="en-US" sz="12600" b="1" dirty="0" err="1">
                <a:solidFill>
                  <a:srgbClr val="002060"/>
                </a:solidFill>
                <a:latin typeface="Times New Roman" panose="02020603050405020304" pitchFamily="18" charset="0"/>
                <a:cs typeface="Times New Roman" panose="02020603050405020304" pitchFamily="18" charset="0"/>
              </a:rPr>
              <a:t>bài</a:t>
            </a:r>
            <a:endParaRPr lang="en-US" sz="126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400750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35" name="Picture 5">
            <a:extLst>
              <a:ext uri="{FF2B5EF4-FFF2-40B4-BE49-F238E27FC236}">
                <a16:creationId xmlns:a16="http://schemas.microsoft.com/office/drawing/2014/main" id="{04562D63-090B-0636-65F6-EB2D96105D7B}"/>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64485"/>
          <a:stretch/>
        </p:blipFill>
        <p:spPr>
          <a:xfrm>
            <a:off x="615108" y="5483243"/>
            <a:ext cx="17057783" cy="1511756"/>
          </a:xfrm>
          <a:prstGeom prst="rect">
            <a:avLst/>
          </a:prstGeom>
        </p:spPr>
      </p:pic>
      <p:pic>
        <p:nvPicPr>
          <p:cNvPr id="16" name="Picture 2">
            <a:extLst>
              <a:ext uri="{FF2B5EF4-FFF2-40B4-BE49-F238E27FC236}">
                <a16:creationId xmlns:a16="http://schemas.microsoft.com/office/drawing/2014/main" id="{D7249D02-504D-A056-0217-8D11655349E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r="33855" b="49388"/>
          <a:stretch>
            <a:fillRect/>
          </a:stretch>
        </p:blipFill>
        <p:spPr>
          <a:xfrm flipH="1">
            <a:off x="-2856077" y="6880239"/>
            <a:ext cx="5712154" cy="3636818"/>
          </a:xfrm>
          <a:prstGeom prst="rect">
            <a:avLst/>
          </a:prstGeom>
        </p:spPr>
      </p:pic>
      <p:pic>
        <p:nvPicPr>
          <p:cNvPr id="19" name="Picture 3">
            <a:extLst>
              <a:ext uri="{FF2B5EF4-FFF2-40B4-BE49-F238E27FC236}">
                <a16:creationId xmlns:a16="http://schemas.microsoft.com/office/drawing/2014/main" id="{36D09F80-6C1C-F512-9F47-0AD9BC26164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48732" b="27596"/>
          <a:stretch>
            <a:fillRect/>
          </a:stretch>
        </p:blipFill>
        <p:spPr>
          <a:xfrm rot="-139838">
            <a:off x="16619071" y="5885131"/>
            <a:ext cx="6295478" cy="7990716"/>
          </a:xfrm>
          <a:prstGeom prst="rect">
            <a:avLst/>
          </a:prstGeom>
        </p:spPr>
      </p:pic>
      <p:sp>
        <p:nvSpPr>
          <p:cNvPr id="20" name="Rectangle: Rounded Corners 19">
            <a:extLst>
              <a:ext uri="{FF2B5EF4-FFF2-40B4-BE49-F238E27FC236}">
                <a16:creationId xmlns:a16="http://schemas.microsoft.com/office/drawing/2014/main" id="{956E9999-E044-984F-64F0-6F61D6DDF4DE}"/>
              </a:ext>
            </a:extLst>
          </p:cNvPr>
          <p:cNvSpPr/>
          <p:nvPr/>
        </p:nvSpPr>
        <p:spPr>
          <a:xfrm>
            <a:off x="703043" y="406512"/>
            <a:ext cx="16829688" cy="4824404"/>
          </a:xfrm>
          <a:prstGeom prst="round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6">
            <a:extLst>
              <a:ext uri="{FF2B5EF4-FFF2-40B4-BE49-F238E27FC236}">
                <a16:creationId xmlns:a16="http://schemas.microsoft.com/office/drawing/2014/main" id="{FE6C0F07-64B1-5042-70CB-20D6D7350CB4}"/>
              </a:ext>
            </a:extLst>
          </p:cNvPr>
          <p:cNvSpPr>
            <a:spLocks noChangeArrowheads="1"/>
          </p:cNvSpPr>
          <p:nvPr/>
        </p:nvSpPr>
        <p:spPr bwMode="auto">
          <a:xfrm>
            <a:off x="1066799" y="5627983"/>
            <a:ext cx="15392400" cy="1210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spcBef>
                <a:spcPct val="0"/>
              </a:spcBef>
              <a:buClrTx/>
              <a:buSzTx/>
              <a:buFontTx/>
              <a:buNone/>
            </a:pPr>
            <a:r>
              <a:rPr lang="vi-VN" altLang="en-US" sz="4000" b="1" kern="0" dirty="0">
                <a:solidFill>
                  <a:srgbClr val="002060"/>
                </a:solidFill>
                <a:latin typeface="Times New Roman" panose="02020603050405020304" pitchFamily="18" charset="0"/>
                <a:cs typeface="Times New Roman" panose="02020603050405020304" pitchFamily="18" charset="0"/>
                <a:sym typeface="Arial"/>
              </a:rPr>
              <a:t>Vào sáng sớm, chuyện gì xảy ra khiến cào cào, nhái bén, chuồn chuồn chú ý?</a:t>
            </a:r>
          </a:p>
        </p:txBody>
      </p:sp>
      <p:sp>
        <p:nvSpPr>
          <p:cNvPr id="26" name="TextBox 25">
            <a:extLst>
              <a:ext uri="{FF2B5EF4-FFF2-40B4-BE49-F238E27FC236}">
                <a16:creationId xmlns:a16="http://schemas.microsoft.com/office/drawing/2014/main" id="{12A1348E-C92B-5E4F-BA2C-0F62C930B49B}"/>
              </a:ext>
            </a:extLst>
          </p:cNvPr>
          <p:cNvSpPr txBox="1"/>
          <p:nvPr/>
        </p:nvSpPr>
        <p:spPr>
          <a:xfrm>
            <a:off x="4866180" y="6838603"/>
            <a:ext cx="11212019" cy="3232725"/>
          </a:xfrm>
          <a:prstGeom prst="cloudCallout">
            <a:avLst>
              <a:gd name="adj1" fmla="val -56908"/>
              <a:gd name="adj2" fmla="val 12214"/>
            </a:avLst>
          </a:prstGeom>
          <a:solidFill>
            <a:srgbClr val="EACCA4">
              <a:alpha val="56000"/>
            </a:srgbClr>
          </a:solidFill>
        </p:spPr>
        <p:txBody>
          <a:bodyPr wrap="square" rtlCol="0">
            <a:spAutoFit/>
          </a:bodyPr>
          <a:lstStyle/>
          <a:p>
            <a:pPr algn="ctr">
              <a:buFont typeface="Arial"/>
              <a:buNone/>
              <a:defRPr/>
            </a:pPr>
            <a:r>
              <a:rPr lang="en-US" sz="4400" b="1" dirty="0" err="1">
                <a:solidFill>
                  <a:schemeClr val="bg2">
                    <a:lumMod val="25000"/>
                  </a:schemeClr>
                </a:solidFill>
                <a:latin typeface="Times New Roman" panose="02020603050405020304" pitchFamily="18" charset="0"/>
                <a:cs typeface="Times New Roman" panose="02020603050405020304" pitchFamily="18" charset="0"/>
                <a:sym typeface="Arial"/>
              </a:rPr>
              <a:t>Vào</a:t>
            </a:r>
            <a:r>
              <a:rPr lang="en-US" sz="4400" b="1" dirty="0">
                <a:solidFill>
                  <a:schemeClr val="bg2">
                    <a:lumMod val="25000"/>
                  </a:schemeClr>
                </a:solidFill>
                <a:latin typeface="Times New Roman" panose="02020603050405020304" pitchFamily="18" charset="0"/>
                <a:cs typeface="Times New Roman" panose="02020603050405020304" pitchFamily="18" charset="0"/>
                <a:sym typeface="Arial"/>
              </a:rPr>
              <a:t> </a:t>
            </a:r>
            <a:r>
              <a:rPr lang="en-US" sz="4400" b="1" dirty="0" err="1">
                <a:solidFill>
                  <a:schemeClr val="bg2">
                    <a:lumMod val="25000"/>
                  </a:schemeClr>
                </a:solidFill>
                <a:latin typeface="Times New Roman" panose="02020603050405020304" pitchFamily="18" charset="0"/>
                <a:cs typeface="Times New Roman" panose="02020603050405020304" pitchFamily="18" charset="0"/>
                <a:sym typeface="Arial"/>
              </a:rPr>
              <a:t>sáng</a:t>
            </a:r>
            <a:r>
              <a:rPr lang="en-US" sz="4400" b="1" dirty="0">
                <a:solidFill>
                  <a:schemeClr val="bg2">
                    <a:lumMod val="25000"/>
                  </a:schemeClr>
                </a:solidFill>
                <a:latin typeface="Times New Roman" panose="02020603050405020304" pitchFamily="18" charset="0"/>
                <a:cs typeface="Times New Roman" panose="02020603050405020304" pitchFamily="18" charset="0"/>
                <a:sym typeface="Arial"/>
              </a:rPr>
              <a:t> </a:t>
            </a:r>
            <a:r>
              <a:rPr lang="en-US" sz="4400" b="1" dirty="0" err="1">
                <a:solidFill>
                  <a:schemeClr val="bg2">
                    <a:lumMod val="25000"/>
                  </a:schemeClr>
                </a:solidFill>
                <a:latin typeface="Times New Roman" panose="02020603050405020304" pitchFamily="18" charset="0"/>
                <a:cs typeface="Times New Roman" panose="02020603050405020304" pitchFamily="18" charset="0"/>
                <a:sym typeface="Arial"/>
              </a:rPr>
              <a:t>sớm</a:t>
            </a:r>
            <a:r>
              <a:rPr lang="en-US" sz="4400" b="1" dirty="0">
                <a:solidFill>
                  <a:schemeClr val="bg2">
                    <a:lumMod val="25000"/>
                  </a:schemeClr>
                </a:solidFill>
                <a:latin typeface="Times New Roman" panose="02020603050405020304" pitchFamily="18" charset="0"/>
                <a:cs typeface="Times New Roman" panose="02020603050405020304" pitchFamily="18" charset="0"/>
                <a:sym typeface="Arial"/>
              </a:rPr>
              <a:t>, </a:t>
            </a:r>
            <a:r>
              <a:rPr lang="en-US" sz="4400" b="1" dirty="0" err="1">
                <a:solidFill>
                  <a:schemeClr val="bg2">
                    <a:lumMod val="25000"/>
                  </a:schemeClr>
                </a:solidFill>
                <a:latin typeface="Times New Roman" panose="02020603050405020304" pitchFamily="18" charset="0"/>
                <a:cs typeface="Times New Roman" panose="02020603050405020304" pitchFamily="18" charset="0"/>
                <a:sym typeface="Arial"/>
              </a:rPr>
              <a:t>một</a:t>
            </a:r>
            <a:r>
              <a:rPr lang="en-US" sz="4400" b="1" dirty="0">
                <a:solidFill>
                  <a:schemeClr val="bg2">
                    <a:lumMod val="25000"/>
                  </a:schemeClr>
                </a:solidFill>
                <a:latin typeface="Times New Roman" panose="02020603050405020304" pitchFamily="18" charset="0"/>
                <a:cs typeface="Times New Roman" panose="02020603050405020304" pitchFamily="18" charset="0"/>
                <a:sym typeface="Arial"/>
              </a:rPr>
              <a:t> </a:t>
            </a:r>
            <a:r>
              <a:rPr lang="en-US" sz="4400" b="1" dirty="0" err="1">
                <a:solidFill>
                  <a:schemeClr val="bg2">
                    <a:lumMod val="25000"/>
                  </a:schemeClr>
                </a:solidFill>
                <a:latin typeface="Times New Roman" panose="02020603050405020304" pitchFamily="18" charset="0"/>
                <a:cs typeface="Times New Roman" panose="02020603050405020304" pitchFamily="18" charset="0"/>
                <a:sym typeface="Arial"/>
              </a:rPr>
              <a:t>tràng</a:t>
            </a:r>
            <a:r>
              <a:rPr lang="en-US" sz="4400" b="1" dirty="0">
                <a:solidFill>
                  <a:schemeClr val="bg2">
                    <a:lumMod val="25000"/>
                  </a:schemeClr>
                </a:solidFill>
                <a:latin typeface="Times New Roman" panose="02020603050405020304" pitchFamily="18" charset="0"/>
                <a:cs typeface="Times New Roman" panose="02020603050405020304" pitchFamily="18" charset="0"/>
                <a:sym typeface="Arial"/>
              </a:rPr>
              <a:t> "re </a:t>
            </a:r>
            <a:r>
              <a:rPr lang="en-US" sz="4400" b="1" dirty="0" err="1">
                <a:solidFill>
                  <a:schemeClr val="bg2">
                    <a:lumMod val="25000"/>
                  </a:schemeClr>
                </a:solidFill>
                <a:latin typeface="Times New Roman" panose="02020603050405020304" pitchFamily="18" charset="0"/>
                <a:cs typeface="Times New Roman" panose="02020603050405020304" pitchFamily="18" charset="0"/>
                <a:sym typeface="Arial"/>
              </a:rPr>
              <a:t>re</a:t>
            </a:r>
            <a:r>
              <a:rPr lang="en-US" sz="4400" b="1" dirty="0">
                <a:solidFill>
                  <a:schemeClr val="bg2">
                    <a:lumMod val="25000"/>
                  </a:schemeClr>
                </a:solidFill>
                <a:latin typeface="Times New Roman" panose="02020603050405020304" pitchFamily="18" charset="0"/>
                <a:cs typeface="Times New Roman" panose="02020603050405020304" pitchFamily="18" charset="0"/>
                <a:sym typeface="Arial"/>
              </a:rPr>
              <a:t> </a:t>
            </a:r>
            <a:r>
              <a:rPr lang="en-US" sz="4400" b="1" dirty="0" err="1">
                <a:solidFill>
                  <a:schemeClr val="bg2">
                    <a:lumMod val="25000"/>
                  </a:schemeClr>
                </a:solidFill>
                <a:latin typeface="Times New Roman" panose="02020603050405020304" pitchFamily="18" charset="0"/>
                <a:cs typeface="Times New Roman" panose="02020603050405020304" pitchFamily="18" charset="0"/>
                <a:sym typeface="Arial"/>
              </a:rPr>
              <a:t>re</a:t>
            </a:r>
            <a:r>
              <a:rPr lang="en-US" sz="4400" b="1" dirty="0">
                <a:solidFill>
                  <a:schemeClr val="bg2">
                    <a:lumMod val="25000"/>
                  </a:schemeClr>
                </a:solidFill>
                <a:latin typeface="Times New Roman" panose="02020603050405020304" pitchFamily="18" charset="0"/>
                <a:cs typeface="Times New Roman" panose="02020603050405020304" pitchFamily="18" charset="0"/>
                <a:sym typeface="Arial"/>
              </a:rPr>
              <a:t>" vang </a:t>
            </a:r>
            <a:r>
              <a:rPr lang="en-US" sz="4400" b="1" dirty="0" err="1">
                <a:solidFill>
                  <a:schemeClr val="bg2">
                    <a:lumMod val="25000"/>
                  </a:schemeClr>
                </a:solidFill>
                <a:latin typeface="Times New Roman" panose="02020603050405020304" pitchFamily="18" charset="0"/>
                <a:cs typeface="Times New Roman" panose="02020603050405020304" pitchFamily="18" charset="0"/>
                <a:sym typeface="Arial"/>
              </a:rPr>
              <a:t>lên</a:t>
            </a:r>
            <a:r>
              <a:rPr lang="en-US" sz="4400" b="1" dirty="0">
                <a:solidFill>
                  <a:schemeClr val="bg2">
                    <a:lumMod val="25000"/>
                  </a:schemeClr>
                </a:solidFill>
                <a:latin typeface="Times New Roman" panose="02020603050405020304" pitchFamily="18" charset="0"/>
                <a:cs typeface="Times New Roman" panose="02020603050405020304" pitchFamily="18" charset="0"/>
                <a:sym typeface="Arial"/>
              </a:rPr>
              <a:t> </a:t>
            </a:r>
            <a:r>
              <a:rPr lang="en-US" sz="4400" b="1" dirty="0" err="1">
                <a:solidFill>
                  <a:schemeClr val="bg2">
                    <a:lumMod val="25000"/>
                  </a:schemeClr>
                </a:solidFill>
                <a:latin typeface="Times New Roman" panose="02020603050405020304" pitchFamily="18" charset="0"/>
                <a:cs typeface="Times New Roman" panose="02020603050405020304" pitchFamily="18" charset="0"/>
                <a:sym typeface="Arial"/>
              </a:rPr>
              <a:t>khiến</a:t>
            </a:r>
            <a:r>
              <a:rPr lang="en-US" sz="4400" b="1" dirty="0">
                <a:solidFill>
                  <a:schemeClr val="bg2">
                    <a:lumMod val="25000"/>
                  </a:schemeClr>
                </a:solidFill>
                <a:latin typeface="Times New Roman" panose="02020603050405020304" pitchFamily="18" charset="0"/>
                <a:cs typeface="Times New Roman" panose="02020603050405020304" pitchFamily="18" charset="0"/>
                <a:sym typeface="Arial"/>
              </a:rPr>
              <a:t> </a:t>
            </a:r>
            <a:r>
              <a:rPr lang="en-US" sz="4400" b="1" dirty="0" err="1">
                <a:solidFill>
                  <a:schemeClr val="bg2">
                    <a:lumMod val="25000"/>
                  </a:schemeClr>
                </a:solidFill>
                <a:latin typeface="Times New Roman" panose="02020603050405020304" pitchFamily="18" charset="0"/>
                <a:cs typeface="Times New Roman" panose="02020603050405020304" pitchFamily="18" charset="0"/>
                <a:sym typeface="Arial"/>
              </a:rPr>
              <a:t>cào</a:t>
            </a:r>
            <a:r>
              <a:rPr lang="en-US" sz="4400" b="1" dirty="0">
                <a:solidFill>
                  <a:schemeClr val="bg2">
                    <a:lumMod val="25000"/>
                  </a:schemeClr>
                </a:solidFill>
                <a:latin typeface="Times New Roman" panose="02020603050405020304" pitchFamily="18" charset="0"/>
                <a:cs typeface="Times New Roman" panose="02020603050405020304" pitchFamily="18" charset="0"/>
                <a:sym typeface="Arial"/>
              </a:rPr>
              <a:t> </a:t>
            </a:r>
            <a:r>
              <a:rPr lang="en-US" sz="4400" b="1" dirty="0" err="1">
                <a:solidFill>
                  <a:schemeClr val="bg2">
                    <a:lumMod val="25000"/>
                  </a:schemeClr>
                </a:solidFill>
                <a:latin typeface="Times New Roman" panose="02020603050405020304" pitchFamily="18" charset="0"/>
                <a:cs typeface="Times New Roman" panose="02020603050405020304" pitchFamily="18" charset="0"/>
                <a:sym typeface="Arial"/>
              </a:rPr>
              <a:t>cào</a:t>
            </a:r>
            <a:r>
              <a:rPr lang="en-US" sz="4400" b="1" dirty="0">
                <a:solidFill>
                  <a:schemeClr val="bg2">
                    <a:lumMod val="25000"/>
                  </a:schemeClr>
                </a:solidFill>
                <a:latin typeface="Times New Roman" panose="02020603050405020304" pitchFamily="18" charset="0"/>
                <a:cs typeface="Times New Roman" panose="02020603050405020304" pitchFamily="18" charset="0"/>
                <a:sym typeface="Arial"/>
              </a:rPr>
              <a:t>, </a:t>
            </a:r>
            <a:r>
              <a:rPr lang="en-US" sz="4400" b="1" dirty="0" err="1">
                <a:solidFill>
                  <a:schemeClr val="bg2">
                    <a:lumMod val="25000"/>
                  </a:schemeClr>
                </a:solidFill>
                <a:latin typeface="Times New Roman" panose="02020603050405020304" pitchFamily="18" charset="0"/>
                <a:cs typeface="Times New Roman" panose="02020603050405020304" pitchFamily="18" charset="0"/>
                <a:sym typeface="Arial"/>
              </a:rPr>
              <a:t>nhái</a:t>
            </a:r>
            <a:r>
              <a:rPr lang="en-US" sz="4400" b="1" dirty="0">
                <a:solidFill>
                  <a:schemeClr val="bg2">
                    <a:lumMod val="25000"/>
                  </a:schemeClr>
                </a:solidFill>
                <a:latin typeface="Times New Roman" panose="02020603050405020304" pitchFamily="18" charset="0"/>
                <a:cs typeface="Times New Roman" panose="02020603050405020304" pitchFamily="18" charset="0"/>
                <a:sym typeface="Arial"/>
              </a:rPr>
              <a:t> </a:t>
            </a:r>
            <a:r>
              <a:rPr lang="en-US" sz="4400" b="1" dirty="0" err="1">
                <a:solidFill>
                  <a:schemeClr val="bg2">
                    <a:lumMod val="25000"/>
                  </a:schemeClr>
                </a:solidFill>
                <a:latin typeface="Times New Roman" panose="02020603050405020304" pitchFamily="18" charset="0"/>
                <a:cs typeface="Times New Roman" panose="02020603050405020304" pitchFamily="18" charset="0"/>
                <a:sym typeface="Arial"/>
              </a:rPr>
              <a:t>bén</a:t>
            </a:r>
            <a:r>
              <a:rPr lang="en-US" sz="4400" b="1" dirty="0">
                <a:solidFill>
                  <a:schemeClr val="bg2">
                    <a:lumMod val="25000"/>
                  </a:schemeClr>
                </a:solidFill>
                <a:latin typeface="Times New Roman" panose="02020603050405020304" pitchFamily="18" charset="0"/>
                <a:cs typeface="Times New Roman" panose="02020603050405020304" pitchFamily="18" charset="0"/>
                <a:sym typeface="Arial"/>
              </a:rPr>
              <a:t>, </a:t>
            </a:r>
            <a:r>
              <a:rPr lang="en-US" sz="4400" b="1" dirty="0" err="1">
                <a:solidFill>
                  <a:schemeClr val="bg2">
                    <a:lumMod val="25000"/>
                  </a:schemeClr>
                </a:solidFill>
                <a:latin typeface="Times New Roman" panose="02020603050405020304" pitchFamily="18" charset="0"/>
                <a:cs typeface="Times New Roman" panose="02020603050405020304" pitchFamily="18" charset="0"/>
                <a:sym typeface="Arial"/>
              </a:rPr>
              <a:t>chuồn</a:t>
            </a:r>
            <a:r>
              <a:rPr lang="en-US" sz="4400" b="1" dirty="0">
                <a:solidFill>
                  <a:schemeClr val="bg2">
                    <a:lumMod val="25000"/>
                  </a:schemeClr>
                </a:solidFill>
                <a:latin typeface="Times New Roman" panose="02020603050405020304" pitchFamily="18" charset="0"/>
                <a:cs typeface="Times New Roman" panose="02020603050405020304" pitchFamily="18" charset="0"/>
                <a:sym typeface="Arial"/>
              </a:rPr>
              <a:t> </a:t>
            </a:r>
            <a:r>
              <a:rPr lang="en-US" sz="4400" b="1" dirty="0" err="1">
                <a:solidFill>
                  <a:schemeClr val="bg2">
                    <a:lumMod val="25000"/>
                  </a:schemeClr>
                </a:solidFill>
                <a:latin typeface="Times New Roman" panose="02020603050405020304" pitchFamily="18" charset="0"/>
                <a:cs typeface="Times New Roman" panose="02020603050405020304" pitchFamily="18" charset="0"/>
                <a:sym typeface="Arial"/>
              </a:rPr>
              <a:t>chuồn</a:t>
            </a:r>
            <a:r>
              <a:rPr lang="en-US" sz="4400" b="1" dirty="0">
                <a:solidFill>
                  <a:schemeClr val="bg2">
                    <a:lumMod val="25000"/>
                  </a:schemeClr>
                </a:solidFill>
                <a:latin typeface="Times New Roman" panose="02020603050405020304" pitchFamily="18" charset="0"/>
                <a:cs typeface="Times New Roman" panose="02020603050405020304" pitchFamily="18" charset="0"/>
                <a:sym typeface="Arial"/>
              </a:rPr>
              <a:t> </a:t>
            </a:r>
            <a:r>
              <a:rPr lang="en-US" sz="4400" b="1" dirty="0" err="1">
                <a:solidFill>
                  <a:schemeClr val="bg2">
                    <a:lumMod val="25000"/>
                  </a:schemeClr>
                </a:solidFill>
                <a:latin typeface="Times New Roman" panose="02020603050405020304" pitchFamily="18" charset="0"/>
                <a:cs typeface="Times New Roman" panose="02020603050405020304" pitchFamily="18" charset="0"/>
                <a:sym typeface="Arial"/>
              </a:rPr>
              <a:t>chú</a:t>
            </a:r>
            <a:r>
              <a:rPr lang="en-US" sz="4400" b="1" dirty="0">
                <a:solidFill>
                  <a:schemeClr val="bg2">
                    <a:lumMod val="25000"/>
                  </a:schemeClr>
                </a:solidFill>
                <a:latin typeface="Times New Roman" panose="02020603050405020304" pitchFamily="18" charset="0"/>
                <a:cs typeface="Times New Roman" panose="02020603050405020304" pitchFamily="18" charset="0"/>
                <a:sym typeface="Arial"/>
              </a:rPr>
              <a:t> ý.</a:t>
            </a:r>
            <a:endParaRPr lang="vi-VN" sz="4400" b="1" kern="0" dirty="0">
              <a:solidFill>
                <a:schemeClr val="bg2">
                  <a:lumMod val="25000"/>
                </a:schemeClr>
              </a:solidFill>
              <a:latin typeface="Times New Roman" panose="02020603050405020304" pitchFamily="18" charset="0"/>
              <a:cs typeface="Times New Roman" panose="02020603050405020304" pitchFamily="18" charset="0"/>
              <a:sym typeface="Arial"/>
            </a:endParaRPr>
          </a:p>
        </p:txBody>
      </p:sp>
      <p:sp>
        <p:nvSpPr>
          <p:cNvPr id="28" name="TextBox 15">
            <a:extLst>
              <a:ext uri="{FF2B5EF4-FFF2-40B4-BE49-F238E27FC236}">
                <a16:creationId xmlns:a16="http://schemas.microsoft.com/office/drawing/2014/main" id="{D0E774F2-EF6F-47D0-0854-1FE066F17B94}"/>
              </a:ext>
            </a:extLst>
          </p:cNvPr>
          <p:cNvSpPr txBox="1"/>
          <p:nvPr/>
        </p:nvSpPr>
        <p:spPr>
          <a:xfrm>
            <a:off x="2830677" y="543177"/>
            <a:ext cx="12722209" cy="4431983"/>
          </a:xfrm>
          <a:prstGeom prst="rect">
            <a:avLst/>
          </a:prstGeom>
        </p:spPr>
        <p:txBody>
          <a:bodyPr wrap="square" lIns="0" tIns="0" rIns="0" bIns="0" rtlCol="0" anchor="t">
            <a:spAutoFit/>
          </a:bodyPr>
          <a:lstStyle/>
          <a:p>
            <a:pPr indent="615950" algn="just"/>
            <a:r>
              <a:rPr lang="en-US" sz="3200" dirty="0" err="1">
                <a:solidFill>
                  <a:schemeClr val="tx2"/>
                </a:solidFill>
                <a:latin typeface="Arial" panose="020B0604020202020204" pitchFamily="34" charset="0"/>
                <a:cs typeface="Arial" panose="020B0604020202020204" pitchFamily="34" charset="0"/>
              </a:rPr>
              <a:t>Sáng</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sớm</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cào</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cào</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và</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nhái</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bén</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đang</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tập</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nhảy</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xa</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thì</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chợt</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một</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tràng</a:t>
            </a:r>
            <a:r>
              <a:rPr lang="en-US" sz="3200" dirty="0">
                <a:solidFill>
                  <a:schemeClr val="tx2"/>
                </a:solidFill>
                <a:latin typeface="Arial" panose="020B0604020202020204" pitchFamily="34" charset="0"/>
                <a:cs typeface="Arial" panose="020B0604020202020204" pitchFamily="34" charset="0"/>
              </a:rPr>
              <a:t> “re </a:t>
            </a:r>
            <a:r>
              <a:rPr lang="en-US" sz="3200" dirty="0" err="1">
                <a:solidFill>
                  <a:schemeClr val="tx2"/>
                </a:solidFill>
                <a:latin typeface="Arial" panose="020B0604020202020204" pitchFamily="34" charset="0"/>
                <a:cs typeface="Arial" panose="020B0604020202020204" pitchFamily="34" charset="0"/>
              </a:rPr>
              <a:t>re</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re</a:t>
            </a:r>
            <a:r>
              <a:rPr lang="en-US" sz="3200" dirty="0">
                <a:solidFill>
                  <a:schemeClr val="tx2"/>
                </a:solidFill>
                <a:latin typeface="Arial" panose="020B0604020202020204" pitchFamily="34" charset="0"/>
                <a:cs typeface="Arial" panose="020B0604020202020204" pitchFamily="34" charset="0"/>
              </a:rPr>
              <a:t>” vang </a:t>
            </a:r>
            <a:r>
              <a:rPr lang="en-US" sz="3200" dirty="0" err="1">
                <a:solidFill>
                  <a:schemeClr val="tx2"/>
                </a:solidFill>
                <a:latin typeface="Arial" panose="020B0604020202020204" pitchFamily="34" charset="0"/>
                <a:cs typeface="Arial" panose="020B0604020202020204" pitchFamily="34" charset="0"/>
              </a:rPr>
              <a:t>lên</a:t>
            </a:r>
            <a:r>
              <a:rPr lang="en-US" sz="3200" dirty="0">
                <a:solidFill>
                  <a:schemeClr val="tx2"/>
                </a:solidFill>
                <a:latin typeface="Arial" panose="020B0604020202020204" pitchFamily="34" charset="0"/>
                <a:cs typeface="Arial" panose="020B0604020202020204" pitchFamily="34" charset="0"/>
              </a:rPr>
              <a:t>. Hai </a:t>
            </a:r>
            <a:r>
              <a:rPr lang="en-US" sz="3200" dirty="0" err="1">
                <a:solidFill>
                  <a:schemeClr val="tx2"/>
                </a:solidFill>
                <a:latin typeface="Arial" panose="020B0604020202020204" pitchFamily="34" charset="0"/>
                <a:cs typeface="Arial" panose="020B0604020202020204" pitchFamily="34" charset="0"/>
              </a:rPr>
              <a:t>bạn</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nghểnh</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đầu</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nghe</a:t>
            </a:r>
            <a:r>
              <a:rPr lang="en-US" sz="3200" dirty="0">
                <a:solidFill>
                  <a:schemeClr val="tx2"/>
                </a:solidFill>
                <a:latin typeface="Arial" panose="020B0604020202020204" pitchFamily="34" charset="0"/>
                <a:cs typeface="Arial" panose="020B0604020202020204" pitchFamily="34" charset="0"/>
              </a:rPr>
              <a:t>:</a:t>
            </a:r>
          </a:p>
          <a:p>
            <a:pPr indent="615950" algn="just"/>
            <a:r>
              <a:rPr lang="en-US" sz="3200" dirty="0">
                <a:solidFill>
                  <a:schemeClr val="tx2"/>
                </a:solidFill>
                <a:latin typeface="Arial" panose="020B0604020202020204" pitchFamily="34" charset="0"/>
                <a:cs typeface="Arial" panose="020B0604020202020204" pitchFamily="34" charset="0"/>
              </a:rPr>
              <a:t>- Hay </a:t>
            </a:r>
            <a:r>
              <a:rPr lang="en-US" sz="3200" dirty="0" err="1">
                <a:solidFill>
                  <a:schemeClr val="tx2"/>
                </a:solidFill>
                <a:latin typeface="Arial" panose="020B0604020202020204" pitchFamily="34" charset="0"/>
                <a:cs typeface="Arial" panose="020B0604020202020204" pitchFamily="34" charset="0"/>
              </a:rPr>
              <a:t>quá</a:t>
            </a:r>
            <a:r>
              <a:rPr lang="en-US" sz="3200" dirty="0">
                <a:solidFill>
                  <a:schemeClr val="tx2"/>
                </a:solidFill>
                <a:latin typeface="Arial" panose="020B0604020202020204" pitchFamily="34" charset="0"/>
                <a:cs typeface="Arial" panose="020B0604020202020204" pitchFamily="34" charset="0"/>
              </a:rPr>
              <a:t>, ai </a:t>
            </a:r>
            <a:r>
              <a:rPr lang="en-US" sz="3200" dirty="0" err="1">
                <a:solidFill>
                  <a:schemeClr val="tx2"/>
                </a:solidFill>
                <a:latin typeface="Arial" panose="020B0604020202020204" pitchFamily="34" charset="0"/>
                <a:cs typeface="Arial" panose="020B0604020202020204" pitchFamily="34" charset="0"/>
              </a:rPr>
              <a:t>hát</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đó</a:t>
            </a:r>
            <a:r>
              <a:rPr lang="en-US" sz="3200" dirty="0">
                <a:solidFill>
                  <a:schemeClr val="tx2"/>
                </a:solidFill>
                <a:latin typeface="Arial" panose="020B0604020202020204" pitchFamily="34" charset="0"/>
                <a:cs typeface="Arial" panose="020B0604020202020204" pitchFamily="34" charset="0"/>
              </a:rPr>
              <a:t>?</a:t>
            </a:r>
          </a:p>
          <a:p>
            <a:pPr indent="615950" algn="just"/>
            <a:r>
              <a:rPr lang="en-US" sz="3200" dirty="0" err="1">
                <a:solidFill>
                  <a:schemeClr val="tx2"/>
                </a:solidFill>
                <a:latin typeface="Arial" panose="020B0604020202020204" pitchFamily="34" charset="0"/>
                <a:cs typeface="Arial" panose="020B0604020202020204" pitchFamily="34" charset="0"/>
              </a:rPr>
              <a:t>Chuồn</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chuồn</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vừa</a:t>
            </a:r>
            <a:r>
              <a:rPr lang="en-US" sz="3200" dirty="0">
                <a:solidFill>
                  <a:schemeClr val="tx2"/>
                </a:solidFill>
                <a:latin typeface="Arial" panose="020B0604020202020204" pitchFamily="34" charset="0"/>
                <a:cs typeface="Arial" panose="020B0604020202020204" pitchFamily="34" charset="0"/>
              </a:rPr>
              <a:t> bay </a:t>
            </a:r>
            <a:r>
              <a:rPr lang="en-US" sz="3200" dirty="0" err="1">
                <a:solidFill>
                  <a:schemeClr val="tx2"/>
                </a:solidFill>
                <a:latin typeface="Arial" panose="020B0604020202020204" pitchFamily="34" charset="0"/>
                <a:cs typeface="Arial" panose="020B0604020202020204" pitchFamily="34" charset="0"/>
              </a:rPr>
              <a:t>đến</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đậu</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trên</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nhánh</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cỏ</a:t>
            </a:r>
            <a:r>
              <a:rPr lang="en-US" sz="3200" dirty="0">
                <a:solidFill>
                  <a:schemeClr val="tx2"/>
                </a:solidFill>
                <a:latin typeface="Arial" panose="020B0604020202020204" pitchFamily="34" charset="0"/>
                <a:cs typeface="Arial" panose="020B0604020202020204" pitchFamily="34" charset="0"/>
              </a:rPr>
              <a:t> may, </a:t>
            </a:r>
            <a:r>
              <a:rPr lang="en-US" sz="3200" dirty="0" err="1">
                <a:solidFill>
                  <a:schemeClr val="tx2"/>
                </a:solidFill>
                <a:latin typeface="Arial" panose="020B0604020202020204" pitchFamily="34" charset="0"/>
                <a:cs typeface="Arial" panose="020B0604020202020204" pitchFamily="34" charset="0"/>
              </a:rPr>
              <a:t>đôi</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cánh</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mỏng</a:t>
            </a:r>
            <a:r>
              <a:rPr lang="en-US" sz="3200" dirty="0">
                <a:solidFill>
                  <a:schemeClr val="tx2"/>
                </a:solidFill>
                <a:latin typeface="Arial" panose="020B0604020202020204" pitchFamily="34" charset="0"/>
                <a:cs typeface="Arial" panose="020B0604020202020204" pitchFamily="34" charset="0"/>
              </a:rPr>
              <a:t> rung </a:t>
            </a:r>
            <a:r>
              <a:rPr lang="en-US" sz="3200" dirty="0" err="1">
                <a:solidFill>
                  <a:schemeClr val="tx2"/>
                </a:solidFill>
                <a:latin typeface="Arial" panose="020B0604020202020204" pitchFamily="34" charset="0"/>
                <a:cs typeface="Arial" panose="020B0604020202020204" pitchFamily="34" charset="0"/>
              </a:rPr>
              <a:t>nhè</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nhẹ</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khi</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điệu</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nhạc</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vút</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cao</a:t>
            </a:r>
            <a:r>
              <a:rPr lang="en-US" sz="3200" dirty="0">
                <a:solidFill>
                  <a:schemeClr val="tx2"/>
                </a:solidFill>
                <a:latin typeface="Arial" panose="020B0604020202020204" pitchFamily="34" charset="0"/>
                <a:cs typeface="Arial" panose="020B0604020202020204" pitchFamily="34" charset="0"/>
              </a:rPr>
              <a:t>:</a:t>
            </a:r>
          </a:p>
          <a:p>
            <a:pPr indent="531813" algn="just"/>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Có</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phải</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cào</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cào</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hát</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không</a:t>
            </a:r>
            <a:r>
              <a:rPr lang="en-US" sz="3200" dirty="0">
                <a:solidFill>
                  <a:schemeClr val="tx2"/>
                </a:solidFill>
                <a:latin typeface="Arial" panose="020B0604020202020204" pitchFamily="34" charset="0"/>
                <a:cs typeface="Arial" panose="020B0604020202020204" pitchFamily="34" charset="0"/>
              </a:rPr>
              <a:t>? Hay </a:t>
            </a:r>
            <a:r>
              <a:rPr lang="en-US" sz="3200" dirty="0" err="1">
                <a:solidFill>
                  <a:schemeClr val="tx2"/>
                </a:solidFill>
                <a:latin typeface="Arial" panose="020B0604020202020204" pitchFamily="34" charset="0"/>
                <a:cs typeface="Arial" panose="020B0604020202020204" pitchFamily="34" charset="0"/>
              </a:rPr>
              <a:t>nhái</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bén</a:t>
            </a:r>
            <a:r>
              <a:rPr lang="en-US" sz="3200" dirty="0">
                <a:solidFill>
                  <a:schemeClr val="tx2"/>
                </a:solidFill>
                <a:latin typeface="Arial" panose="020B0604020202020204" pitchFamily="34" charset="0"/>
                <a:cs typeface="Arial" panose="020B0604020202020204" pitchFamily="34" charset="0"/>
              </a:rPr>
              <a:t>?</a:t>
            </a:r>
          </a:p>
          <a:p>
            <a:pPr indent="531813" algn="just"/>
            <a:r>
              <a:rPr lang="en-US" sz="3200" dirty="0" err="1">
                <a:solidFill>
                  <a:schemeClr val="tx2"/>
                </a:solidFill>
                <a:latin typeface="Arial" panose="020B0604020202020204" pitchFamily="34" charset="0"/>
                <a:cs typeface="Arial" panose="020B0604020202020204" pitchFamily="34" charset="0"/>
              </a:rPr>
              <a:t>Cào</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cào</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lắc</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đầu</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nhái</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bén</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cũng</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xua</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tay</a:t>
            </a:r>
            <a:r>
              <a:rPr lang="en-US" sz="3200" dirty="0">
                <a:solidFill>
                  <a:schemeClr val="tx2"/>
                </a:solidFill>
                <a:latin typeface="Arial" panose="020B0604020202020204" pitchFamily="34" charset="0"/>
                <a:cs typeface="Arial" panose="020B0604020202020204" pitchFamily="34" charset="0"/>
              </a:rPr>
              <a:t>:</a:t>
            </a:r>
          </a:p>
          <a:p>
            <a:pPr indent="531813" algn="just"/>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Tớ</a:t>
            </a:r>
            <a:r>
              <a:rPr lang="en-US" sz="3200" dirty="0">
                <a:solidFill>
                  <a:schemeClr val="tx2"/>
                </a:solidFill>
                <a:latin typeface="Arial" panose="020B0604020202020204" pitchFamily="34" charset="0"/>
                <a:cs typeface="Arial" panose="020B0604020202020204" pitchFamily="34" charset="0"/>
              </a:rPr>
              <a:t> à? </a:t>
            </a:r>
            <a:r>
              <a:rPr lang="en-US" sz="3200" dirty="0" err="1">
                <a:solidFill>
                  <a:schemeClr val="tx2"/>
                </a:solidFill>
                <a:latin typeface="Arial" panose="020B0604020202020204" pitchFamily="34" charset="0"/>
                <a:cs typeface="Arial" panose="020B0604020202020204" pitchFamily="34" charset="0"/>
              </a:rPr>
              <a:t>Tớ</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hát</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thì</a:t>
            </a:r>
            <a:r>
              <a:rPr lang="en-US" sz="3200" dirty="0">
                <a:solidFill>
                  <a:schemeClr val="tx2"/>
                </a:solidFill>
                <a:latin typeface="Arial" panose="020B0604020202020204" pitchFamily="34" charset="0"/>
                <a:cs typeface="Arial" panose="020B0604020202020204" pitchFamily="34" charset="0"/>
              </a:rPr>
              <a:t> ai </a:t>
            </a:r>
            <a:r>
              <a:rPr lang="en-US" sz="3200" dirty="0" err="1">
                <a:solidFill>
                  <a:schemeClr val="tx2"/>
                </a:solidFill>
                <a:latin typeface="Arial" panose="020B0604020202020204" pitchFamily="34" charset="0"/>
                <a:cs typeface="Arial" panose="020B0604020202020204" pitchFamily="34" charset="0"/>
              </a:rPr>
              <a:t>nghe</a:t>
            </a:r>
            <a:r>
              <a:rPr lang="en-US" sz="3200" dirty="0">
                <a:solidFill>
                  <a:schemeClr val="tx2"/>
                </a:solidFill>
                <a:latin typeface="Arial" panose="020B0604020202020204" pitchFamily="34" charset="0"/>
                <a:cs typeface="Arial" panose="020B0604020202020204" pitchFamily="34" charset="0"/>
              </a:rPr>
              <a:t>?</a:t>
            </a:r>
          </a:p>
          <a:p>
            <a:pPr indent="531813" algn="just"/>
            <a:r>
              <a:rPr lang="en-US" sz="3200" dirty="0" err="1">
                <a:solidFill>
                  <a:schemeClr val="tx2"/>
                </a:solidFill>
                <a:latin typeface="Arial" panose="020B0604020202020204" pitchFamily="34" charset="0"/>
                <a:cs typeface="Arial" panose="020B0604020202020204" pitchFamily="34" charset="0"/>
              </a:rPr>
              <a:t>Thế</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là</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cào</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cào</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nhái</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bén</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chuồn</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chuồn</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rủ</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nhau</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đi</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tìm</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tiếng</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hát</a:t>
            </a:r>
            <a:r>
              <a:rPr lang="en-US" sz="3200" dirty="0">
                <a:solidFill>
                  <a:schemeClr val="tx2"/>
                </a:solidFill>
                <a:latin typeface="Arial" panose="020B0604020202020204" pitchFamily="34" charset="0"/>
                <a:cs typeface="Arial" panose="020B0604020202020204" pitchFamily="34" charset="0"/>
              </a:rPr>
              <a:t>.</a:t>
            </a:r>
          </a:p>
        </p:txBody>
      </p:sp>
      <p:grpSp>
        <p:nvGrpSpPr>
          <p:cNvPr id="40" name="Group 39">
            <a:extLst>
              <a:ext uri="{FF2B5EF4-FFF2-40B4-BE49-F238E27FC236}">
                <a16:creationId xmlns:a16="http://schemas.microsoft.com/office/drawing/2014/main" id="{E82D2ECF-1399-CA30-B73D-83941869C04F}"/>
              </a:ext>
            </a:extLst>
          </p:cNvPr>
          <p:cNvGrpSpPr/>
          <p:nvPr/>
        </p:nvGrpSpPr>
        <p:grpSpPr>
          <a:xfrm>
            <a:off x="-10777" y="154185"/>
            <a:ext cx="2841454" cy="1828797"/>
            <a:chOff x="82669" y="266700"/>
            <a:chExt cx="2418347" cy="1556480"/>
          </a:xfrm>
        </p:grpSpPr>
        <p:grpSp>
          <p:nvGrpSpPr>
            <p:cNvPr id="30" name="Google Shape;1982;p54">
              <a:extLst>
                <a:ext uri="{FF2B5EF4-FFF2-40B4-BE49-F238E27FC236}">
                  <a16:creationId xmlns:a16="http://schemas.microsoft.com/office/drawing/2014/main" id="{2C3ADB88-7F4A-D313-2F3C-76861365116A}"/>
                </a:ext>
              </a:extLst>
            </p:cNvPr>
            <p:cNvGrpSpPr/>
            <p:nvPr/>
          </p:nvGrpSpPr>
          <p:grpSpPr>
            <a:xfrm>
              <a:off x="228600" y="266700"/>
              <a:ext cx="2106432" cy="1556480"/>
              <a:chOff x="279350" y="659250"/>
              <a:chExt cx="7028225" cy="4406375"/>
            </a:xfrm>
          </p:grpSpPr>
          <p:sp>
            <p:nvSpPr>
              <p:cNvPr id="31" name="Google Shape;1983;p54">
                <a:extLst>
                  <a:ext uri="{FF2B5EF4-FFF2-40B4-BE49-F238E27FC236}">
                    <a16:creationId xmlns:a16="http://schemas.microsoft.com/office/drawing/2014/main" id="{2AF4F5FF-382C-A132-91A1-C7944DE06A4F}"/>
                  </a:ext>
                </a:extLst>
              </p:cNvPr>
              <p:cNvSpPr/>
              <p:nvPr/>
            </p:nvSpPr>
            <p:spPr>
              <a:xfrm>
                <a:off x="279350" y="659250"/>
                <a:ext cx="7028225" cy="4406375"/>
              </a:xfrm>
              <a:custGeom>
                <a:avLst/>
                <a:gdLst/>
                <a:ahLst/>
                <a:cxnLst/>
                <a:rect l="l" t="t" r="r" b="b"/>
                <a:pathLst>
                  <a:path w="281129" h="176255" extrusionOk="0">
                    <a:moveTo>
                      <a:pt x="2630" y="1"/>
                    </a:moveTo>
                    <a:cubicBezTo>
                      <a:pt x="1169" y="1"/>
                      <a:pt x="1" y="1186"/>
                      <a:pt x="1" y="2630"/>
                    </a:cubicBezTo>
                    <a:lnTo>
                      <a:pt x="1" y="5929"/>
                    </a:lnTo>
                    <a:cubicBezTo>
                      <a:pt x="1685" y="5929"/>
                      <a:pt x="3042" y="7286"/>
                      <a:pt x="3042" y="8971"/>
                    </a:cubicBezTo>
                    <a:cubicBezTo>
                      <a:pt x="3042" y="10637"/>
                      <a:pt x="1685" y="11995"/>
                      <a:pt x="1" y="11995"/>
                    </a:cubicBezTo>
                    <a:lnTo>
                      <a:pt x="1" y="16428"/>
                    </a:lnTo>
                    <a:cubicBezTo>
                      <a:pt x="1685" y="16428"/>
                      <a:pt x="3042" y="17786"/>
                      <a:pt x="3042" y="19470"/>
                    </a:cubicBezTo>
                    <a:cubicBezTo>
                      <a:pt x="3042" y="21154"/>
                      <a:pt x="1685" y="22511"/>
                      <a:pt x="1" y="22511"/>
                    </a:cubicBezTo>
                    <a:lnTo>
                      <a:pt x="1" y="26945"/>
                    </a:lnTo>
                    <a:cubicBezTo>
                      <a:pt x="1685" y="26945"/>
                      <a:pt x="3042" y="28302"/>
                      <a:pt x="3042" y="29969"/>
                    </a:cubicBezTo>
                    <a:cubicBezTo>
                      <a:pt x="3042" y="31653"/>
                      <a:pt x="1685" y="33011"/>
                      <a:pt x="1" y="33011"/>
                    </a:cubicBezTo>
                    <a:lnTo>
                      <a:pt x="1" y="37444"/>
                    </a:lnTo>
                    <a:cubicBezTo>
                      <a:pt x="1685" y="37444"/>
                      <a:pt x="3042" y="38802"/>
                      <a:pt x="3042" y="40468"/>
                    </a:cubicBezTo>
                    <a:cubicBezTo>
                      <a:pt x="3042" y="42152"/>
                      <a:pt x="1685" y="43510"/>
                      <a:pt x="1" y="43510"/>
                    </a:cubicBezTo>
                    <a:lnTo>
                      <a:pt x="1" y="47943"/>
                    </a:lnTo>
                    <a:cubicBezTo>
                      <a:pt x="1685" y="47943"/>
                      <a:pt x="3042" y="49301"/>
                      <a:pt x="3042" y="50985"/>
                    </a:cubicBezTo>
                    <a:cubicBezTo>
                      <a:pt x="3042" y="52652"/>
                      <a:pt x="1685" y="54009"/>
                      <a:pt x="1" y="54009"/>
                    </a:cubicBezTo>
                    <a:lnTo>
                      <a:pt x="1" y="58443"/>
                    </a:lnTo>
                    <a:cubicBezTo>
                      <a:pt x="1685" y="58443"/>
                      <a:pt x="3042" y="59800"/>
                      <a:pt x="3042" y="61484"/>
                    </a:cubicBezTo>
                    <a:cubicBezTo>
                      <a:pt x="3042" y="63168"/>
                      <a:pt x="1685" y="64526"/>
                      <a:pt x="1" y="64526"/>
                    </a:cubicBezTo>
                    <a:lnTo>
                      <a:pt x="1" y="68959"/>
                    </a:lnTo>
                    <a:cubicBezTo>
                      <a:pt x="1685" y="68959"/>
                      <a:pt x="3042" y="70317"/>
                      <a:pt x="3042" y="71983"/>
                    </a:cubicBezTo>
                    <a:cubicBezTo>
                      <a:pt x="3042" y="73667"/>
                      <a:pt x="1685" y="75025"/>
                      <a:pt x="1" y="75025"/>
                    </a:cubicBezTo>
                    <a:lnTo>
                      <a:pt x="1" y="79458"/>
                    </a:lnTo>
                    <a:cubicBezTo>
                      <a:pt x="1685" y="79458"/>
                      <a:pt x="3042" y="80816"/>
                      <a:pt x="3042" y="82483"/>
                    </a:cubicBezTo>
                    <a:cubicBezTo>
                      <a:pt x="3042" y="84167"/>
                      <a:pt x="1685" y="85524"/>
                      <a:pt x="1" y="85524"/>
                    </a:cubicBezTo>
                    <a:lnTo>
                      <a:pt x="1" y="89958"/>
                    </a:lnTo>
                    <a:cubicBezTo>
                      <a:pt x="1685" y="89958"/>
                      <a:pt x="3042" y="91315"/>
                      <a:pt x="3042" y="92999"/>
                    </a:cubicBezTo>
                    <a:cubicBezTo>
                      <a:pt x="3042" y="94666"/>
                      <a:pt x="1685" y="96024"/>
                      <a:pt x="1" y="96024"/>
                    </a:cubicBezTo>
                    <a:lnTo>
                      <a:pt x="1" y="100457"/>
                    </a:lnTo>
                    <a:cubicBezTo>
                      <a:pt x="1685" y="100457"/>
                      <a:pt x="3042" y="101815"/>
                      <a:pt x="3042" y="103499"/>
                    </a:cubicBezTo>
                    <a:cubicBezTo>
                      <a:pt x="3042" y="105183"/>
                      <a:pt x="1685" y="106540"/>
                      <a:pt x="1" y="106540"/>
                    </a:cubicBezTo>
                    <a:lnTo>
                      <a:pt x="1" y="110973"/>
                    </a:lnTo>
                    <a:cubicBezTo>
                      <a:pt x="1685" y="110973"/>
                      <a:pt x="3042" y="112331"/>
                      <a:pt x="3042" y="113998"/>
                    </a:cubicBezTo>
                    <a:cubicBezTo>
                      <a:pt x="3042" y="115682"/>
                      <a:pt x="1685" y="117039"/>
                      <a:pt x="1" y="117039"/>
                    </a:cubicBezTo>
                    <a:lnTo>
                      <a:pt x="1" y="121473"/>
                    </a:lnTo>
                    <a:cubicBezTo>
                      <a:pt x="1685" y="121473"/>
                      <a:pt x="3042" y="122830"/>
                      <a:pt x="3042" y="124497"/>
                    </a:cubicBezTo>
                    <a:cubicBezTo>
                      <a:pt x="3042" y="126181"/>
                      <a:pt x="1685" y="127539"/>
                      <a:pt x="1" y="127539"/>
                    </a:cubicBezTo>
                    <a:lnTo>
                      <a:pt x="1" y="131972"/>
                    </a:lnTo>
                    <a:cubicBezTo>
                      <a:pt x="1685" y="131972"/>
                      <a:pt x="3042" y="133330"/>
                      <a:pt x="3042" y="135014"/>
                    </a:cubicBezTo>
                    <a:cubicBezTo>
                      <a:pt x="3042" y="136680"/>
                      <a:pt x="1685" y="138038"/>
                      <a:pt x="1" y="138038"/>
                    </a:cubicBezTo>
                    <a:lnTo>
                      <a:pt x="1" y="142471"/>
                    </a:lnTo>
                    <a:cubicBezTo>
                      <a:pt x="1685" y="142471"/>
                      <a:pt x="3042" y="143829"/>
                      <a:pt x="3042" y="145513"/>
                    </a:cubicBezTo>
                    <a:cubicBezTo>
                      <a:pt x="3042" y="147197"/>
                      <a:pt x="1685" y="148554"/>
                      <a:pt x="1" y="148554"/>
                    </a:cubicBezTo>
                    <a:lnTo>
                      <a:pt x="1" y="152988"/>
                    </a:lnTo>
                    <a:cubicBezTo>
                      <a:pt x="1685" y="152988"/>
                      <a:pt x="3042" y="154345"/>
                      <a:pt x="3042" y="156012"/>
                    </a:cubicBezTo>
                    <a:cubicBezTo>
                      <a:pt x="3042" y="157696"/>
                      <a:pt x="1685" y="159054"/>
                      <a:pt x="1" y="159054"/>
                    </a:cubicBezTo>
                    <a:lnTo>
                      <a:pt x="1" y="163487"/>
                    </a:lnTo>
                    <a:cubicBezTo>
                      <a:pt x="1685" y="163487"/>
                      <a:pt x="3042" y="164845"/>
                      <a:pt x="3042" y="166511"/>
                    </a:cubicBezTo>
                    <a:cubicBezTo>
                      <a:pt x="3042" y="168195"/>
                      <a:pt x="1685" y="169553"/>
                      <a:pt x="1" y="169553"/>
                    </a:cubicBezTo>
                    <a:lnTo>
                      <a:pt x="1" y="173626"/>
                    </a:lnTo>
                    <a:cubicBezTo>
                      <a:pt x="1" y="175069"/>
                      <a:pt x="1169" y="176255"/>
                      <a:pt x="2613" y="176255"/>
                    </a:cubicBezTo>
                    <a:lnTo>
                      <a:pt x="5534" y="176255"/>
                    </a:lnTo>
                    <a:cubicBezTo>
                      <a:pt x="5534" y="174571"/>
                      <a:pt x="6891" y="173213"/>
                      <a:pt x="8558" y="173213"/>
                    </a:cubicBezTo>
                    <a:cubicBezTo>
                      <a:pt x="10242" y="173213"/>
                      <a:pt x="11600" y="174571"/>
                      <a:pt x="11600" y="176255"/>
                    </a:cubicBezTo>
                    <a:lnTo>
                      <a:pt x="16085" y="176255"/>
                    </a:lnTo>
                    <a:cubicBezTo>
                      <a:pt x="16085" y="174571"/>
                      <a:pt x="17459" y="173213"/>
                      <a:pt x="19126" y="173213"/>
                    </a:cubicBezTo>
                    <a:cubicBezTo>
                      <a:pt x="20810" y="173213"/>
                      <a:pt x="22168" y="174571"/>
                      <a:pt x="22168" y="176255"/>
                    </a:cubicBezTo>
                    <a:lnTo>
                      <a:pt x="26653" y="176255"/>
                    </a:lnTo>
                    <a:cubicBezTo>
                      <a:pt x="26653" y="174571"/>
                      <a:pt x="28010" y="173213"/>
                      <a:pt x="29694" y="173213"/>
                    </a:cubicBezTo>
                    <a:cubicBezTo>
                      <a:pt x="31361" y="173213"/>
                      <a:pt x="32719" y="174571"/>
                      <a:pt x="32719" y="176255"/>
                    </a:cubicBezTo>
                    <a:lnTo>
                      <a:pt x="37221" y="176255"/>
                    </a:lnTo>
                    <a:cubicBezTo>
                      <a:pt x="37221" y="174571"/>
                      <a:pt x="38578" y="173213"/>
                      <a:pt x="40262" y="173213"/>
                    </a:cubicBezTo>
                    <a:cubicBezTo>
                      <a:pt x="41929" y="173213"/>
                      <a:pt x="43287" y="174571"/>
                      <a:pt x="43287" y="176255"/>
                    </a:cubicBezTo>
                    <a:lnTo>
                      <a:pt x="47789" y="176255"/>
                    </a:lnTo>
                    <a:cubicBezTo>
                      <a:pt x="47789" y="174571"/>
                      <a:pt x="49146" y="173213"/>
                      <a:pt x="50813" y="173213"/>
                    </a:cubicBezTo>
                    <a:cubicBezTo>
                      <a:pt x="52497" y="173213"/>
                      <a:pt x="53855" y="174571"/>
                      <a:pt x="53855" y="176255"/>
                    </a:cubicBezTo>
                    <a:lnTo>
                      <a:pt x="58340" y="176255"/>
                    </a:lnTo>
                    <a:cubicBezTo>
                      <a:pt x="58340" y="174571"/>
                      <a:pt x="59714" y="173213"/>
                      <a:pt x="61381" y="173213"/>
                    </a:cubicBezTo>
                    <a:cubicBezTo>
                      <a:pt x="63065" y="173213"/>
                      <a:pt x="64423" y="174571"/>
                      <a:pt x="64423" y="176255"/>
                    </a:cubicBezTo>
                    <a:lnTo>
                      <a:pt x="68908" y="176255"/>
                    </a:lnTo>
                    <a:cubicBezTo>
                      <a:pt x="68908" y="174571"/>
                      <a:pt x="70265" y="173213"/>
                      <a:pt x="71949" y="173213"/>
                    </a:cubicBezTo>
                    <a:cubicBezTo>
                      <a:pt x="73616" y="173213"/>
                      <a:pt x="74974" y="174571"/>
                      <a:pt x="74974" y="176255"/>
                    </a:cubicBezTo>
                    <a:lnTo>
                      <a:pt x="79476" y="176255"/>
                    </a:lnTo>
                    <a:cubicBezTo>
                      <a:pt x="79476" y="174571"/>
                      <a:pt x="80833" y="173213"/>
                      <a:pt x="82517" y="173213"/>
                    </a:cubicBezTo>
                    <a:cubicBezTo>
                      <a:pt x="84184" y="173213"/>
                      <a:pt x="85542" y="174571"/>
                      <a:pt x="85542" y="176255"/>
                    </a:cubicBezTo>
                    <a:lnTo>
                      <a:pt x="90044" y="176255"/>
                    </a:lnTo>
                    <a:cubicBezTo>
                      <a:pt x="90044" y="174571"/>
                      <a:pt x="91401" y="173213"/>
                      <a:pt x="93068" y="173213"/>
                    </a:cubicBezTo>
                    <a:cubicBezTo>
                      <a:pt x="94752" y="173213"/>
                      <a:pt x="96110" y="174571"/>
                      <a:pt x="96110" y="176255"/>
                    </a:cubicBezTo>
                    <a:lnTo>
                      <a:pt x="100595" y="176255"/>
                    </a:lnTo>
                    <a:cubicBezTo>
                      <a:pt x="100612" y="174571"/>
                      <a:pt x="101970" y="173213"/>
                      <a:pt x="103636" y="173213"/>
                    </a:cubicBezTo>
                    <a:cubicBezTo>
                      <a:pt x="105320" y="173213"/>
                      <a:pt x="106678" y="174571"/>
                      <a:pt x="106678" y="176255"/>
                    </a:cubicBezTo>
                    <a:lnTo>
                      <a:pt x="111163" y="176255"/>
                    </a:lnTo>
                    <a:cubicBezTo>
                      <a:pt x="111163" y="174571"/>
                      <a:pt x="112520" y="173213"/>
                      <a:pt x="114204" y="173213"/>
                    </a:cubicBezTo>
                    <a:cubicBezTo>
                      <a:pt x="115871" y="173213"/>
                      <a:pt x="117229" y="174571"/>
                      <a:pt x="117229" y="176255"/>
                    </a:cubicBezTo>
                    <a:lnTo>
                      <a:pt x="121731" y="176255"/>
                    </a:lnTo>
                    <a:cubicBezTo>
                      <a:pt x="121989" y="174811"/>
                      <a:pt x="123209" y="173763"/>
                      <a:pt x="124669" y="173746"/>
                    </a:cubicBezTo>
                    <a:cubicBezTo>
                      <a:pt x="124693" y="173745"/>
                      <a:pt x="124717" y="173745"/>
                      <a:pt x="124741" y="173745"/>
                    </a:cubicBezTo>
                    <a:cubicBezTo>
                      <a:pt x="126172" y="173745"/>
                      <a:pt x="127406" y="174749"/>
                      <a:pt x="127694" y="176152"/>
                    </a:cubicBezTo>
                    <a:lnTo>
                      <a:pt x="132179" y="176152"/>
                    </a:lnTo>
                    <a:cubicBezTo>
                      <a:pt x="132179" y="174485"/>
                      <a:pt x="133536" y="173127"/>
                      <a:pt x="135220" y="173127"/>
                    </a:cubicBezTo>
                    <a:cubicBezTo>
                      <a:pt x="136904" y="173127"/>
                      <a:pt x="138262" y="174485"/>
                      <a:pt x="138262" y="176152"/>
                    </a:cubicBezTo>
                    <a:lnTo>
                      <a:pt x="142747" y="176152"/>
                    </a:lnTo>
                    <a:cubicBezTo>
                      <a:pt x="142747" y="174485"/>
                      <a:pt x="144104" y="173127"/>
                      <a:pt x="145788" y="173127"/>
                    </a:cubicBezTo>
                    <a:cubicBezTo>
                      <a:pt x="147455" y="173127"/>
                      <a:pt x="148813" y="174485"/>
                      <a:pt x="148813" y="176152"/>
                    </a:cubicBezTo>
                    <a:lnTo>
                      <a:pt x="153315" y="176152"/>
                    </a:lnTo>
                    <a:cubicBezTo>
                      <a:pt x="153315" y="174485"/>
                      <a:pt x="154672" y="173127"/>
                      <a:pt x="156356" y="173127"/>
                    </a:cubicBezTo>
                    <a:cubicBezTo>
                      <a:pt x="158023" y="173127"/>
                      <a:pt x="159381" y="174485"/>
                      <a:pt x="159381" y="176152"/>
                    </a:cubicBezTo>
                    <a:lnTo>
                      <a:pt x="163883" y="176152"/>
                    </a:lnTo>
                    <a:cubicBezTo>
                      <a:pt x="163883" y="174485"/>
                      <a:pt x="165240" y="173127"/>
                      <a:pt x="166907" y="173127"/>
                    </a:cubicBezTo>
                    <a:cubicBezTo>
                      <a:pt x="168591" y="173127"/>
                      <a:pt x="169949" y="174485"/>
                      <a:pt x="169949" y="176152"/>
                    </a:cubicBezTo>
                    <a:lnTo>
                      <a:pt x="174434" y="176152"/>
                    </a:lnTo>
                    <a:cubicBezTo>
                      <a:pt x="174434" y="174485"/>
                      <a:pt x="175791" y="173127"/>
                      <a:pt x="177475" y="173127"/>
                    </a:cubicBezTo>
                    <a:cubicBezTo>
                      <a:pt x="179159" y="173127"/>
                      <a:pt x="180517" y="174485"/>
                      <a:pt x="180517" y="176152"/>
                    </a:cubicBezTo>
                    <a:lnTo>
                      <a:pt x="185002" y="176152"/>
                    </a:lnTo>
                    <a:cubicBezTo>
                      <a:pt x="185002" y="174485"/>
                      <a:pt x="186359" y="173127"/>
                      <a:pt x="188043" y="173127"/>
                    </a:cubicBezTo>
                    <a:cubicBezTo>
                      <a:pt x="189710" y="173127"/>
                      <a:pt x="191068" y="174485"/>
                      <a:pt x="191068" y="176152"/>
                    </a:cubicBezTo>
                    <a:lnTo>
                      <a:pt x="195570" y="176152"/>
                    </a:lnTo>
                    <a:cubicBezTo>
                      <a:pt x="195570" y="174485"/>
                      <a:pt x="196927" y="173127"/>
                      <a:pt x="198611" y="173127"/>
                    </a:cubicBezTo>
                    <a:cubicBezTo>
                      <a:pt x="200278" y="173127"/>
                      <a:pt x="201636" y="174485"/>
                      <a:pt x="201636" y="176152"/>
                    </a:cubicBezTo>
                    <a:lnTo>
                      <a:pt x="206138" y="176152"/>
                    </a:lnTo>
                    <a:cubicBezTo>
                      <a:pt x="206138" y="174485"/>
                      <a:pt x="207495" y="173127"/>
                      <a:pt x="209162" y="173127"/>
                    </a:cubicBezTo>
                    <a:cubicBezTo>
                      <a:pt x="210846" y="173127"/>
                      <a:pt x="212204" y="174485"/>
                      <a:pt x="212204" y="176152"/>
                    </a:cubicBezTo>
                    <a:lnTo>
                      <a:pt x="216689" y="176152"/>
                    </a:lnTo>
                    <a:cubicBezTo>
                      <a:pt x="216689" y="174485"/>
                      <a:pt x="218046" y="173127"/>
                      <a:pt x="219730" y="173127"/>
                    </a:cubicBezTo>
                    <a:cubicBezTo>
                      <a:pt x="221414" y="173127"/>
                      <a:pt x="222772" y="174485"/>
                      <a:pt x="222772" y="176152"/>
                    </a:cubicBezTo>
                    <a:lnTo>
                      <a:pt x="227257" y="176152"/>
                    </a:lnTo>
                    <a:cubicBezTo>
                      <a:pt x="227257" y="174485"/>
                      <a:pt x="228614" y="173127"/>
                      <a:pt x="230298" y="173127"/>
                    </a:cubicBezTo>
                    <a:cubicBezTo>
                      <a:pt x="231965" y="173127"/>
                      <a:pt x="233323" y="174485"/>
                      <a:pt x="233323" y="176152"/>
                    </a:cubicBezTo>
                    <a:lnTo>
                      <a:pt x="237825" y="176152"/>
                    </a:lnTo>
                    <a:cubicBezTo>
                      <a:pt x="237825" y="174485"/>
                      <a:pt x="239182" y="173127"/>
                      <a:pt x="240866" y="173127"/>
                    </a:cubicBezTo>
                    <a:cubicBezTo>
                      <a:pt x="242533" y="173127"/>
                      <a:pt x="243891" y="174485"/>
                      <a:pt x="243891" y="176152"/>
                    </a:cubicBezTo>
                    <a:lnTo>
                      <a:pt x="248393" y="176152"/>
                    </a:lnTo>
                    <a:cubicBezTo>
                      <a:pt x="248393" y="174485"/>
                      <a:pt x="249751" y="173127"/>
                      <a:pt x="251417" y="173127"/>
                    </a:cubicBezTo>
                    <a:cubicBezTo>
                      <a:pt x="253101" y="173127"/>
                      <a:pt x="254459" y="174485"/>
                      <a:pt x="254459" y="176152"/>
                    </a:cubicBezTo>
                    <a:lnTo>
                      <a:pt x="258944" y="176152"/>
                    </a:lnTo>
                    <a:cubicBezTo>
                      <a:pt x="258944" y="174485"/>
                      <a:pt x="260301" y="173127"/>
                      <a:pt x="261985" y="173127"/>
                    </a:cubicBezTo>
                    <a:cubicBezTo>
                      <a:pt x="263669" y="173127"/>
                      <a:pt x="265027" y="174485"/>
                      <a:pt x="265027" y="176152"/>
                    </a:cubicBezTo>
                    <a:lnTo>
                      <a:pt x="269512" y="176152"/>
                    </a:lnTo>
                    <a:cubicBezTo>
                      <a:pt x="269512" y="174485"/>
                      <a:pt x="270869" y="173127"/>
                      <a:pt x="272553" y="173127"/>
                    </a:cubicBezTo>
                    <a:cubicBezTo>
                      <a:pt x="274220" y="173127"/>
                      <a:pt x="275578" y="174485"/>
                      <a:pt x="275578" y="176152"/>
                    </a:cubicBezTo>
                    <a:lnTo>
                      <a:pt x="278499" y="176152"/>
                    </a:lnTo>
                    <a:cubicBezTo>
                      <a:pt x="279943" y="176152"/>
                      <a:pt x="281111" y="174983"/>
                      <a:pt x="281111" y="173540"/>
                    </a:cubicBezTo>
                    <a:lnTo>
                      <a:pt x="281111" y="169587"/>
                    </a:lnTo>
                    <a:cubicBezTo>
                      <a:pt x="279444" y="169570"/>
                      <a:pt x="278087" y="168213"/>
                      <a:pt x="278087" y="166546"/>
                    </a:cubicBezTo>
                    <a:cubicBezTo>
                      <a:pt x="278087" y="164862"/>
                      <a:pt x="279461" y="163504"/>
                      <a:pt x="281128" y="163504"/>
                    </a:cubicBezTo>
                    <a:lnTo>
                      <a:pt x="281128" y="159071"/>
                    </a:lnTo>
                    <a:cubicBezTo>
                      <a:pt x="279461" y="159071"/>
                      <a:pt x="278104" y="157713"/>
                      <a:pt x="278104" y="156047"/>
                    </a:cubicBezTo>
                    <a:cubicBezTo>
                      <a:pt x="278104" y="154363"/>
                      <a:pt x="279461" y="153005"/>
                      <a:pt x="281128" y="153005"/>
                    </a:cubicBezTo>
                    <a:lnTo>
                      <a:pt x="281128" y="148572"/>
                    </a:lnTo>
                    <a:cubicBezTo>
                      <a:pt x="279461" y="148572"/>
                      <a:pt x="278104" y="147214"/>
                      <a:pt x="278104" y="145530"/>
                    </a:cubicBezTo>
                    <a:cubicBezTo>
                      <a:pt x="278104" y="143863"/>
                      <a:pt x="279461" y="142506"/>
                      <a:pt x="281128" y="142506"/>
                    </a:cubicBezTo>
                    <a:lnTo>
                      <a:pt x="281128" y="138072"/>
                    </a:lnTo>
                    <a:cubicBezTo>
                      <a:pt x="279461" y="138072"/>
                      <a:pt x="278104" y="136715"/>
                      <a:pt x="278104" y="135031"/>
                    </a:cubicBezTo>
                    <a:cubicBezTo>
                      <a:pt x="278104" y="133347"/>
                      <a:pt x="279461" y="131989"/>
                      <a:pt x="281128" y="131989"/>
                    </a:cubicBezTo>
                    <a:lnTo>
                      <a:pt x="281128" y="127556"/>
                    </a:lnTo>
                    <a:cubicBezTo>
                      <a:pt x="279461" y="127556"/>
                      <a:pt x="278104" y="126198"/>
                      <a:pt x="278104" y="124531"/>
                    </a:cubicBezTo>
                    <a:cubicBezTo>
                      <a:pt x="278104" y="122847"/>
                      <a:pt x="279461" y="121490"/>
                      <a:pt x="281128" y="121490"/>
                    </a:cubicBezTo>
                    <a:lnTo>
                      <a:pt x="281128" y="117057"/>
                    </a:lnTo>
                    <a:cubicBezTo>
                      <a:pt x="279461" y="117057"/>
                      <a:pt x="278104" y="115699"/>
                      <a:pt x="278104" y="114032"/>
                    </a:cubicBezTo>
                    <a:cubicBezTo>
                      <a:pt x="278104" y="112348"/>
                      <a:pt x="279461" y="110991"/>
                      <a:pt x="281128" y="110991"/>
                    </a:cubicBezTo>
                    <a:lnTo>
                      <a:pt x="281128" y="106557"/>
                    </a:lnTo>
                    <a:cubicBezTo>
                      <a:pt x="279461" y="106557"/>
                      <a:pt x="278104" y="105200"/>
                      <a:pt x="278104" y="103533"/>
                    </a:cubicBezTo>
                    <a:cubicBezTo>
                      <a:pt x="278104" y="101849"/>
                      <a:pt x="279461" y="100491"/>
                      <a:pt x="281128" y="100491"/>
                    </a:cubicBezTo>
                    <a:lnTo>
                      <a:pt x="281128" y="96058"/>
                    </a:lnTo>
                    <a:cubicBezTo>
                      <a:pt x="279461" y="96058"/>
                      <a:pt x="278104" y="94700"/>
                      <a:pt x="278104" y="93016"/>
                    </a:cubicBezTo>
                    <a:cubicBezTo>
                      <a:pt x="278104" y="91350"/>
                      <a:pt x="279461" y="89992"/>
                      <a:pt x="281128" y="89992"/>
                    </a:cubicBezTo>
                    <a:lnTo>
                      <a:pt x="281128" y="85559"/>
                    </a:lnTo>
                    <a:cubicBezTo>
                      <a:pt x="279461" y="85559"/>
                      <a:pt x="278104" y="84201"/>
                      <a:pt x="278104" y="82517"/>
                    </a:cubicBezTo>
                    <a:cubicBezTo>
                      <a:pt x="278104" y="80833"/>
                      <a:pt x="279461" y="79476"/>
                      <a:pt x="281128" y="79476"/>
                    </a:cubicBezTo>
                    <a:lnTo>
                      <a:pt x="281128" y="75042"/>
                    </a:lnTo>
                    <a:cubicBezTo>
                      <a:pt x="279461" y="75042"/>
                      <a:pt x="278104" y="73685"/>
                      <a:pt x="278104" y="72018"/>
                    </a:cubicBezTo>
                    <a:cubicBezTo>
                      <a:pt x="278104" y="70334"/>
                      <a:pt x="279461" y="68976"/>
                      <a:pt x="281128" y="68976"/>
                    </a:cubicBezTo>
                    <a:lnTo>
                      <a:pt x="281128" y="64543"/>
                    </a:lnTo>
                    <a:cubicBezTo>
                      <a:pt x="279461" y="64543"/>
                      <a:pt x="278104" y="63185"/>
                      <a:pt x="278104" y="61519"/>
                    </a:cubicBezTo>
                    <a:cubicBezTo>
                      <a:pt x="278104" y="59835"/>
                      <a:pt x="279461" y="58477"/>
                      <a:pt x="281128" y="58477"/>
                    </a:cubicBezTo>
                    <a:lnTo>
                      <a:pt x="281128" y="54044"/>
                    </a:lnTo>
                    <a:cubicBezTo>
                      <a:pt x="279461" y="54044"/>
                      <a:pt x="278104" y="52686"/>
                      <a:pt x="278104" y="51002"/>
                    </a:cubicBezTo>
                    <a:cubicBezTo>
                      <a:pt x="278104" y="49335"/>
                      <a:pt x="279461" y="47978"/>
                      <a:pt x="281128" y="47978"/>
                    </a:cubicBezTo>
                    <a:lnTo>
                      <a:pt x="281128" y="43544"/>
                    </a:lnTo>
                    <a:cubicBezTo>
                      <a:pt x="279461" y="43544"/>
                      <a:pt x="278104" y="42187"/>
                      <a:pt x="278104" y="40503"/>
                    </a:cubicBezTo>
                    <a:cubicBezTo>
                      <a:pt x="278104" y="38819"/>
                      <a:pt x="279461" y="37461"/>
                      <a:pt x="281128" y="37461"/>
                    </a:cubicBezTo>
                    <a:lnTo>
                      <a:pt x="281128" y="33028"/>
                    </a:lnTo>
                    <a:cubicBezTo>
                      <a:pt x="279461" y="33028"/>
                      <a:pt x="278104" y="31670"/>
                      <a:pt x="278104" y="30003"/>
                    </a:cubicBezTo>
                    <a:cubicBezTo>
                      <a:pt x="278104" y="28319"/>
                      <a:pt x="279461" y="26962"/>
                      <a:pt x="281128" y="26962"/>
                    </a:cubicBezTo>
                    <a:lnTo>
                      <a:pt x="281128" y="22529"/>
                    </a:lnTo>
                    <a:cubicBezTo>
                      <a:pt x="279461" y="22529"/>
                      <a:pt x="278104" y="21171"/>
                      <a:pt x="278104" y="19504"/>
                    </a:cubicBezTo>
                    <a:cubicBezTo>
                      <a:pt x="278104" y="17820"/>
                      <a:pt x="279461" y="16463"/>
                      <a:pt x="281128" y="16463"/>
                    </a:cubicBezTo>
                    <a:lnTo>
                      <a:pt x="281128" y="12029"/>
                    </a:lnTo>
                    <a:cubicBezTo>
                      <a:pt x="279461" y="12029"/>
                      <a:pt x="278104" y="10672"/>
                      <a:pt x="278104" y="8988"/>
                    </a:cubicBezTo>
                    <a:cubicBezTo>
                      <a:pt x="278104" y="7321"/>
                      <a:pt x="279461" y="5963"/>
                      <a:pt x="281128" y="5963"/>
                    </a:cubicBezTo>
                    <a:lnTo>
                      <a:pt x="281128" y="2630"/>
                    </a:lnTo>
                    <a:cubicBezTo>
                      <a:pt x="281128" y="1186"/>
                      <a:pt x="279960" y="18"/>
                      <a:pt x="278516" y="1"/>
                    </a:cubicBezTo>
                    <a:lnTo>
                      <a:pt x="275595" y="1"/>
                    </a:lnTo>
                    <a:cubicBezTo>
                      <a:pt x="275595" y="1685"/>
                      <a:pt x="274237" y="3042"/>
                      <a:pt x="272571" y="3042"/>
                    </a:cubicBezTo>
                    <a:cubicBezTo>
                      <a:pt x="270887" y="3042"/>
                      <a:pt x="269529" y="1685"/>
                      <a:pt x="269529" y="1"/>
                    </a:cubicBezTo>
                    <a:lnTo>
                      <a:pt x="265044" y="1"/>
                    </a:lnTo>
                    <a:cubicBezTo>
                      <a:pt x="265044" y="1685"/>
                      <a:pt x="263687" y="3042"/>
                      <a:pt x="262003" y="3042"/>
                    </a:cubicBezTo>
                    <a:cubicBezTo>
                      <a:pt x="260319" y="3042"/>
                      <a:pt x="258961" y="1685"/>
                      <a:pt x="258961" y="1"/>
                    </a:cubicBezTo>
                    <a:lnTo>
                      <a:pt x="254476" y="1"/>
                    </a:lnTo>
                    <a:cubicBezTo>
                      <a:pt x="254476" y="1685"/>
                      <a:pt x="253119" y="3042"/>
                      <a:pt x="251435" y="3042"/>
                    </a:cubicBezTo>
                    <a:cubicBezTo>
                      <a:pt x="249768" y="3042"/>
                      <a:pt x="248410" y="1685"/>
                      <a:pt x="248410" y="1"/>
                    </a:cubicBezTo>
                    <a:lnTo>
                      <a:pt x="243908" y="1"/>
                    </a:lnTo>
                    <a:cubicBezTo>
                      <a:pt x="243908" y="1685"/>
                      <a:pt x="242550" y="3042"/>
                      <a:pt x="240884" y="3042"/>
                    </a:cubicBezTo>
                    <a:cubicBezTo>
                      <a:pt x="239200" y="3042"/>
                      <a:pt x="237842" y="1685"/>
                      <a:pt x="237842" y="1"/>
                    </a:cubicBezTo>
                    <a:lnTo>
                      <a:pt x="233340" y="1"/>
                    </a:lnTo>
                    <a:cubicBezTo>
                      <a:pt x="233340" y="1685"/>
                      <a:pt x="231982" y="3042"/>
                      <a:pt x="230316" y="3042"/>
                    </a:cubicBezTo>
                    <a:cubicBezTo>
                      <a:pt x="228632" y="3042"/>
                      <a:pt x="227274" y="1685"/>
                      <a:pt x="227274" y="1"/>
                    </a:cubicBezTo>
                    <a:lnTo>
                      <a:pt x="222789" y="1"/>
                    </a:lnTo>
                    <a:cubicBezTo>
                      <a:pt x="222789" y="1685"/>
                      <a:pt x="221432" y="3042"/>
                      <a:pt x="219748" y="3042"/>
                    </a:cubicBezTo>
                    <a:cubicBezTo>
                      <a:pt x="218064" y="3042"/>
                      <a:pt x="216706" y="1685"/>
                      <a:pt x="216706" y="1"/>
                    </a:cubicBezTo>
                    <a:lnTo>
                      <a:pt x="212221" y="1"/>
                    </a:lnTo>
                    <a:cubicBezTo>
                      <a:pt x="212221" y="1685"/>
                      <a:pt x="210864" y="3042"/>
                      <a:pt x="209179" y="3042"/>
                    </a:cubicBezTo>
                    <a:cubicBezTo>
                      <a:pt x="207513" y="3042"/>
                      <a:pt x="206155" y="1685"/>
                      <a:pt x="206155" y="1"/>
                    </a:cubicBezTo>
                    <a:lnTo>
                      <a:pt x="201653" y="1"/>
                    </a:lnTo>
                    <a:cubicBezTo>
                      <a:pt x="201653" y="1685"/>
                      <a:pt x="200295" y="3042"/>
                      <a:pt x="198611" y="3042"/>
                    </a:cubicBezTo>
                    <a:cubicBezTo>
                      <a:pt x="196945" y="3042"/>
                      <a:pt x="195587" y="1685"/>
                      <a:pt x="195587" y="1"/>
                    </a:cubicBezTo>
                    <a:lnTo>
                      <a:pt x="191085" y="1"/>
                    </a:lnTo>
                    <a:cubicBezTo>
                      <a:pt x="191085" y="1685"/>
                      <a:pt x="189727" y="3042"/>
                      <a:pt x="188061" y="3042"/>
                    </a:cubicBezTo>
                    <a:cubicBezTo>
                      <a:pt x="186377" y="3042"/>
                      <a:pt x="185019" y="1685"/>
                      <a:pt x="185019" y="1"/>
                    </a:cubicBezTo>
                    <a:lnTo>
                      <a:pt x="180534" y="1"/>
                    </a:lnTo>
                    <a:cubicBezTo>
                      <a:pt x="180534" y="1685"/>
                      <a:pt x="179177" y="3042"/>
                      <a:pt x="177492" y="3042"/>
                    </a:cubicBezTo>
                    <a:cubicBezTo>
                      <a:pt x="175808" y="3042"/>
                      <a:pt x="174451" y="1685"/>
                      <a:pt x="174451" y="1"/>
                    </a:cubicBezTo>
                    <a:lnTo>
                      <a:pt x="169966" y="1"/>
                    </a:lnTo>
                    <a:cubicBezTo>
                      <a:pt x="169966" y="1685"/>
                      <a:pt x="168608" y="3042"/>
                      <a:pt x="166924" y="3042"/>
                    </a:cubicBezTo>
                    <a:cubicBezTo>
                      <a:pt x="165258" y="3042"/>
                      <a:pt x="163900" y="1685"/>
                      <a:pt x="163900" y="1"/>
                    </a:cubicBezTo>
                    <a:lnTo>
                      <a:pt x="159398" y="1"/>
                    </a:lnTo>
                    <a:cubicBezTo>
                      <a:pt x="159398" y="1685"/>
                      <a:pt x="158040" y="3042"/>
                      <a:pt x="156356" y="3042"/>
                    </a:cubicBezTo>
                    <a:cubicBezTo>
                      <a:pt x="154690" y="3042"/>
                      <a:pt x="153332" y="1685"/>
                      <a:pt x="153332" y="1"/>
                    </a:cubicBezTo>
                    <a:lnTo>
                      <a:pt x="148830" y="1"/>
                    </a:lnTo>
                    <a:cubicBezTo>
                      <a:pt x="148830" y="1685"/>
                      <a:pt x="147472" y="3042"/>
                      <a:pt x="145805" y="3042"/>
                    </a:cubicBezTo>
                    <a:cubicBezTo>
                      <a:pt x="144121" y="3042"/>
                      <a:pt x="142764" y="1685"/>
                      <a:pt x="142764" y="1"/>
                    </a:cubicBezTo>
                    <a:lnTo>
                      <a:pt x="138279" y="1"/>
                    </a:lnTo>
                    <a:cubicBezTo>
                      <a:pt x="138279" y="1685"/>
                      <a:pt x="136921" y="3042"/>
                      <a:pt x="135237" y="3042"/>
                    </a:cubicBezTo>
                    <a:cubicBezTo>
                      <a:pt x="133553" y="3042"/>
                      <a:pt x="132196" y="1685"/>
                      <a:pt x="132196" y="1"/>
                    </a:cubicBezTo>
                    <a:lnTo>
                      <a:pt x="127711" y="1"/>
                    </a:lnTo>
                    <a:cubicBezTo>
                      <a:pt x="127711" y="1685"/>
                      <a:pt x="126353" y="3042"/>
                      <a:pt x="124669" y="3042"/>
                    </a:cubicBezTo>
                    <a:cubicBezTo>
                      <a:pt x="123003" y="3042"/>
                      <a:pt x="121645" y="1685"/>
                      <a:pt x="121645" y="1"/>
                    </a:cubicBezTo>
                    <a:lnTo>
                      <a:pt x="117143" y="1"/>
                    </a:lnTo>
                    <a:cubicBezTo>
                      <a:pt x="117143" y="1685"/>
                      <a:pt x="115785" y="3042"/>
                      <a:pt x="114101" y="3042"/>
                    </a:cubicBezTo>
                    <a:cubicBezTo>
                      <a:pt x="112434" y="3042"/>
                      <a:pt x="111077" y="1685"/>
                      <a:pt x="111077" y="1"/>
                    </a:cubicBezTo>
                    <a:lnTo>
                      <a:pt x="106575" y="1"/>
                    </a:lnTo>
                    <a:cubicBezTo>
                      <a:pt x="106575" y="1685"/>
                      <a:pt x="105217" y="3042"/>
                      <a:pt x="103550" y="3042"/>
                    </a:cubicBezTo>
                    <a:cubicBezTo>
                      <a:pt x="101866" y="3042"/>
                      <a:pt x="100509" y="1685"/>
                      <a:pt x="100509" y="1"/>
                    </a:cubicBezTo>
                    <a:lnTo>
                      <a:pt x="96024" y="1"/>
                    </a:lnTo>
                    <a:cubicBezTo>
                      <a:pt x="96024" y="1685"/>
                      <a:pt x="94666" y="3042"/>
                      <a:pt x="92982" y="3042"/>
                    </a:cubicBezTo>
                    <a:cubicBezTo>
                      <a:pt x="91298" y="3042"/>
                      <a:pt x="89941" y="1685"/>
                      <a:pt x="89941" y="1"/>
                    </a:cubicBezTo>
                    <a:lnTo>
                      <a:pt x="85456" y="1"/>
                    </a:lnTo>
                    <a:cubicBezTo>
                      <a:pt x="85456" y="1685"/>
                      <a:pt x="84098" y="3042"/>
                      <a:pt x="82414" y="3042"/>
                    </a:cubicBezTo>
                    <a:cubicBezTo>
                      <a:pt x="80747" y="3042"/>
                      <a:pt x="79390" y="1685"/>
                      <a:pt x="79390" y="1"/>
                    </a:cubicBezTo>
                    <a:lnTo>
                      <a:pt x="74888" y="1"/>
                    </a:lnTo>
                    <a:cubicBezTo>
                      <a:pt x="74888" y="1685"/>
                      <a:pt x="73530" y="3042"/>
                      <a:pt x="71846" y="3042"/>
                    </a:cubicBezTo>
                    <a:cubicBezTo>
                      <a:pt x="70179" y="3042"/>
                      <a:pt x="68822" y="1685"/>
                      <a:pt x="68822" y="1"/>
                    </a:cubicBezTo>
                    <a:lnTo>
                      <a:pt x="64320" y="1"/>
                    </a:lnTo>
                    <a:cubicBezTo>
                      <a:pt x="64320" y="1685"/>
                      <a:pt x="62962" y="3042"/>
                      <a:pt x="61295" y="3042"/>
                    </a:cubicBezTo>
                    <a:cubicBezTo>
                      <a:pt x="59611" y="3042"/>
                      <a:pt x="58254" y="1685"/>
                      <a:pt x="58254" y="1"/>
                    </a:cubicBezTo>
                    <a:lnTo>
                      <a:pt x="53769" y="1"/>
                    </a:lnTo>
                    <a:cubicBezTo>
                      <a:pt x="53769" y="1685"/>
                      <a:pt x="52411" y="3042"/>
                      <a:pt x="50727" y="3042"/>
                    </a:cubicBezTo>
                    <a:cubicBezTo>
                      <a:pt x="49043" y="3042"/>
                      <a:pt x="47686" y="1685"/>
                      <a:pt x="47686" y="1"/>
                    </a:cubicBezTo>
                    <a:lnTo>
                      <a:pt x="43201" y="1"/>
                    </a:lnTo>
                    <a:cubicBezTo>
                      <a:pt x="43201" y="1685"/>
                      <a:pt x="41843" y="3042"/>
                      <a:pt x="40159" y="3042"/>
                    </a:cubicBezTo>
                    <a:cubicBezTo>
                      <a:pt x="38492" y="3042"/>
                      <a:pt x="37135" y="1685"/>
                      <a:pt x="37135" y="1"/>
                    </a:cubicBezTo>
                    <a:lnTo>
                      <a:pt x="32633" y="1"/>
                    </a:lnTo>
                    <a:cubicBezTo>
                      <a:pt x="32633" y="1685"/>
                      <a:pt x="31275" y="3042"/>
                      <a:pt x="29591" y="3042"/>
                    </a:cubicBezTo>
                    <a:cubicBezTo>
                      <a:pt x="27924" y="3042"/>
                      <a:pt x="26567" y="1685"/>
                      <a:pt x="26567" y="1"/>
                    </a:cubicBezTo>
                    <a:lnTo>
                      <a:pt x="22065" y="1"/>
                    </a:lnTo>
                    <a:cubicBezTo>
                      <a:pt x="22065" y="1685"/>
                      <a:pt x="20707" y="3042"/>
                      <a:pt x="19040" y="3042"/>
                    </a:cubicBezTo>
                    <a:cubicBezTo>
                      <a:pt x="17356" y="3042"/>
                      <a:pt x="15999" y="1685"/>
                      <a:pt x="15999" y="1"/>
                    </a:cubicBezTo>
                    <a:lnTo>
                      <a:pt x="11514" y="1"/>
                    </a:lnTo>
                    <a:cubicBezTo>
                      <a:pt x="11514" y="1685"/>
                      <a:pt x="10156" y="3042"/>
                      <a:pt x="8472" y="3042"/>
                    </a:cubicBezTo>
                    <a:cubicBezTo>
                      <a:pt x="6788" y="3042"/>
                      <a:pt x="5431" y="1685"/>
                      <a:pt x="54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984;p54">
                <a:extLst>
                  <a:ext uri="{FF2B5EF4-FFF2-40B4-BE49-F238E27FC236}">
                    <a16:creationId xmlns:a16="http://schemas.microsoft.com/office/drawing/2014/main" id="{AD380474-12CF-555E-927E-A9CC02355EEC}"/>
                  </a:ext>
                </a:extLst>
              </p:cNvPr>
              <p:cNvSpPr/>
              <p:nvPr/>
            </p:nvSpPr>
            <p:spPr>
              <a:xfrm>
                <a:off x="519925" y="898100"/>
                <a:ext cx="6547500" cy="3924375"/>
              </a:xfrm>
              <a:custGeom>
                <a:avLst/>
                <a:gdLst/>
                <a:ahLst/>
                <a:cxnLst/>
                <a:rect l="l" t="t" r="r" b="b"/>
                <a:pathLst>
                  <a:path w="261900" h="156975" fill="none" extrusionOk="0">
                    <a:moveTo>
                      <a:pt x="261899" y="173"/>
                    </a:moveTo>
                    <a:lnTo>
                      <a:pt x="261796" y="156975"/>
                    </a:lnTo>
                    <a:lnTo>
                      <a:pt x="1" y="156803"/>
                    </a:lnTo>
                    <a:lnTo>
                      <a:pt x="104" y="1"/>
                    </a:lnTo>
                    <a:close/>
                  </a:path>
                </a:pathLst>
              </a:custGeom>
              <a:solidFill>
                <a:schemeClr val="accent3"/>
              </a:solidFill>
              <a:ln w="3875" cap="flat" cmpd="sng">
                <a:solidFill>
                  <a:schemeClr val="dk1"/>
                </a:solidFill>
                <a:prstDash val="solid"/>
                <a:miter lim="1718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4" name="Picture 3">
              <a:extLst>
                <a:ext uri="{FF2B5EF4-FFF2-40B4-BE49-F238E27FC236}">
                  <a16:creationId xmlns:a16="http://schemas.microsoft.com/office/drawing/2014/main" id="{2BEC5C13-8C73-FD7D-F5C6-3E23D9F9333F}"/>
                </a:ext>
              </a:extLst>
            </p:cNvPr>
            <p:cNvPicPr>
              <a:picLocks noChangeAspect="1"/>
            </p:cNvPicPr>
            <p:nvPr/>
          </p:nvPicPr>
          <p:blipFill>
            <a:blip r:embed="rId8"/>
            <a:stretch>
              <a:fillRect/>
            </a:stretch>
          </p:blipFill>
          <p:spPr>
            <a:xfrm>
              <a:off x="82669" y="332020"/>
              <a:ext cx="2418347" cy="1460713"/>
            </a:xfrm>
            <a:prstGeom prst="rect">
              <a:avLst/>
            </a:prstGeom>
          </p:spPr>
        </p:pic>
      </p:grpSp>
      <p:pic>
        <p:nvPicPr>
          <p:cNvPr id="33" name="Picture 32">
            <a:extLst>
              <a:ext uri="{FF2B5EF4-FFF2-40B4-BE49-F238E27FC236}">
                <a16:creationId xmlns:a16="http://schemas.microsoft.com/office/drawing/2014/main" id="{E213FF22-3FE3-2DCC-BD12-25CE1CCF8B4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592580" flipH="1">
            <a:off x="2899839" y="8193779"/>
            <a:ext cx="1306563" cy="495808"/>
          </a:xfrm>
          <a:prstGeom prst="rect">
            <a:avLst/>
          </a:prstGeom>
        </p:spPr>
      </p:pic>
      <p:cxnSp>
        <p:nvCxnSpPr>
          <p:cNvPr id="37" name="Straight Connector 36">
            <a:extLst>
              <a:ext uri="{FF2B5EF4-FFF2-40B4-BE49-F238E27FC236}">
                <a16:creationId xmlns:a16="http://schemas.microsoft.com/office/drawing/2014/main" id="{FEBADE88-3272-2FEA-617E-1C114273A969}"/>
              </a:ext>
            </a:extLst>
          </p:cNvPr>
          <p:cNvCxnSpPr>
            <a:cxnSpLocks/>
          </p:cNvCxnSpPr>
          <p:nvPr/>
        </p:nvCxnSpPr>
        <p:spPr>
          <a:xfrm>
            <a:off x="2667000" y="1562100"/>
            <a:ext cx="11430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2373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left)">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0" presetClass="path" presetSubtype="0" decel="100000" fill="hold" nodeType="withEffect">
                                  <p:stCondLst>
                                    <p:cond delay="0"/>
                                  </p:stCondLst>
                                  <p:childTnLst>
                                    <p:animMotion origin="layout" path="M -0.32413 -0.05385 L -0.32413 -0.0537 C -0.31927 -0.05663 -0.31441 -0.05848 -0.30972 -0.06219 C -0.30651 -0.06466 -0.30165 -0.07669 -0.29965 -0.08071 C -0.2974 -0.08503 -0.29514 -0.08888 -0.29288 -0.09321 C -0.29088 -0.09706 -0.28906 -0.10169 -0.28698 -0.10555 C -0.28542 -0.10864 -0.28359 -0.11095 -0.28194 -0.11388 C -0.27647 -0.12314 -0.28082 -0.11728 -0.27526 -0.12407 C -0.27352 -0.12145 -0.27153 -0.11959 -0.27005 -0.11589 C -0.26779 -0.10972 -0.2691 -0.1054 -0.26762 -0.09938 C -0.26562 -0.09151 -0.2612 -0.07376 -0.25738 -0.06836 C -0.25599 -0.06635 -0.2546 -0.06404 -0.25312 -0.06219 C -0.25252 -0.06126 -0.25147 -0.0608 -0.25061 -0.06003 C -0.24549 -0.06188 -0.23073 -0.06574 -0.22378 -0.07037 C -0.22222 -0.07145 -0.22092 -0.07361 -0.21962 -0.07453 C -0.21797 -0.07561 -0.21632 -0.07577 -0.21441 -0.07669 C -0.20651 -0.08055 -0.20651 -0.08179 -0.19792 -0.08487 C -0.19505 -0.0858 -0.1921 -0.08626 -0.18941 -0.08703 C -0.18186 -0.08472 -0.18055 -0.08487 -0.17248 -0.0787 C -0.1704 -0.07716 -0.16849 -0.0753 -0.16649 -0.07253 C -0.16484 -0.06975 -0.16328 -0.06543 -0.16154 -0.06219 C -0.15998 -0.05925 -0.15833 -0.05663 -0.1566 -0.05385 C -0.15512 -0.04907 -0.15399 -0.04398 -0.15243 -0.0395 C -0.14991 -0.03179 -0.14462 -0.01944 -0.14071 -0.01466 C -0.13819 -0.01172 -0.13568 -0.00972 -0.13307 -0.00848 C -0.12995 -0.00694 -0.12682 -0.00709 -0.12378 -0.00632 C -0.11936 -0.00771 -0.11467 -0.00802 -0.11033 -0.01049 C -0.10521 -0.01342 -0.10477 -0.01929 -0.10095 -0.027 C -0.09896 -0.03148 -0.09679 -0.03626 -0.09427 -0.0395 C -0.09262 -0.04182 -0.09036 -0.04197 -0.08845 -0.04351 C -0.08038 -0.05015 -0.08828 -0.04598 -0.07917 -0.04984 C -0.07413 -0.04907 -0.06892 -0.0503 -0.06397 -0.04768 C -0.05729 -0.04413 -0.05104 -0.03626 -0.04462 -0.03117 C -0.01215 -0.00601 -0.04661 -0.03425 -0.02439 -0.01882 C -0.02283 -0.01774 -0.0217 -0.01574 -0.02014 -0.01466 C -0.01745 -0.01265 -0.01154 -0.01126 -0.00911 -0.01049 C -0.00781 -0.0091 -0.00642 -0.00756 -0.00495 -0.00632 C -0.00391 -0.00555 -0.00278 -0.0054 -0.00165 -0.00432 C -0.00165 -0.00416 0.0033 0.00386 0.0033 0.00402 L -8.33333E-7 -0.00015 L -8.33333E-7 -4.69136E-6 " pathEditMode="relative" rAng="0" ptsTypes="AAAAAAAAAAAAAAAAAAAAAAAAAAAAAAAAAAAAAAAAA">
                                      <p:cBhvr>
                                        <p:cTn id="16" dur="1500" fill="hold"/>
                                        <p:tgtEl>
                                          <p:spTgt spid="33"/>
                                        </p:tgtEl>
                                        <p:attrNameLst>
                                          <p:attrName>ppt_x</p:attrName>
                                          <p:attrName>ppt_y</p:attrName>
                                        </p:attrNameLst>
                                      </p:cBhvr>
                                      <p:rCtr x="16372" y="-617"/>
                                    </p:animMotion>
                                  </p:childTnLst>
                                </p:cTn>
                              </p:par>
                              <p:par>
                                <p:cTn id="17" presetID="42" presetClass="entr" presetSubtype="0" fill="hold" grpId="0" nodeType="withEffect">
                                  <p:stCondLst>
                                    <p:cond delay="60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wipe(left)">
                                      <p:cBhvr>
                                        <p:cTn id="2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506F919-2500-1574-B202-1033D7F84F2F}"/>
              </a:ext>
            </a:extLst>
          </p:cNvPr>
          <p:cNvPicPr>
            <a:picLocks noChangeAspect="1"/>
          </p:cNvPicPr>
          <p:nvPr/>
        </p:nvPicPr>
        <p:blipFill>
          <a:blip r:embed="rId3"/>
          <a:srcRect t="2163" b="13461"/>
          <a:stretch>
            <a:fillRect/>
          </a:stretch>
        </p:blipFill>
        <p:spPr>
          <a:xfrm>
            <a:off x="17502" y="-54033"/>
            <a:ext cx="18288000" cy="10287000"/>
          </a:xfrm>
          <a:prstGeom prst="rect">
            <a:avLst/>
          </a:prstGeom>
        </p:spPr>
      </p:pic>
      <p:grpSp>
        <p:nvGrpSpPr>
          <p:cNvPr id="6" name="Group 5">
            <a:extLst>
              <a:ext uri="{FF2B5EF4-FFF2-40B4-BE49-F238E27FC236}">
                <a16:creationId xmlns:a16="http://schemas.microsoft.com/office/drawing/2014/main" id="{1FDDD54D-6A34-1051-B82E-354BB5BEBFFF}"/>
              </a:ext>
            </a:extLst>
          </p:cNvPr>
          <p:cNvGrpSpPr/>
          <p:nvPr/>
        </p:nvGrpSpPr>
        <p:grpSpPr>
          <a:xfrm>
            <a:off x="304800" y="-558031"/>
            <a:ext cx="5916796" cy="2745217"/>
            <a:chOff x="609600" y="320457"/>
            <a:chExt cx="6068508" cy="3340417"/>
          </a:xfrm>
        </p:grpSpPr>
        <p:pic>
          <p:nvPicPr>
            <p:cNvPr id="5" name="Picture 8">
              <a:extLst>
                <a:ext uri="{FF2B5EF4-FFF2-40B4-BE49-F238E27FC236}">
                  <a16:creationId xmlns:a16="http://schemas.microsoft.com/office/drawing/2014/main" id="{44F2A3C1-7E96-A212-AB5E-F89733B2084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9600" y="320457"/>
              <a:ext cx="5334000" cy="3340417"/>
            </a:xfrm>
            <a:prstGeom prst="rect">
              <a:avLst/>
            </a:prstGeom>
          </p:spPr>
        </p:pic>
        <p:pic>
          <p:nvPicPr>
            <p:cNvPr id="4" name="Picture 2">
              <a:extLst>
                <a:ext uri="{FF2B5EF4-FFF2-40B4-BE49-F238E27FC236}">
                  <a16:creationId xmlns:a16="http://schemas.microsoft.com/office/drawing/2014/main" id="{78668CFF-E452-6886-D4CD-BD81B29EE8AD}"/>
                </a:ext>
              </a:extLst>
            </p:cNvPr>
            <p:cNvPicPr>
              <a:picLocks noChangeAspect="1"/>
            </p:cNvPicPr>
            <p:nvPr/>
          </p:nvPicPr>
          <p:blipFill>
            <a:blip r:embed="rId6">
              <a:alphaModFix amt="46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029908" y="362784"/>
              <a:ext cx="4648200" cy="2910935"/>
            </a:xfrm>
            <a:prstGeom prst="rect">
              <a:avLst/>
            </a:prstGeom>
          </p:spPr>
        </p:pic>
      </p:grpSp>
      <p:sp>
        <p:nvSpPr>
          <p:cNvPr id="7" name="Title 9">
            <a:extLst>
              <a:ext uri="{FF2B5EF4-FFF2-40B4-BE49-F238E27FC236}">
                <a16:creationId xmlns:a16="http://schemas.microsoft.com/office/drawing/2014/main" id="{DF19400A-5B85-1D52-B906-9A508D20894C}"/>
              </a:ext>
            </a:extLst>
          </p:cNvPr>
          <p:cNvSpPr txBox="1">
            <a:spLocks/>
          </p:cNvSpPr>
          <p:nvPr/>
        </p:nvSpPr>
        <p:spPr>
          <a:xfrm>
            <a:off x="1295400" y="814577"/>
            <a:ext cx="7704000" cy="5643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800" b="1" dirty="0" err="1">
                <a:solidFill>
                  <a:schemeClr val="tx1">
                    <a:lumMod val="75000"/>
                    <a:lumOff val="25000"/>
                  </a:schemeClr>
                </a:solidFill>
                <a:latin typeface="Times New Roman" panose="02020603050405020304" pitchFamily="18" charset="0"/>
                <a:cs typeface="Times New Roman" panose="02020603050405020304" pitchFamily="18" charset="0"/>
              </a:rPr>
              <a:t>Giải</a:t>
            </a:r>
            <a:r>
              <a:rPr lang="en-US" sz="4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4800" b="1" dirty="0" err="1">
                <a:solidFill>
                  <a:schemeClr val="tx1">
                    <a:lumMod val="75000"/>
                    <a:lumOff val="25000"/>
                  </a:schemeClr>
                </a:solidFill>
                <a:latin typeface="Times New Roman" panose="02020603050405020304" pitchFamily="18" charset="0"/>
                <a:cs typeface="Times New Roman" panose="02020603050405020304" pitchFamily="18" charset="0"/>
              </a:rPr>
              <a:t>nghĩa</a:t>
            </a:r>
            <a:r>
              <a:rPr lang="en-US" sz="4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4800" b="1" dirty="0" err="1">
                <a:solidFill>
                  <a:schemeClr val="tx1">
                    <a:lumMod val="75000"/>
                    <a:lumOff val="25000"/>
                  </a:schemeClr>
                </a:solidFill>
                <a:latin typeface="Times New Roman" panose="02020603050405020304" pitchFamily="18" charset="0"/>
                <a:cs typeface="Times New Roman" panose="02020603050405020304" pitchFamily="18" charset="0"/>
              </a:rPr>
              <a:t>từ</a:t>
            </a:r>
            <a:endParaRPr lang="en-US" sz="4800"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CCB5414D-44F4-E387-A233-1B31F21B0BD6}"/>
              </a:ext>
            </a:extLst>
          </p:cNvPr>
          <p:cNvSpPr txBox="1"/>
          <p:nvPr/>
        </p:nvSpPr>
        <p:spPr>
          <a:xfrm>
            <a:off x="6934200" y="3067907"/>
            <a:ext cx="9448800" cy="830997"/>
          </a:xfrm>
          <a:prstGeom prst="rect">
            <a:avLst/>
          </a:prstGeom>
          <a:noFill/>
        </p:spPr>
        <p:txBody>
          <a:bodyPr wrap="square">
            <a:spAutoFit/>
          </a:bodyPr>
          <a:lstStyle/>
          <a:p>
            <a:r>
              <a:rPr lang="en-US" sz="4800" dirty="0" err="1">
                <a:solidFill>
                  <a:schemeClr val="accent4">
                    <a:lumMod val="75000"/>
                  </a:schemeClr>
                </a:solidFill>
                <a:latin typeface="Times New Roman" panose="02020603050405020304" pitchFamily="18" charset="0"/>
                <a:cs typeface="Times New Roman" panose="02020603050405020304" pitchFamily="18" charset="0"/>
              </a:rPr>
              <a:t>Chuỗi</a:t>
            </a:r>
            <a:r>
              <a:rPr lang="en-US" sz="4800" dirty="0">
                <a:solidFill>
                  <a:schemeClr val="accent4">
                    <a:lumMod val="75000"/>
                  </a:schemeClr>
                </a:solidFill>
                <a:latin typeface="Times New Roman" panose="02020603050405020304" pitchFamily="18" charset="0"/>
                <a:cs typeface="Times New Roman" panose="02020603050405020304" pitchFamily="18" charset="0"/>
              </a:rPr>
              <a:t> </a:t>
            </a:r>
            <a:r>
              <a:rPr lang="en-US" sz="4800" dirty="0" err="1">
                <a:solidFill>
                  <a:schemeClr val="accent4">
                    <a:lumMod val="75000"/>
                  </a:schemeClr>
                </a:solidFill>
                <a:latin typeface="Times New Roman" panose="02020603050405020304" pitchFamily="18" charset="0"/>
                <a:cs typeface="Times New Roman" panose="02020603050405020304" pitchFamily="18" charset="0"/>
              </a:rPr>
              <a:t>âm</a:t>
            </a:r>
            <a:r>
              <a:rPr lang="en-US" sz="4800" dirty="0">
                <a:solidFill>
                  <a:schemeClr val="accent4">
                    <a:lumMod val="75000"/>
                  </a:schemeClr>
                </a:solidFill>
                <a:latin typeface="Times New Roman" panose="02020603050405020304" pitchFamily="18" charset="0"/>
                <a:cs typeface="Times New Roman" panose="02020603050405020304" pitchFamily="18" charset="0"/>
              </a:rPr>
              <a:t> </a:t>
            </a:r>
            <a:r>
              <a:rPr lang="en-US" sz="4800" dirty="0" err="1">
                <a:solidFill>
                  <a:schemeClr val="accent4">
                    <a:lumMod val="75000"/>
                  </a:schemeClr>
                </a:solidFill>
                <a:latin typeface="Times New Roman" panose="02020603050405020304" pitchFamily="18" charset="0"/>
                <a:cs typeface="Times New Roman" panose="02020603050405020304" pitchFamily="18" charset="0"/>
              </a:rPr>
              <a:t>thanh</a:t>
            </a:r>
            <a:r>
              <a:rPr lang="en-US" sz="4800" dirty="0">
                <a:solidFill>
                  <a:schemeClr val="accent4">
                    <a:lumMod val="75000"/>
                  </a:schemeClr>
                </a:solidFill>
                <a:latin typeface="Times New Roman" panose="02020603050405020304" pitchFamily="18" charset="0"/>
                <a:cs typeface="Times New Roman" panose="02020603050405020304" pitchFamily="18" charset="0"/>
              </a:rPr>
              <a:t> </a:t>
            </a:r>
            <a:r>
              <a:rPr lang="en-US" sz="4800" dirty="0" err="1">
                <a:solidFill>
                  <a:schemeClr val="accent4">
                    <a:lumMod val="75000"/>
                  </a:schemeClr>
                </a:solidFill>
                <a:latin typeface="Times New Roman" panose="02020603050405020304" pitchFamily="18" charset="0"/>
                <a:cs typeface="Times New Roman" panose="02020603050405020304" pitchFamily="18" charset="0"/>
              </a:rPr>
              <a:t>phát</a:t>
            </a:r>
            <a:r>
              <a:rPr lang="en-US" sz="4800" dirty="0">
                <a:solidFill>
                  <a:schemeClr val="accent4">
                    <a:lumMod val="75000"/>
                  </a:schemeClr>
                </a:solidFill>
                <a:latin typeface="Times New Roman" panose="02020603050405020304" pitchFamily="18" charset="0"/>
                <a:cs typeface="Times New Roman" panose="02020603050405020304" pitchFamily="18" charset="0"/>
              </a:rPr>
              <a:t> </a:t>
            </a:r>
            <a:r>
              <a:rPr lang="en-US" sz="4800" dirty="0" err="1">
                <a:solidFill>
                  <a:schemeClr val="accent4">
                    <a:lumMod val="75000"/>
                  </a:schemeClr>
                </a:solidFill>
                <a:latin typeface="Times New Roman" panose="02020603050405020304" pitchFamily="18" charset="0"/>
                <a:cs typeface="Times New Roman" panose="02020603050405020304" pitchFamily="18" charset="0"/>
              </a:rPr>
              <a:t>ra</a:t>
            </a:r>
            <a:r>
              <a:rPr lang="en-US" sz="4800" dirty="0">
                <a:solidFill>
                  <a:schemeClr val="accent4">
                    <a:lumMod val="75000"/>
                  </a:schemeClr>
                </a:solidFill>
                <a:latin typeface="Times New Roman" panose="02020603050405020304" pitchFamily="18" charset="0"/>
                <a:cs typeface="Times New Roman" panose="02020603050405020304" pitchFamily="18" charset="0"/>
              </a:rPr>
              <a:t> </a:t>
            </a:r>
            <a:r>
              <a:rPr lang="en-US" sz="4800" dirty="0" err="1">
                <a:solidFill>
                  <a:schemeClr val="accent4">
                    <a:lumMod val="75000"/>
                  </a:schemeClr>
                </a:solidFill>
                <a:latin typeface="Times New Roman" panose="02020603050405020304" pitchFamily="18" charset="0"/>
                <a:cs typeface="Times New Roman" panose="02020603050405020304" pitchFamily="18" charset="0"/>
              </a:rPr>
              <a:t>liên</a:t>
            </a:r>
            <a:r>
              <a:rPr lang="en-US" sz="4800" dirty="0">
                <a:solidFill>
                  <a:schemeClr val="accent4">
                    <a:lumMod val="75000"/>
                  </a:schemeClr>
                </a:solidFill>
                <a:latin typeface="Times New Roman" panose="02020603050405020304" pitchFamily="18" charset="0"/>
                <a:cs typeface="Times New Roman" panose="02020603050405020304" pitchFamily="18" charset="0"/>
              </a:rPr>
              <a:t> </a:t>
            </a:r>
            <a:r>
              <a:rPr lang="en-US" sz="4800" dirty="0" err="1">
                <a:solidFill>
                  <a:schemeClr val="accent4">
                    <a:lumMod val="75000"/>
                  </a:schemeClr>
                </a:solidFill>
                <a:latin typeface="Times New Roman" panose="02020603050405020304" pitchFamily="18" charset="0"/>
                <a:cs typeface="Times New Roman" panose="02020603050405020304" pitchFamily="18" charset="0"/>
              </a:rPr>
              <a:t>tục</a:t>
            </a:r>
            <a:r>
              <a:rPr lang="vi-VN" sz="4800" dirty="0">
                <a:solidFill>
                  <a:schemeClr val="accent4">
                    <a:lumMod val="75000"/>
                  </a:schemeClr>
                </a:solidFill>
                <a:latin typeface="Times New Roman" panose="02020603050405020304" pitchFamily="18" charset="0"/>
                <a:cs typeface="Times New Roman" panose="02020603050405020304" pitchFamily="18" charset="0"/>
              </a:rPr>
              <a:t>.</a:t>
            </a:r>
            <a:endParaRPr lang="en-US" sz="4800" dirty="0">
              <a:solidFill>
                <a:schemeClr val="accent4">
                  <a:lumMod val="75000"/>
                </a:schemeClr>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9286623F-F23E-357F-5430-6B3528B0651E}"/>
              </a:ext>
            </a:extLst>
          </p:cNvPr>
          <p:cNvSpPr txBox="1"/>
          <p:nvPr/>
        </p:nvSpPr>
        <p:spPr>
          <a:xfrm>
            <a:off x="4154905" y="2883242"/>
            <a:ext cx="2971800" cy="1200329"/>
          </a:xfrm>
          <a:prstGeom prst="rect">
            <a:avLst/>
          </a:prstGeom>
          <a:noFill/>
        </p:spPr>
        <p:txBody>
          <a:bodyPr wrap="square">
            <a:spAutoFit/>
          </a:bodyPr>
          <a:lstStyle/>
          <a:p>
            <a:r>
              <a:rPr lang="en-US" sz="7200" b="1" dirty="0" err="1">
                <a:solidFill>
                  <a:schemeClr val="accent2"/>
                </a:solidFill>
                <a:latin typeface="Times New Roman" panose="02020603050405020304" pitchFamily="18" charset="0"/>
                <a:cs typeface="Times New Roman" panose="02020603050405020304" pitchFamily="18" charset="0"/>
              </a:rPr>
              <a:t>Tràng</a:t>
            </a:r>
            <a:r>
              <a:rPr lang="en-US" sz="7200" b="1" dirty="0">
                <a:solidFill>
                  <a:schemeClr val="accent2"/>
                </a:solidFill>
                <a:latin typeface="Times New Roman" panose="02020603050405020304" pitchFamily="18" charset="0"/>
                <a:cs typeface="Times New Roman" panose="02020603050405020304" pitchFamily="18" charset="0"/>
              </a:rPr>
              <a:t>:</a:t>
            </a:r>
          </a:p>
        </p:txBody>
      </p:sp>
      <p:pic>
        <p:nvPicPr>
          <p:cNvPr id="3" name="Picture 2" descr="Clap Applause GIF">
            <a:extLst>
              <a:ext uri="{FF2B5EF4-FFF2-40B4-BE49-F238E27FC236}">
                <a16:creationId xmlns:a16="http://schemas.microsoft.com/office/drawing/2014/main" id="{2B69E9FE-2A83-924F-E709-EBF52AF7981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29200" y="4478759"/>
            <a:ext cx="8733128" cy="4919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402736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subTnLst>
                                    <p:audio>
                                      <p:cMediaNode vol="4000">
                                        <p:cTn display="0" masterRel="sameClick">
                                          <p:stCondLst>
                                            <p:cond evt="begin" delay="0">
                                              <p:tn val="10"/>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35" name="Picture 5">
            <a:extLst>
              <a:ext uri="{FF2B5EF4-FFF2-40B4-BE49-F238E27FC236}">
                <a16:creationId xmlns:a16="http://schemas.microsoft.com/office/drawing/2014/main" id="{04562D63-090B-0636-65F6-EB2D96105D7B}"/>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64485"/>
          <a:stretch/>
        </p:blipFill>
        <p:spPr>
          <a:xfrm>
            <a:off x="237068" y="546629"/>
            <a:ext cx="17517532" cy="2922935"/>
          </a:xfrm>
          <a:prstGeom prst="rect">
            <a:avLst/>
          </a:prstGeom>
        </p:spPr>
      </p:pic>
      <p:pic>
        <p:nvPicPr>
          <p:cNvPr id="16" name="Picture 2">
            <a:extLst>
              <a:ext uri="{FF2B5EF4-FFF2-40B4-BE49-F238E27FC236}">
                <a16:creationId xmlns:a16="http://schemas.microsoft.com/office/drawing/2014/main" id="{D7249D02-504D-A056-0217-8D11655349E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r="33855" b="49388"/>
          <a:stretch>
            <a:fillRect/>
          </a:stretch>
        </p:blipFill>
        <p:spPr>
          <a:xfrm flipH="1">
            <a:off x="-2555374" y="6817436"/>
            <a:ext cx="5712154" cy="3636818"/>
          </a:xfrm>
          <a:prstGeom prst="rect">
            <a:avLst/>
          </a:prstGeom>
        </p:spPr>
      </p:pic>
      <p:pic>
        <p:nvPicPr>
          <p:cNvPr id="19" name="Picture 3">
            <a:extLst>
              <a:ext uri="{FF2B5EF4-FFF2-40B4-BE49-F238E27FC236}">
                <a16:creationId xmlns:a16="http://schemas.microsoft.com/office/drawing/2014/main" id="{36D09F80-6C1C-F512-9F47-0AD9BC26164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48732" b="27596"/>
          <a:stretch>
            <a:fillRect/>
          </a:stretch>
        </p:blipFill>
        <p:spPr>
          <a:xfrm rot="-139838">
            <a:off x="15780872" y="5268202"/>
            <a:ext cx="6295478" cy="7990716"/>
          </a:xfrm>
          <a:prstGeom prst="rect">
            <a:avLst/>
          </a:prstGeom>
        </p:spPr>
      </p:pic>
      <p:sp>
        <p:nvSpPr>
          <p:cNvPr id="26" name="TextBox 25">
            <a:extLst>
              <a:ext uri="{FF2B5EF4-FFF2-40B4-BE49-F238E27FC236}">
                <a16:creationId xmlns:a16="http://schemas.microsoft.com/office/drawing/2014/main" id="{12A1348E-C92B-5E4F-BA2C-0F62C930B49B}"/>
              </a:ext>
            </a:extLst>
          </p:cNvPr>
          <p:cNvSpPr txBox="1"/>
          <p:nvPr/>
        </p:nvSpPr>
        <p:spPr>
          <a:xfrm>
            <a:off x="4191001" y="4326633"/>
            <a:ext cx="8991599" cy="3513832"/>
          </a:xfrm>
          <a:prstGeom prst="cloudCallout">
            <a:avLst>
              <a:gd name="adj1" fmla="val -66422"/>
              <a:gd name="adj2" fmla="val -57453"/>
            </a:avLst>
          </a:prstGeom>
          <a:solidFill>
            <a:srgbClr val="EACCA4">
              <a:alpha val="56000"/>
            </a:srgbClr>
          </a:solidFill>
        </p:spPr>
        <p:txBody>
          <a:bodyPr wrap="square" rtlCol="0">
            <a:spAutoFit/>
          </a:bodyPr>
          <a:lstStyle/>
          <a:p>
            <a:pPr algn="ctr">
              <a:buFont typeface="Arial"/>
              <a:buNone/>
              <a:defRPr/>
            </a:pPr>
            <a:r>
              <a:rPr lang="en-US" sz="4800" b="1" dirty="0" err="1">
                <a:solidFill>
                  <a:schemeClr val="bg2">
                    <a:lumMod val="25000"/>
                  </a:schemeClr>
                </a:solidFill>
                <a:latin typeface="Times New Roman" panose="02020603050405020304" pitchFamily="18" charset="0"/>
                <a:cs typeface="Times New Roman" panose="02020603050405020304" pitchFamily="18" charset="0"/>
                <a:sym typeface="Arial"/>
              </a:rPr>
              <a:t>Các</a:t>
            </a:r>
            <a:r>
              <a:rPr lang="en-US" sz="4800" b="1" dirty="0">
                <a:solidFill>
                  <a:schemeClr val="bg2">
                    <a:lumMod val="25000"/>
                  </a:schemeClr>
                </a:solidFill>
                <a:latin typeface="Times New Roman" panose="02020603050405020304" pitchFamily="18" charset="0"/>
                <a:cs typeface="Times New Roman" panose="02020603050405020304" pitchFamily="18" charset="0"/>
                <a:sym typeface="Arial"/>
              </a:rPr>
              <a:t> </a:t>
            </a:r>
            <a:r>
              <a:rPr lang="en-US" sz="4800" b="1" dirty="0" err="1">
                <a:solidFill>
                  <a:schemeClr val="bg2">
                    <a:lumMod val="25000"/>
                  </a:schemeClr>
                </a:solidFill>
                <a:latin typeface="Times New Roman" panose="02020603050405020304" pitchFamily="18" charset="0"/>
                <a:cs typeface="Times New Roman" panose="02020603050405020304" pitchFamily="18" charset="0"/>
                <a:sym typeface="Arial"/>
              </a:rPr>
              <a:t>bạn</a:t>
            </a:r>
            <a:r>
              <a:rPr lang="en-US" sz="4800" b="1" dirty="0">
                <a:solidFill>
                  <a:schemeClr val="bg2">
                    <a:lumMod val="25000"/>
                  </a:schemeClr>
                </a:solidFill>
                <a:latin typeface="Times New Roman" panose="02020603050405020304" pitchFamily="18" charset="0"/>
                <a:cs typeface="Times New Roman" panose="02020603050405020304" pitchFamily="18" charset="0"/>
                <a:sym typeface="Arial"/>
              </a:rPr>
              <a:t> </a:t>
            </a:r>
            <a:r>
              <a:rPr lang="en-US" sz="4800" b="1" dirty="0" err="1">
                <a:solidFill>
                  <a:schemeClr val="bg2">
                    <a:lumMod val="25000"/>
                  </a:schemeClr>
                </a:solidFill>
                <a:latin typeface="Times New Roman" panose="02020603050405020304" pitchFamily="18" charset="0"/>
                <a:cs typeface="Times New Roman" panose="02020603050405020304" pitchFamily="18" charset="0"/>
                <a:sym typeface="Arial"/>
              </a:rPr>
              <a:t>phát</a:t>
            </a:r>
            <a:r>
              <a:rPr lang="en-US" sz="4800" b="1" dirty="0">
                <a:solidFill>
                  <a:schemeClr val="bg2">
                    <a:lumMod val="25000"/>
                  </a:schemeClr>
                </a:solidFill>
                <a:latin typeface="Times New Roman" panose="02020603050405020304" pitchFamily="18" charset="0"/>
                <a:cs typeface="Times New Roman" panose="02020603050405020304" pitchFamily="18" charset="0"/>
                <a:sym typeface="Arial"/>
              </a:rPr>
              <a:t> </a:t>
            </a:r>
            <a:r>
              <a:rPr lang="en-US" sz="4800" b="1" dirty="0" err="1">
                <a:solidFill>
                  <a:schemeClr val="bg2">
                    <a:lumMod val="25000"/>
                  </a:schemeClr>
                </a:solidFill>
                <a:latin typeface="Times New Roman" panose="02020603050405020304" pitchFamily="18" charset="0"/>
                <a:cs typeface="Times New Roman" panose="02020603050405020304" pitchFamily="18" charset="0"/>
                <a:sym typeface="Arial"/>
              </a:rPr>
              <a:t>hiện</a:t>
            </a:r>
            <a:r>
              <a:rPr lang="en-US" sz="4800" b="1" dirty="0">
                <a:solidFill>
                  <a:schemeClr val="bg2">
                    <a:lumMod val="25000"/>
                  </a:schemeClr>
                </a:solidFill>
                <a:latin typeface="Times New Roman" panose="02020603050405020304" pitchFamily="18" charset="0"/>
                <a:cs typeface="Times New Roman" panose="02020603050405020304" pitchFamily="18" charset="0"/>
                <a:sym typeface="Arial"/>
              </a:rPr>
              <a:t> </a:t>
            </a:r>
            <a:r>
              <a:rPr lang="en-US" sz="4800" b="1" dirty="0" err="1">
                <a:solidFill>
                  <a:schemeClr val="bg2">
                    <a:lumMod val="25000"/>
                  </a:schemeClr>
                </a:solidFill>
                <a:latin typeface="Times New Roman" panose="02020603050405020304" pitchFamily="18" charset="0"/>
                <a:cs typeface="Times New Roman" panose="02020603050405020304" pitchFamily="18" charset="0"/>
                <a:sym typeface="Arial"/>
              </a:rPr>
              <a:t>ra</a:t>
            </a:r>
            <a:r>
              <a:rPr lang="en-US" sz="4800" b="1" dirty="0">
                <a:solidFill>
                  <a:schemeClr val="bg2">
                    <a:lumMod val="25000"/>
                  </a:schemeClr>
                </a:solidFill>
                <a:latin typeface="Times New Roman" panose="02020603050405020304" pitchFamily="18" charset="0"/>
                <a:cs typeface="Times New Roman" panose="02020603050405020304" pitchFamily="18" charset="0"/>
                <a:sym typeface="Arial"/>
              </a:rPr>
              <a:t> </a:t>
            </a:r>
            <a:r>
              <a:rPr lang="en-US" sz="4800" b="1" dirty="0" err="1">
                <a:solidFill>
                  <a:schemeClr val="bg2">
                    <a:lumMod val="25000"/>
                  </a:schemeClr>
                </a:solidFill>
                <a:latin typeface="Times New Roman" panose="02020603050405020304" pitchFamily="18" charset="0"/>
                <a:cs typeface="Times New Roman" panose="02020603050405020304" pitchFamily="18" charset="0"/>
                <a:sym typeface="Arial"/>
              </a:rPr>
              <a:t>dế</a:t>
            </a:r>
            <a:r>
              <a:rPr lang="en-US" sz="4800" b="1" dirty="0">
                <a:solidFill>
                  <a:schemeClr val="bg2">
                    <a:lumMod val="25000"/>
                  </a:schemeClr>
                </a:solidFill>
                <a:latin typeface="Times New Roman" panose="02020603050405020304" pitchFamily="18" charset="0"/>
                <a:cs typeface="Times New Roman" panose="02020603050405020304" pitchFamily="18" charset="0"/>
                <a:sym typeface="Arial"/>
              </a:rPr>
              <a:t> than </a:t>
            </a:r>
            <a:r>
              <a:rPr lang="en-US" sz="4800" b="1" dirty="0" err="1">
                <a:solidFill>
                  <a:schemeClr val="bg2">
                    <a:lumMod val="25000"/>
                  </a:schemeClr>
                </a:solidFill>
                <a:latin typeface="Times New Roman" panose="02020603050405020304" pitchFamily="18" charset="0"/>
                <a:cs typeface="Times New Roman" panose="02020603050405020304" pitchFamily="18" charset="0"/>
                <a:sym typeface="Arial"/>
              </a:rPr>
              <a:t>đang</a:t>
            </a:r>
            <a:r>
              <a:rPr lang="en-US" sz="4800" b="1" dirty="0">
                <a:solidFill>
                  <a:schemeClr val="bg2">
                    <a:lumMod val="25000"/>
                  </a:schemeClr>
                </a:solidFill>
                <a:latin typeface="Times New Roman" panose="02020603050405020304" pitchFamily="18" charset="0"/>
                <a:cs typeface="Times New Roman" panose="02020603050405020304" pitchFamily="18" charset="0"/>
                <a:sym typeface="Arial"/>
              </a:rPr>
              <a:t> </a:t>
            </a:r>
            <a:r>
              <a:rPr lang="en-US" sz="4800" b="1" dirty="0" err="1">
                <a:solidFill>
                  <a:schemeClr val="bg2">
                    <a:lumMod val="25000"/>
                  </a:schemeClr>
                </a:solidFill>
                <a:latin typeface="Times New Roman" panose="02020603050405020304" pitchFamily="18" charset="0"/>
                <a:cs typeface="Times New Roman" panose="02020603050405020304" pitchFamily="18" charset="0"/>
                <a:sym typeface="Arial"/>
              </a:rPr>
              <a:t>vừa</a:t>
            </a:r>
            <a:r>
              <a:rPr lang="en-US" sz="4800" b="1" dirty="0">
                <a:solidFill>
                  <a:schemeClr val="bg2">
                    <a:lumMod val="25000"/>
                  </a:schemeClr>
                </a:solidFill>
                <a:latin typeface="Times New Roman" panose="02020603050405020304" pitchFamily="18" charset="0"/>
                <a:cs typeface="Times New Roman" panose="02020603050405020304" pitchFamily="18" charset="0"/>
                <a:sym typeface="Arial"/>
              </a:rPr>
              <a:t> </a:t>
            </a:r>
            <a:r>
              <a:rPr lang="en-US" sz="4800" b="1" dirty="0" err="1">
                <a:solidFill>
                  <a:schemeClr val="bg2">
                    <a:lumMod val="25000"/>
                  </a:schemeClr>
                </a:solidFill>
                <a:latin typeface="Times New Roman" panose="02020603050405020304" pitchFamily="18" charset="0"/>
                <a:cs typeface="Times New Roman" panose="02020603050405020304" pitchFamily="18" charset="0"/>
                <a:sym typeface="Arial"/>
              </a:rPr>
              <a:t>xây</a:t>
            </a:r>
            <a:r>
              <a:rPr lang="en-US" sz="4800" b="1" dirty="0">
                <a:solidFill>
                  <a:schemeClr val="bg2">
                    <a:lumMod val="25000"/>
                  </a:schemeClr>
                </a:solidFill>
                <a:latin typeface="Times New Roman" panose="02020603050405020304" pitchFamily="18" charset="0"/>
                <a:cs typeface="Times New Roman" panose="02020603050405020304" pitchFamily="18" charset="0"/>
                <a:sym typeface="Arial"/>
              </a:rPr>
              <a:t> </a:t>
            </a:r>
            <a:r>
              <a:rPr lang="en-US" sz="4800" b="1" dirty="0" err="1">
                <a:solidFill>
                  <a:schemeClr val="bg2">
                    <a:lumMod val="25000"/>
                  </a:schemeClr>
                </a:solidFill>
                <a:latin typeface="Times New Roman" panose="02020603050405020304" pitchFamily="18" charset="0"/>
                <a:cs typeface="Times New Roman" panose="02020603050405020304" pitchFamily="18" charset="0"/>
                <a:sym typeface="Arial"/>
              </a:rPr>
              <a:t>nhà</a:t>
            </a:r>
            <a:r>
              <a:rPr lang="en-US" sz="4800" b="1" dirty="0">
                <a:solidFill>
                  <a:schemeClr val="bg2">
                    <a:lumMod val="25000"/>
                  </a:schemeClr>
                </a:solidFill>
                <a:latin typeface="Times New Roman" panose="02020603050405020304" pitchFamily="18" charset="0"/>
                <a:cs typeface="Times New Roman" panose="02020603050405020304" pitchFamily="18" charset="0"/>
                <a:sym typeface="Arial"/>
              </a:rPr>
              <a:t> </a:t>
            </a:r>
            <a:r>
              <a:rPr lang="en-US" sz="4800" b="1" dirty="0" err="1">
                <a:solidFill>
                  <a:schemeClr val="bg2">
                    <a:lumMod val="25000"/>
                  </a:schemeClr>
                </a:solidFill>
                <a:latin typeface="Times New Roman" panose="02020603050405020304" pitchFamily="18" charset="0"/>
                <a:cs typeface="Times New Roman" panose="02020603050405020304" pitchFamily="18" charset="0"/>
                <a:sym typeface="Arial"/>
              </a:rPr>
              <a:t>vừa</a:t>
            </a:r>
            <a:r>
              <a:rPr lang="en-US" sz="4800" b="1" dirty="0">
                <a:solidFill>
                  <a:schemeClr val="bg2">
                    <a:lumMod val="25000"/>
                  </a:schemeClr>
                </a:solidFill>
                <a:latin typeface="Times New Roman" panose="02020603050405020304" pitchFamily="18" charset="0"/>
                <a:cs typeface="Times New Roman" panose="02020603050405020304" pitchFamily="18" charset="0"/>
                <a:sym typeface="Arial"/>
              </a:rPr>
              <a:t> </a:t>
            </a:r>
            <a:r>
              <a:rPr lang="en-US" sz="4800" b="1" dirty="0" err="1">
                <a:solidFill>
                  <a:schemeClr val="bg2">
                    <a:lumMod val="25000"/>
                  </a:schemeClr>
                </a:solidFill>
                <a:latin typeface="Times New Roman" panose="02020603050405020304" pitchFamily="18" charset="0"/>
                <a:cs typeface="Times New Roman" panose="02020603050405020304" pitchFamily="18" charset="0"/>
                <a:sym typeface="Arial"/>
              </a:rPr>
              <a:t>hát</a:t>
            </a:r>
            <a:r>
              <a:rPr lang="en-US" sz="4800" b="1" dirty="0">
                <a:solidFill>
                  <a:schemeClr val="bg2">
                    <a:lumMod val="25000"/>
                  </a:schemeClr>
                </a:solidFill>
                <a:latin typeface="Times New Roman" panose="02020603050405020304" pitchFamily="18" charset="0"/>
                <a:cs typeface="Times New Roman" panose="02020603050405020304" pitchFamily="18" charset="0"/>
                <a:sym typeface="Arial"/>
              </a:rPr>
              <a:t>.</a:t>
            </a:r>
            <a:endParaRPr lang="vi-VN" sz="4800" b="1" kern="0" dirty="0">
              <a:solidFill>
                <a:schemeClr val="bg2">
                  <a:lumMod val="25000"/>
                </a:schemeClr>
              </a:solidFill>
              <a:latin typeface="Times New Roman" panose="02020603050405020304" pitchFamily="18" charset="0"/>
              <a:cs typeface="Times New Roman" panose="02020603050405020304" pitchFamily="18" charset="0"/>
              <a:sym typeface="Arial"/>
            </a:endParaRPr>
          </a:p>
        </p:txBody>
      </p:sp>
      <p:pic>
        <p:nvPicPr>
          <p:cNvPr id="33" name="Picture 32">
            <a:extLst>
              <a:ext uri="{FF2B5EF4-FFF2-40B4-BE49-F238E27FC236}">
                <a16:creationId xmlns:a16="http://schemas.microsoft.com/office/drawing/2014/main" id="{E213FF22-3FE3-2DCC-BD12-25CE1CCF8B4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592580" flipH="1">
            <a:off x="1095525" y="4803417"/>
            <a:ext cx="1792382" cy="680164"/>
          </a:xfrm>
          <a:prstGeom prst="rect">
            <a:avLst/>
          </a:prstGeom>
        </p:spPr>
      </p:pic>
      <p:grpSp>
        <p:nvGrpSpPr>
          <p:cNvPr id="6" name="Group 5">
            <a:extLst>
              <a:ext uri="{FF2B5EF4-FFF2-40B4-BE49-F238E27FC236}">
                <a16:creationId xmlns:a16="http://schemas.microsoft.com/office/drawing/2014/main" id="{210EC44A-C013-98AF-44F2-C5CE8C4A629B}"/>
              </a:ext>
            </a:extLst>
          </p:cNvPr>
          <p:cNvGrpSpPr/>
          <p:nvPr/>
        </p:nvGrpSpPr>
        <p:grpSpPr>
          <a:xfrm>
            <a:off x="237068" y="421564"/>
            <a:ext cx="3726604" cy="3048000"/>
            <a:chOff x="228600" y="266700"/>
            <a:chExt cx="3726604" cy="3048000"/>
          </a:xfrm>
        </p:grpSpPr>
        <p:grpSp>
          <p:nvGrpSpPr>
            <p:cNvPr id="30" name="Google Shape;1982;p54">
              <a:extLst>
                <a:ext uri="{FF2B5EF4-FFF2-40B4-BE49-F238E27FC236}">
                  <a16:creationId xmlns:a16="http://schemas.microsoft.com/office/drawing/2014/main" id="{2C3ADB88-7F4A-D313-2F3C-76861365116A}"/>
                </a:ext>
              </a:extLst>
            </p:cNvPr>
            <p:cNvGrpSpPr/>
            <p:nvPr/>
          </p:nvGrpSpPr>
          <p:grpSpPr>
            <a:xfrm>
              <a:off x="228600" y="266700"/>
              <a:ext cx="3509296" cy="3048000"/>
              <a:chOff x="279350" y="659250"/>
              <a:chExt cx="7028225" cy="4406375"/>
            </a:xfrm>
          </p:grpSpPr>
          <p:sp>
            <p:nvSpPr>
              <p:cNvPr id="31" name="Google Shape;1983;p54">
                <a:extLst>
                  <a:ext uri="{FF2B5EF4-FFF2-40B4-BE49-F238E27FC236}">
                    <a16:creationId xmlns:a16="http://schemas.microsoft.com/office/drawing/2014/main" id="{2AF4F5FF-382C-A132-91A1-C7944DE06A4F}"/>
                  </a:ext>
                </a:extLst>
              </p:cNvPr>
              <p:cNvSpPr/>
              <p:nvPr/>
            </p:nvSpPr>
            <p:spPr>
              <a:xfrm>
                <a:off x="279350" y="659250"/>
                <a:ext cx="7028225" cy="4406375"/>
              </a:xfrm>
              <a:custGeom>
                <a:avLst/>
                <a:gdLst/>
                <a:ahLst/>
                <a:cxnLst/>
                <a:rect l="l" t="t" r="r" b="b"/>
                <a:pathLst>
                  <a:path w="281129" h="176255" extrusionOk="0">
                    <a:moveTo>
                      <a:pt x="2630" y="1"/>
                    </a:moveTo>
                    <a:cubicBezTo>
                      <a:pt x="1169" y="1"/>
                      <a:pt x="1" y="1186"/>
                      <a:pt x="1" y="2630"/>
                    </a:cubicBezTo>
                    <a:lnTo>
                      <a:pt x="1" y="5929"/>
                    </a:lnTo>
                    <a:cubicBezTo>
                      <a:pt x="1685" y="5929"/>
                      <a:pt x="3042" y="7286"/>
                      <a:pt x="3042" y="8971"/>
                    </a:cubicBezTo>
                    <a:cubicBezTo>
                      <a:pt x="3042" y="10637"/>
                      <a:pt x="1685" y="11995"/>
                      <a:pt x="1" y="11995"/>
                    </a:cubicBezTo>
                    <a:lnTo>
                      <a:pt x="1" y="16428"/>
                    </a:lnTo>
                    <a:cubicBezTo>
                      <a:pt x="1685" y="16428"/>
                      <a:pt x="3042" y="17786"/>
                      <a:pt x="3042" y="19470"/>
                    </a:cubicBezTo>
                    <a:cubicBezTo>
                      <a:pt x="3042" y="21154"/>
                      <a:pt x="1685" y="22511"/>
                      <a:pt x="1" y="22511"/>
                    </a:cubicBezTo>
                    <a:lnTo>
                      <a:pt x="1" y="26945"/>
                    </a:lnTo>
                    <a:cubicBezTo>
                      <a:pt x="1685" y="26945"/>
                      <a:pt x="3042" y="28302"/>
                      <a:pt x="3042" y="29969"/>
                    </a:cubicBezTo>
                    <a:cubicBezTo>
                      <a:pt x="3042" y="31653"/>
                      <a:pt x="1685" y="33011"/>
                      <a:pt x="1" y="33011"/>
                    </a:cubicBezTo>
                    <a:lnTo>
                      <a:pt x="1" y="37444"/>
                    </a:lnTo>
                    <a:cubicBezTo>
                      <a:pt x="1685" y="37444"/>
                      <a:pt x="3042" y="38802"/>
                      <a:pt x="3042" y="40468"/>
                    </a:cubicBezTo>
                    <a:cubicBezTo>
                      <a:pt x="3042" y="42152"/>
                      <a:pt x="1685" y="43510"/>
                      <a:pt x="1" y="43510"/>
                    </a:cubicBezTo>
                    <a:lnTo>
                      <a:pt x="1" y="47943"/>
                    </a:lnTo>
                    <a:cubicBezTo>
                      <a:pt x="1685" y="47943"/>
                      <a:pt x="3042" y="49301"/>
                      <a:pt x="3042" y="50985"/>
                    </a:cubicBezTo>
                    <a:cubicBezTo>
                      <a:pt x="3042" y="52652"/>
                      <a:pt x="1685" y="54009"/>
                      <a:pt x="1" y="54009"/>
                    </a:cubicBezTo>
                    <a:lnTo>
                      <a:pt x="1" y="58443"/>
                    </a:lnTo>
                    <a:cubicBezTo>
                      <a:pt x="1685" y="58443"/>
                      <a:pt x="3042" y="59800"/>
                      <a:pt x="3042" y="61484"/>
                    </a:cubicBezTo>
                    <a:cubicBezTo>
                      <a:pt x="3042" y="63168"/>
                      <a:pt x="1685" y="64526"/>
                      <a:pt x="1" y="64526"/>
                    </a:cubicBezTo>
                    <a:lnTo>
                      <a:pt x="1" y="68959"/>
                    </a:lnTo>
                    <a:cubicBezTo>
                      <a:pt x="1685" y="68959"/>
                      <a:pt x="3042" y="70317"/>
                      <a:pt x="3042" y="71983"/>
                    </a:cubicBezTo>
                    <a:cubicBezTo>
                      <a:pt x="3042" y="73667"/>
                      <a:pt x="1685" y="75025"/>
                      <a:pt x="1" y="75025"/>
                    </a:cubicBezTo>
                    <a:lnTo>
                      <a:pt x="1" y="79458"/>
                    </a:lnTo>
                    <a:cubicBezTo>
                      <a:pt x="1685" y="79458"/>
                      <a:pt x="3042" y="80816"/>
                      <a:pt x="3042" y="82483"/>
                    </a:cubicBezTo>
                    <a:cubicBezTo>
                      <a:pt x="3042" y="84167"/>
                      <a:pt x="1685" y="85524"/>
                      <a:pt x="1" y="85524"/>
                    </a:cubicBezTo>
                    <a:lnTo>
                      <a:pt x="1" y="89958"/>
                    </a:lnTo>
                    <a:cubicBezTo>
                      <a:pt x="1685" y="89958"/>
                      <a:pt x="3042" y="91315"/>
                      <a:pt x="3042" y="92999"/>
                    </a:cubicBezTo>
                    <a:cubicBezTo>
                      <a:pt x="3042" y="94666"/>
                      <a:pt x="1685" y="96024"/>
                      <a:pt x="1" y="96024"/>
                    </a:cubicBezTo>
                    <a:lnTo>
                      <a:pt x="1" y="100457"/>
                    </a:lnTo>
                    <a:cubicBezTo>
                      <a:pt x="1685" y="100457"/>
                      <a:pt x="3042" y="101815"/>
                      <a:pt x="3042" y="103499"/>
                    </a:cubicBezTo>
                    <a:cubicBezTo>
                      <a:pt x="3042" y="105183"/>
                      <a:pt x="1685" y="106540"/>
                      <a:pt x="1" y="106540"/>
                    </a:cubicBezTo>
                    <a:lnTo>
                      <a:pt x="1" y="110973"/>
                    </a:lnTo>
                    <a:cubicBezTo>
                      <a:pt x="1685" y="110973"/>
                      <a:pt x="3042" y="112331"/>
                      <a:pt x="3042" y="113998"/>
                    </a:cubicBezTo>
                    <a:cubicBezTo>
                      <a:pt x="3042" y="115682"/>
                      <a:pt x="1685" y="117039"/>
                      <a:pt x="1" y="117039"/>
                    </a:cubicBezTo>
                    <a:lnTo>
                      <a:pt x="1" y="121473"/>
                    </a:lnTo>
                    <a:cubicBezTo>
                      <a:pt x="1685" y="121473"/>
                      <a:pt x="3042" y="122830"/>
                      <a:pt x="3042" y="124497"/>
                    </a:cubicBezTo>
                    <a:cubicBezTo>
                      <a:pt x="3042" y="126181"/>
                      <a:pt x="1685" y="127539"/>
                      <a:pt x="1" y="127539"/>
                    </a:cubicBezTo>
                    <a:lnTo>
                      <a:pt x="1" y="131972"/>
                    </a:lnTo>
                    <a:cubicBezTo>
                      <a:pt x="1685" y="131972"/>
                      <a:pt x="3042" y="133330"/>
                      <a:pt x="3042" y="135014"/>
                    </a:cubicBezTo>
                    <a:cubicBezTo>
                      <a:pt x="3042" y="136680"/>
                      <a:pt x="1685" y="138038"/>
                      <a:pt x="1" y="138038"/>
                    </a:cubicBezTo>
                    <a:lnTo>
                      <a:pt x="1" y="142471"/>
                    </a:lnTo>
                    <a:cubicBezTo>
                      <a:pt x="1685" y="142471"/>
                      <a:pt x="3042" y="143829"/>
                      <a:pt x="3042" y="145513"/>
                    </a:cubicBezTo>
                    <a:cubicBezTo>
                      <a:pt x="3042" y="147197"/>
                      <a:pt x="1685" y="148554"/>
                      <a:pt x="1" y="148554"/>
                    </a:cubicBezTo>
                    <a:lnTo>
                      <a:pt x="1" y="152988"/>
                    </a:lnTo>
                    <a:cubicBezTo>
                      <a:pt x="1685" y="152988"/>
                      <a:pt x="3042" y="154345"/>
                      <a:pt x="3042" y="156012"/>
                    </a:cubicBezTo>
                    <a:cubicBezTo>
                      <a:pt x="3042" y="157696"/>
                      <a:pt x="1685" y="159054"/>
                      <a:pt x="1" y="159054"/>
                    </a:cubicBezTo>
                    <a:lnTo>
                      <a:pt x="1" y="163487"/>
                    </a:lnTo>
                    <a:cubicBezTo>
                      <a:pt x="1685" y="163487"/>
                      <a:pt x="3042" y="164845"/>
                      <a:pt x="3042" y="166511"/>
                    </a:cubicBezTo>
                    <a:cubicBezTo>
                      <a:pt x="3042" y="168195"/>
                      <a:pt x="1685" y="169553"/>
                      <a:pt x="1" y="169553"/>
                    </a:cubicBezTo>
                    <a:lnTo>
                      <a:pt x="1" y="173626"/>
                    </a:lnTo>
                    <a:cubicBezTo>
                      <a:pt x="1" y="175069"/>
                      <a:pt x="1169" y="176255"/>
                      <a:pt x="2613" y="176255"/>
                    </a:cubicBezTo>
                    <a:lnTo>
                      <a:pt x="5534" y="176255"/>
                    </a:lnTo>
                    <a:cubicBezTo>
                      <a:pt x="5534" y="174571"/>
                      <a:pt x="6891" y="173213"/>
                      <a:pt x="8558" y="173213"/>
                    </a:cubicBezTo>
                    <a:cubicBezTo>
                      <a:pt x="10242" y="173213"/>
                      <a:pt x="11600" y="174571"/>
                      <a:pt x="11600" y="176255"/>
                    </a:cubicBezTo>
                    <a:lnTo>
                      <a:pt x="16085" y="176255"/>
                    </a:lnTo>
                    <a:cubicBezTo>
                      <a:pt x="16085" y="174571"/>
                      <a:pt x="17459" y="173213"/>
                      <a:pt x="19126" y="173213"/>
                    </a:cubicBezTo>
                    <a:cubicBezTo>
                      <a:pt x="20810" y="173213"/>
                      <a:pt x="22168" y="174571"/>
                      <a:pt x="22168" y="176255"/>
                    </a:cubicBezTo>
                    <a:lnTo>
                      <a:pt x="26653" y="176255"/>
                    </a:lnTo>
                    <a:cubicBezTo>
                      <a:pt x="26653" y="174571"/>
                      <a:pt x="28010" y="173213"/>
                      <a:pt x="29694" y="173213"/>
                    </a:cubicBezTo>
                    <a:cubicBezTo>
                      <a:pt x="31361" y="173213"/>
                      <a:pt x="32719" y="174571"/>
                      <a:pt x="32719" y="176255"/>
                    </a:cubicBezTo>
                    <a:lnTo>
                      <a:pt x="37221" y="176255"/>
                    </a:lnTo>
                    <a:cubicBezTo>
                      <a:pt x="37221" y="174571"/>
                      <a:pt x="38578" y="173213"/>
                      <a:pt x="40262" y="173213"/>
                    </a:cubicBezTo>
                    <a:cubicBezTo>
                      <a:pt x="41929" y="173213"/>
                      <a:pt x="43287" y="174571"/>
                      <a:pt x="43287" y="176255"/>
                    </a:cubicBezTo>
                    <a:lnTo>
                      <a:pt x="47789" y="176255"/>
                    </a:lnTo>
                    <a:cubicBezTo>
                      <a:pt x="47789" y="174571"/>
                      <a:pt x="49146" y="173213"/>
                      <a:pt x="50813" y="173213"/>
                    </a:cubicBezTo>
                    <a:cubicBezTo>
                      <a:pt x="52497" y="173213"/>
                      <a:pt x="53855" y="174571"/>
                      <a:pt x="53855" y="176255"/>
                    </a:cubicBezTo>
                    <a:lnTo>
                      <a:pt x="58340" y="176255"/>
                    </a:lnTo>
                    <a:cubicBezTo>
                      <a:pt x="58340" y="174571"/>
                      <a:pt x="59714" y="173213"/>
                      <a:pt x="61381" y="173213"/>
                    </a:cubicBezTo>
                    <a:cubicBezTo>
                      <a:pt x="63065" y="173213"/>
                      <a:pt x="64423" y="174571"/>
                      <a:pt x="64423" y="176255"/>
                    </a:cubicBezTo>
                    <a:lnTo>
                      <a:pt x="68908" y="176255"/>
                    </a:lnTo>
                    <a:cubicBezTo>
                      <a:pt x="68908" y="174571"/>
                      <a:pt x="70265" y="173213"/>
                      <a:pt x="71949" y="173213"/>
                    </a:cubicBezTo>
                    <a:cubicBezTo>
                      <a:pt x="73616" y="173213"/>
                      <a:pt x="74974" y="174571"/>
                      <a:pt x="74974" y="176255"/>
                    </a:cubicBezTo>
                    <a:lnTo>
                      <a:pt x="79476" y="176255"/>
                    </a:lnTo>
                    <a:cubicBezTo>
                      <a:pt x="79476" y="174571"/>
                      <a:pt x="80833" y="173213"/>
                      <a:pt x="82517" y="173213"/>
                    </a:cubicBezTo>
                    <a:cubicBezTo>
                      <a:pt x="84184" y="173213"/>
                      <a:pt x="85542" y="174571"/>
                      <a:pt x="85542" y="176255"/>
                    </a:cubicBezTo>
                    <a:lnTo>
                      <a:pt x="90044" y="176255"/>
                    </a:lnTo>
                    <a:cubicBezTo>
                      <a:pt x="90044" y="174571"/>
                      <a:pt x="91401" y="173213"/>
                      <a:pt x="93068" y="173213"/>
                    </a:cubicBezTo>
                    <a:cubicBezTo>
                      <a:pt x="94752" y="173213"/>
                      <a:pt x="96110" y="174571"/>
                      <a:pt x="96110" y="176255"/>
                    </a:cubicBezTo>
                    <a:lnTo>
                      <a:pt x="100595" y="176255"/>
                    </a:lnTo>
                    <a:cubicBezTo>
                      <a:pt x="100612" y="174571"/>
                      <a:pt x="101970" y="173213"/>
                      <a:pt x="103636" y="173213"/>
                    </a:cubicBezTo>
                    <a:cubicBezTo>
                      <a:pt x="105320" y="173213"/>
                      <a:pt x="106678" y="174571"/>
                      <a:pt x="106678" y="176255"/>
                    </a:cubicBezTo>
                    <a:lnTo>
                      <a:pt x="111163" y="176255"/>
                    </a:lnTo>
                    <a:cubicBezTo>
                      <a:pt x="111163" y="174571"/>
                      <a:pt x="112520" y="173213"/>
                      <a:pt x="114204" y="173213"/>
                    </a:cubicBezTo>
                    <a:cubicBezTo>
                      <a:pt x="115871" y="173213"/>
                      <a:pt x="117229" y="174571"/>
                      <a:pt x="117229" y="176255"/>
                    </a:cubicBezTo>
                    <a:lnTo>
                      <a:pt x="121731" y="176255"/>
                    </a:lnTo>
                    <a:cubicBezTo>
                      <a:pt x="121989" y="174811"/>
                      <a:pt x="123209" y="173763"/>
                      <a:pt x="124669" y="173746"/>
                    </a:cubicBezTo>
                    <a:cubicBezTo>
                      <a:pt x="124693" y="173745"/>
                      <a:pt x="124717" y="173745"/>
                      <a:pt x="124741" y="173745"/>
                    </a:cubicBezTo>
                    <a:cubicBezTo>
                      <a:pt x="126172" y="173745"/>
                      <a:pt x="127406" y="174749"/>
                      <a:pt x="127694" y="176152"/>
                    </a:cubicBezTo>
                    <a:lnTo>
                      <a:pt x="132179" y="176152"/>
                    </a:lnTo>
                    <a:cubicBezTo>
                      <a:pt x="132179" y="174485"/>
                      <a:pt x="133536" y="173127"/>
                      <a:pt x="135220" y="173127"/>
                    </a:cubicBezTo>
                    <a:cubicBezTo>
                      <a:pt x="136904" y="173127"/>
                      <a:pt x="138262" y="174485"/>
                      <a:pt x="138262" y="176152"/>
                    </a:cubicBezTo>
                    <a:lnTo>
                      <a:pt x="142747" y="176152"/>
                    </a:lnTo>
                    <a:cubicBezTo>
                      <a:pt x="142747" y="174485"/>
                      <a:pt x="144104" y="173127"/>
                      <a:pt x="145788" y="173127"/>
                    </a:cubicBezTo>
                    <a:cubicBezTo>
                      <a:pt x="147455" y="173127"/>
                      <a:pt x="148813" y="174485"/>
                      <a:pt x="148813" y="176152"/>
                    </a:cubicBezTo>
                    <a:lnTo>
                      <a:pt x="153315" y="176152"/>
                    </a:lnTo>
                    <a:cubicBezTo>
                      <a:pt x="153315" y="174485"/>
                      <a:pt x="154672" y="173127"/>
                      <a:pt x="156356" y="173127"/>
                    </a:cubicBezTo>
                    <a:cubicBezTo>
                      <a:pt x="158023" y="173127"/>
                      <a:pt x="159381" y="174485"/>
                      <a:pt x="159381" y="176152"/>
                    </a:cubicBezTo>
                    <a:lnTo>
                      <a:pt x="163883" y="176152"/>
                    </a:lnTo>
                    <a:cubicBezTo>
                      <a:pt x="163883" y="174485"/>
                      <a:pt x="165240" y="173127"/>
                      <a:pt x="166907" y="173127"/>
                    </a:cubicBezTo>
                    <a:cubicBezTo>
                      <a:pt x="168591" y="173127"/>
                      <a:pt x="169949" y="174485"/>
                      <a:pt x="169949" y="176152"/>
                    </a:cubicBezTo>
                    <a:lnTo>
                      <a:pt x="174434" y="176152"/>
                    </a:lnTo>
                    <a:cubicBezTo>
                      <a:pt x="174434" y="174485"/>
                      <a:pt x="175791" y="173127"/>
                      <a:pt x="177475" y="173127"/>
                    </a:cubicBezTo>
                    <a:cubicBezTo>
                      <a:pt x="179159" y="173127"/>
                      <a:pt x="180517" y="174485"/>
                      <a:pt x="180517" y="176152"/>
                    </a:cubicBezTo>
                    <a:lnTo>
                      <a:pt x="185002" y="176152"/>
                    </a:lnTo>
                    <a:cubicBezTo>
                      <a:pt x="185002" y="174485"/>
                      <a:pt x="186359" y="173127"/>
                      <a:pt x="188043" y="173127"/>
                    </a:cubicBezTo>
                    <a:cubicBezTo>
                      <a:pt x="189710" y="173127"/>
                      <a:pt x="191068" y="174485"/>
                      <a:pt x="191068" y="176152"/>
                    </a:cubicBezTo>
                    <a:lnTo>
                      <a:pt x="195570" y="176152"/>
                    </a:lnTo>
                    <a:cubicBezTo>
                      <a:pt x="195570" y="174485"/>
                      <a:pt x="196927" y="173127"/>
                      <a:pt x="198611" y="173127"/>
                    </a:cubicBezTo>
                    <a:cubicBezTo>
                      <a:pt x="200278" y="173127"/>
                      <a:pt x="201636" y="174485"/>
                      <a:pt x="201636" y="176152"/>
                    </a:cubicBezTo>
                    <a:lnTo>
                      <a:pt x="206138" y="176152"/>
                    </a:lnTo>
                    <a:cubicBezTo>
                      <a:pt x="206138" y="174485"/>
                      <a:pt x="207495" y="173127"/>
                      <a:pt x="209162" y="173127"/>
                    </a:cubicBezTo>
                    <a:cubicBezTo>
                      <a:pt x="210846" y="173127"/>
                      <a:pt x="212204" y="174485"/>
                      <a:pt x="212204" y="176152"/>
                    </a:cubicBezTo>
                    <a:lnTo>
                      <a:pt x="216689" y="176152"/>
                    </a:lnTo>
                    <a:cubicBezTo>
                      <a:pt x="216689" y="174485"/>
                      <a:pt x="218046" y="173127"/>
                      <a:pt x="219730" y="173127"/>
                    </a:cubicBezTo>
                    <a:cubicBezTo>
                      <a:pt x="221414" y="173127"/>
                      <a:pt x="222772" y="174485"/>
                      <a:pt x="222772" y="176152"/>
                    </a:cubicBezTo>
                    <a:lnTo>
                      <a:pt x="227257" y="176152"/>
                    </a:lnTo>
                    <a:cubicBezTo>
                      <a:pt x="227257" y="174485"/>
                      <a:pt x="228614" y="173127"/>
                      <a:pt x="230298" y="173127"/>
                    </a:cubicBezTo>
                    <a:cubicBezTo>
                      <a:pt x="231965" y="173127"/>
                      <a:pt x="233323" y="174485"/>
                      <a:pt x="233323" y="176152"/>
                    </a:cubicBezTo>
                    <a:lnTo>
                      <a:pt x="237825" y="176152"/>
                    </a:lnTo>
                    <a:cubicBezTo>
                      <a:pt x="237825" y="174485"/>
                      <a:pt x="239182" y="173127"/>
                      <a:pt x="240866" y="173127"/>
                    </a:cubicBezTo>
                    <a:cubicBezTo>
                      <a:pt x="242533" y="173127"/>
                      <a:pt x="243891" y="174485"/>
                      <a:pt x="243891" y="176152"/>
                    </a:cubicBezTo>
                    <a:lnTo>
                      <a:pt x="248393" y="176152"/>
                    </a:lnTo>
                    <a:cubicBezTo>
                      <a:pt x="248393" y="174485"/>
                      <a:pt x="249751" y="173127"/>
                      <a:pt x="251417" y="173127"/>
                    </a:cubicBezTo>
                    <a:cubicBezTo>
                      <a:pt x="253101" y="173127"/>
                      <a:pt x="254459" y="174485"/>
                      <a:pt x="254459" y="176152"/>
                    </a:cubicBezTo>
                    <a:lnTo>
                      <a:pt x="258944" y="176152"/>
                    </a:lnTo>
                    <a:cubicBezTo>
                      <a:pt x="258944" y="174485"/>
                      <a:pt x="260301" y="173127"/>
                      <a:pt x="261985" y="173127"/>
                    </a:cubicBezTo>
                    <a:cubicBezTo>
                      <a:pt x="263669" y="173127"/>
                      <a:pt x="265027" y="174485"/>
                      <a:pt x="265027" y="176152"/>
                    </a:cubicBezTo>
                    <a:lnTo>
                      <a:pt x="269512" y="176152"/>
                    </a:lnTo>
                    <a:cubicBezTo>
                      <a:pt x="269512" y="174485"/>
                      <a:pt x="270869" y="173127"/>
                      <a:pt x="272553" y="173127"/>
                    </a:cubicBezTo>
                    <a:cubicBezTo>
                      <a:pt x="274220" y="173127"/>
                      <a:pt x="275578" y="174485"/>
                      <a:pt x="275578" y="176152"/>
                    </a:cubicBezTo>
                    <a:lnTo>
                      <a:pt x="278499" y="176152"/>
                    </a:lnTo>
                    <a:cubicBezTo>
                      <a:pt x="279943" y="176152"/>
                      <a:pt x="281111" y="174983"/>
                      <a:pt x="281111" y="173540"/>
                    </a:cubicBezTo>
                    <a:lnTo>
                      <a:pt x="281111" y="169587"/>
                    </a:lnTo>
                    <a:cubicBezTo>
                      <a:pt x="279444" y="169570"/>
                      <a:pt x="278087" y="168213"/>
                      <a:pt x="278087" y="166546"/>
                    </a:cubicBezTo>
                    <a:cubicBezTo>
                      <a:pt x="278087" y="164862"/>
                      <a:pt x="279461" y="163504"/>
                      <a:pt x="281128" y="163504"/>
                    </a:cubicBezTo>
                    <a:lnTo>
                      <a:pt x="281128" y="159071"/>
                    </a:lnTo>
                    <a:cubicBezTo>
                      <a:pt x="279461" y="159071"/>
                      <a:pt x="278104" y="157713"/>
                      <a:pt x="278104" y="156047"/>
                    </a:cubicBezTo>
                    <a:cubicBezTo>
                      <a:pt x="278104" y="154363"/>
                      <a:pt x="279461" y="153005"/>
                      <a:pt x="281128" y="153005"/>
                    </a:cubicBezTo>
                    <a:lnTo>
                      <a:pt x="281128" y="148572"/>
                    </a:lnTo>
                    <a:cubicBezTo>
                      <a:pt x="279461" y="148572"/>
                      <a:pt x="278104" y="147214"/>
                      <a:pt x="278104" y="145530"/>
                    </a:cubicBezTo>
                    <a:cubicBezTo>
                      <a:pt x="278104" y="143863"/>
                      <a:pt x="279461" y="142506"/>
                      <a:pt x="281128" y="142506"/>
                    </a:cubicBezTo>
                    <a:lnTo>
                      <a:pt x="281128" y="138072"/>
                    </a:lnTo>
                    <a:cubicBezTo>
                      <a:pt x="279461" y="138072"/>
                      <a:pt x="278104" y="136715"/>
                      <a:pt x="278104" y="135031"/>
                    </a:cubicBezTo>
                    <a:cubicBezTo>
                      <a:pt x="278104" y="133347"/>
                      <a:pt x="279461" y="131989"/>
                      <a:pt x="281128" y="131989"/>
                    </a:cubicBezTo>
                    <a:lnTo>
                      <a:pt x="281128" y="127556"/>
                    </a:lnTo>
                    <a:cubicBezTo>
                      <a:pt x="279461" y="127556"/>
                      <a:pt x="278104" y="126198"/>
                      <a:pt x="278104" y="124531"/>
                    </a:cubicBezTo>
                    <a:cubicBezTo>
                      <a:pt x="278104" y="122847"/>
                      <a:pt x="279461" y="121490"/>
                      <a:pt x="281128" y="121490"/>
                    </a:cubicBezTo>
                    <a:lnTo>
                      <a:pt x="281128" y="117057"/>
                    </a:lnTo>
                    <a:cubicBezTo>
                      <a:pt x="279461" y="117057"/>
                      <a:pt x="278104" y="115699"/>
                      <a:pt x="278104" y="114032"/>
                    </a:cubicBezTo>
                    <a:cubicBezTo>
                      <a:pt x="278104" y="112348"/>
                      <a:pt x="279461" y="110991"/>
                      <a:pt x="281128" y="110991"/>
                    </a:cubicBezTo>
                    <a:lnTo>
                      <a:pt x="281128" y="106557"/>
                    </a:lnTo>
                    <a:cubicBezTo>
                      <a:pt x="279461" y="106557"/>
                      <a:pt x="278104" y="105200"/>
                      <a:pt x="278104" y="103533"/>
                    </a:cubicBezTo>
                    <a:cubicBezTo>
                      <a:pt x="278104" y="101849"/>
                      <a:pt x="279461" y="100491"/>
                      <a:pt x="281128" y="100491"/>
                    </a:cubicBezTo>
                    <a:lnTo>
                      <a:pt x="281128" y="96058"/>
                    </a:lnTo>
                    <a:cubicBezTo>
                      <a:pt x="279461" y="96058"/>
                      <a:pt x="278104" y="94700"/>
                      <a:pt x="278104" y="93016"/>
                    </a:cubicBezTo>
                    <a:cubicBezTo>
                      <a:pt x="278104" y="91350"/>
                      <a:pt x="279461" y="89992"/>
                      <a:pt x="281128" y="89992"/>
                    </a:cubicBezTo>
                    <a:lnTo>
                      <a:pt x="281128" y="85559"/>
                    </a:lnTo>
                    <a:cubicBezTo>
                      <a:pt x="279461" y="85559"/>
                      <a:pt x="278104" y="84201"/>
                      <a:pt x="278104" y="82517"/>
                    </a:cubicBezTo>
                    <a:cubicBezTo>
                      <a:pt x="278104" y="80833"/>
                      <a:pt x="279461" y="79476"/>
                      <a:pt x="281128" y="79476"/>
                    </a:cubicBezTo>
                    <a:lnTo>
                      <a:pt x="281128" y="75042"/>
                    </a:lnTo>
                    <a:cubicBezTo>
                      <a:pt x="279461" y="75042"/>
                      <a:pt x="278104" y="73685"/>
                      <a:pt x="278104" y="72018"/>
                    </a:cubicBezTo>
                    <a:cubicBezTo>
                      <a:pt x="278104" y="70334"/>
                      <a:pt x="279461" y="68976"/>
                      <a:pt x="281128" y="68976"/>
                    </a:cubicBezTo>
                    <a:lnTo>
                      <a:pt x="281128" y="64543"/>
                    </a:lnTo>
                    <a:cubicBezTo>
                      <a:pt x="279461" y="64543"/>
                      <a:pt x="278104" y="63185"/>
                      <a:pt x="278104" y="61519"/>
                    </a:cubicBezTo>
                    <a:cubicBezTo>
                      <a:pt x="278104" y="59835"/>
                      <a:pt x="279461" y="58477"/>
                      <a:pt x="281128" y="58477"/>
                    </a:cubicBezTo>
                    <a:lnTo>
                      <a:pt x="281128" y="54044"/>
                    </a:lnTo>
                    <a:cubicBezTo>
                      <a:pt x="279461" y="54044"/>
                      <a:pt x="278104" y="52686"/>
                      <a:pt x="278104" y="51002"/>
                    </a:cubicBezTo>
                    <a:cubicBezTo>
                      <a:pt x="278104" y="49335"/>
                      <a:pt x="279461" y="47978"/>
                      <a:pt x="281128" y="47978"/>
                    </a:cubicBezTo>
                    <a:lnTo>
                      <a:pt x="281128" y="43544"/>
                    </a:lnTo>
                    <a:cubicBezTo>
                      <a:pt x="279461" y="43544"/>
                      <a:pt x="278104" y="42187"/>
                      <a:pt x="278104" y="40503"/>
                    </a:cubicBezTo>
                    <a:cubicBezTo>
                      <a:pt x="278104" y="38819"/>
                      <a:pt x="279461" y="37461"/>
                      <a:pt x="281128" y="37461"/>
                    </a:cubicBezTo>
                    <a:lnTo>
                      <a:pt x="281128" y="33028"/>
                    </a:lnTo>
                    <a:cubicBezTo>
                      <a:pt x="279461" y="33028"/>
                      <a:pt x="278104" y="31670"/>
                      <a:pt x="278104" y="30003"/>
                    </a:cubicBezTo>
                    <a:cubicBezTo>
                      <a:pt x="278104" y="28319"/>
                      <a:pt x="279461" y="26962"/>
                      <a:pt x="281128" y="26962"/>
                    </a:cubicBezTo>
                    <a:lnTo>
                      <a:pt x="281128" y="22529"/>
                    </a:lnTo>
                    <a:cubicBezTo>
                      <a:pt x="279461" y="22529"/>
                      <a:pt x="278104" y="21171"/>
                      <a:pt x="278104" y="19504"/>
                    </a:cubicBezTo>
                    <a:cubicBezTo>
                      <a:pt x="278104" y="17820"/>
                      <a:pt x="279461" y="16463"/>
                      <a:pt x="281128" y="16463"/>
                    </a:cubicBezTo>
                    <a:lnTo>
                      <a:pt x="281128" y="12029"/>
                    </a:lnTo>
                    <a:cubicBezTo>
                      <a:pt x="279461" y="12029"/>
                      <a:pt x="278104" y="10672"/>
                      <a:pt x="278104" y="8988"/>
                    </a:cubicBezTo>
                    <a:cubicBezTo>
                      <a:pt x="278104" y="7321"/>
                      <a:pt x="279461" y="5963"/>
                      <a:pt x="281128" y="5963"/>
                    </a:cubicBezTo>
                    <a:lnTo>
                      <a:pt x="281128" y="2630"/>
                    </a:lnTo>
                    <a:cubicBezTo>
                      <a:pt x="281128" y="1186"/>
                      <a:pt x="279960" y="18"/>
                      <a:pt x="278516" y="1"/>
                    </a:cubicBezTo>
                    <a:lnTo>
                      <a:pt x="275595" y="1"/>
                    </a:lnTo>
                    <a:cubicBezTo>
                      <a:pt x="275595" y="1685"/>
                      <a:pt x="274237" y="3042"/>
                      <a:pt x="272571" y="3042"/>
                    </a:cubicBezTo>
                    <a:cubicBezTo>
                      <a:pt x="270887" y="3042"/>
                      <a:pt x="269529" y="1685"/>
                      <a:pt x="269529" y="1"/>
                    </a:cubicBezTo>
                    <a:lnTo>
                      <a:pt x="265044" y="1"/>
                    </a:lnTo>
                    <a:cubicBezTo>
                      <a:pt x="265044" y="1685"/>
                      <a:pt x="263687" y="3042"/>
                      <a:pt x="262003" y="3042"/>
                    </a:cubicBezTo>
                    <a:cubicBezTo>
                      <a:pt x="260319" y="3042"/>
                      <a:pt x="258961" y="1685"/>
                      <a:pt x="258961" y="1"/>
                    </a:cubicBezTo>
                    <a:lnTo>
                      <a:pt x="254476" y="1"/>
                    </a:lnTo>
                    <a:cubicBezTo>
                      <a:pt x="254476" y="1685"/>
                      <a:pt x="253119" y="3042"/>
                      <a:pt x="251435" y="3042"/>
                    </a:cubicBezTo>
                    <a:cubicBezTo>
                      <a:pt x="249768" y="3042"/>
                      <a:pt x="248410" y="1685"/>
                      <a:pt x="248410" y="1"/>
                    </a:cubicBezTo>
                    <a:lnTo>
                      <a:pt x="243908" y="1"/>
                    </a:lnTo>
                    <a:cubicBezTo>
                      <a:pt x="243908" y="1685"/>
                      <a:pt x="242550" y="3042"/>
                      <a:pt x="240884" y="3042"/>
                    </a:cubicBezTo>
                    <a:cubicBezTo>
                      <a:pt x="239200" y="3042"/>
                      <a:pt x="237842" y="1685"/>
                      <a:pt x="237842" y="1"/>
                    </a:cubicBezTo>
                    <a:lnTo>
                      <a:pt x="233340" y="1"/>
                    </a:lnTo>
                    <a:cubicBezTo>
                      <a:pt x="233340" y="1685"/>
                      <a:pt x="231982" y="3042"/>
                      <a:pt x="230316" y="3042"/>
                    </a:cubicBezTo>
                    <a:cubicBezTo>
                      <a:pt x="228632" y="3042"/>
                      <a:pt x="227274" y="1685"/>
                      <a:pt x="227274" y="1"/>
                    </a:cubicBezTo>
                    <a:lnTo>
                      <a:pt x="222789" y="1"/>
                    </a:lnTo>
                    <a:cubicBezTo>
                      <a:pt x="222789" y="1685"/>
                      <a:pt x="221432" y="3042"/>
                      <a:pt x="219748" y="3042"/>
                    </a:cubicBezTo>
                    <a:cubicBezTo>
                      <a:pt x="218064" y="3042"/>
                      <a:pt x="216706" y="1685"/>
                      <a:pt x="216706" y="1"/>
                    </a:cubicBezTo>
                    <a:lnTo>
                      <a:pt x="212221" y="1"/>
                    </a:lnTo>
                    <a:cubicBezTo>
                      <a:pt x="212221" y="1685"/>
                      <a:pt x="210864" y="3042"/>
                      <a:pt x="209179" y="3042"/>
                    </a:cubicBezTo>
                    <a:cubicBezTo>
                      <a:pt x="207513" y="3042"/>
                      <a:pt x="206155" y="1685"/>
                      <a:pt x="206155" y="1"/>
                    </a:cubicBezTo>
                    <a:lnTo>
                      <a:pt x="201653" y="1"/>
                    </a:lnTo>
                    <a:cubicBezTo>
                      <a:pt x="201653" y="1685"/>
                      <a:pt x="200295" y="3042"/>
                      <a:pt x="198611" y="3042"/>
                    </a:cubicBezTo>
                    <a:cubicBezTo>
                      <a:pt x="196945" y="3042"/>
                      <a:pt x="195587" y="1685"/>
                      <a:pt x="195587" y="1"/>
                    </a:cubicBezTo>
                    <a:lnTo>
                      <a:pt x="191085" y="1"/>
                    </a:lnTo>
                    <a:cubicBezTo>
                      <a:pt x="191085" y="1685"/>
                      <a:pt x="189727" y="3042"/>
                      <a:pt x="188061" y="3042"/>
                    </a:cubicBezTo>
                    <a:cubicBezTo>
                      <a:pt x="186377" y="3042"/>
                      <a:pt x="185019" y="1685"/>
                      <a:pt x="185019" y="1"/>
                    </a:cubicBezTo>
                    <a:lnTo>
                      <a:pt x="180534" y="1"/>
                    </a:lnTo>
                    <a:cubicBezTo>
                      <a:pt x="180534" y="1685"/>
                      <a:pt x="179177" y="3042"/>
                      <a:pt x="177492" y="3042"/>
                    </a:cubicBezTo>
                    <a:cubicBezTo>
                      <a:pt x="175808" y="3042"/>
                      <a:pt x="174451" y="1685"/>
                      <a:pt x="174451" y="1"/>
                    </a:cubicBezTo>
                    <a:lnTo>
                      <a:pt x="169966" y="1"/>
                    </a:lnTo>
                    <a:cubicBezTo>
                      <a:pt x="169966" y="1685"/>
                      <a:pt x="168608" y="3042"/>
                      <a:pt x="166924" y="3042"/>
                    </a:cubicBezTo>
                    <a:cubicBezTo>
                      <a:pt x="165258" y="3042"/>
                      <a:pt x="163900" y="1685"/>
                      <a:pt x="163900" y="1"/>
                    </a:cubicBezTo>
                    <a:lnTo>
                      <a:pt x="159398" y="1"/>
                    </a:lnTo>
                    <a:cubicBezTo>
                      <a:pt x="159398" y="1685"/>
                      <a:pt x="158040" y="3042"/>
                      <a:pt x="156356" y="3042"/>
                    </a:cubicBezTo>
                    <a:cubicBezTo>
                      <a:pt x="154690" y="3042"/>
                      <a:pt x="153332" y="1685"/>
                      <a:pt x="153332" y="1"/>
                    </a:cubicBezTo>
                    <a:lnTo>
                      <a:pt x="148830" y="1"/>
                    </a:lnTo>
                    <a:cubicBezTo>
                      <a:pt x="148830" y="1685"/>
                      <a:pt x="147472" y="3042"/>
                      <a:pt x="145805" y="3042"/>
                    </a:cubicBezTo>
                    <a:cubicBezTo>
                      <a:pt x="144121" y="3042"/>
                      <a:pt x="142764" y="1685"/>
                      <a:pt x="142764" y="1"/>
                    </a:cubicBezTo>
                    <a:lnTo>
                      <a:pt x="138279" y="1"/>
                    </a:lnTo>
                    <a:cubicBezTo>
                      <a:pt x="138279" y="1685"/>
                      <a:pt x="136921" y="3042"/>
                      <a:pt x="135237" y="3042"/>
                    </a:cubicBezTo>
                    <a:cubicBezTo>
                      <a:pt x="133553" y="3042"/>
                      <a:pt x="132196" y="1685"/>
                      <a:pt x="132196" y="1"/>
                    </a:cubicBezTo>
                    <a:lnTo>
                      <a:pt x="127711" y="1"/>
                    </a:lnTo>
                    <a:cubicBezTo>
                      <a:pt x="127711" y="1685"/>
                      <a:pt x="126353" y="3042"/>
                      <a:pt x="124669" y="3042"/>
                    </a:cubicBezTo>
                    <a:cubicBezTo>
                      <a:pt x="123003" y="3042"/>
                      <a:pt x="121645" y="1685"/>
                      <a:pt x="121645" y="1"/>
                    </a:cubicBezTo>
                    <a:lnTo>
                      <a:pt x="117143" y="1"/>
                    </a:lnTo>
                    <a:cubicBezTo>
                      <a:pt x="117143" y="1685"/>
                      <a:pt x="115785" y="3042"/>
                      <a:pt x="114101" y="3042"/>
                    </a:cubicBezTo>
                    <a:cubicBezTo>
                      <a:pt x="112434" y="3042"/>
                      <a:pt x="111077" y="1685"/>
                      <a:pt x="111077" y="1"/>
                    </a:cubicBezTo>
                    <a:lnTo>
                      <a:pt x="106575" y="1"/>
                    </a:lnTo>
                    <a:cubicBezTo>
                      <a:pt x="106575" y="1685"/>
                      <a:pt x="105217" y="3042"/>
                      <a:pt x="103550" y="3042"/>
                    </a:cubicBezTo>
                    <a:cubicBezTo>
                      <a:pt x="101866" y="3042"/>
                      <a:pt x="100509" y="1685"/>
                      <a:pt x="100509" y="1"/>
                    </a:cubicBezTo>
                    <a:lnTo>
                      <a:pt x="96024" y="1"/>
                    </a:lnTo>
                    <a:cubicBezTo>
                      <a:pt x="96024" y="1685"/>
                      <a:pt x="94666" y="3042"/>
                      <a:pt x="92982" y="3042"/>
                    </a:cubicBezTo>
                    <a:cubicBezTo>
                      <a:pt x="91298" y="3042"/>
                      <a:pt x="89941" y="1685"/>
                      <a:pt x="89941" y="1"/>
                    </a:cubicBezTo>
                    <a:lnTo>
                      <a:pt x="85456" y="1"/>
                    </a:lnTo>
                    <a:cubicBezTo>
                      <a:pt x="85456" y="1685"/>
                      <a:pt x="84098" y="3042"/>
                      <a:pt x="82414" y="3042"/>
                    </a:cubicBezTo>
                    <a:cubicBezTo>
                      <a:pt x="80747" y="3042"/>
                      <a:pt x="79390" y="1685"/>
                      <a:pt x="79390" y="1"/>
                    </a:cubicBezTo>
                    <a:lnTo>
                      <a:pt x="74888" y="1"/>
                    </a:lnTo>
                    <a:cubicBezTo>
                      <a:pt x="74888" y="1685"/>
                      <a:pt x="73530" y="3042"/>
                      <a:pt x="71846" y="3042"/>
                    </a:cubicBezTo>
                    <a:cubicBezTo>
                      <a:pt x="70179" y="3042"/>
                      <a:pt x="68822" y="1685"/>
                      <a:pt x="68822" y="1"/>
                    </a:cubicBezTo>
                    <a:lnTo>
                      <a:pt x="64320" y="1"/>
                    </a:lnTo>
                    <a:cubicBezTo>
                      <a:pt x="64320" y="1685"/>
                      <a:pt x="62962" y="3042"/>
                      <a:pt x="61295" y="3042"/>
                    </a:cubicBezTo>
                    <a:cubicBezTo>
                      <a:pt x="59611" y="3042"/>
                      <a:pt x="58254" y="1685"/>
                      <a:pt x="58254" y="1"/>
                    </a:cubicBezTo>
                    <a:lnTo>
                      <a:pt x="53769" y="1"/>
                    </a:lnTo>
                    <a:cubicBezTo>
                      <a:pt x="53769" y="1685"/>
                      <a:pt x="52411" y="3042"/>
                      <a:pt x="50727" y="3042"/>
                    </a:cubicBezTo>
                    <a:cubicBezTo>
                      <a:pt x="49043" y="3042"/>
                      <a:pt x="47686" y="1685"/>
                      <a:pt x="47686" y="1"/>
                    </a:cubicBezTo>
                    <a:lnTo>
                      <a:pt x="43201" y="1"/>
                    </a:lnTo>
                    <a:cubicBezTo>
                      <a:pt x="43201" y="1685"/>
                      <a:pt x="41843" y="3042"/>
                      <a:pt x="40159" y="3042"/>
                    </a:cubicBezTo>
                    <a:cubicBezTo>
                      <a:pt x="38492" y="3042"/>
                      <a:pt x="37135" y="1685"/>
                      <a:pt x="37135" y="1"/>
                    </a:cubicBezTo>
                    <a:lnTo>
                      <a:pt x="32633" y="1"/>
                    </a:lnTo>
                    <a:cubicBezTo>
                      <a:pt x="32633" y="1685"/>
                      <a:pt x="31275" y="3042"/>
                      <a:pt x="29591" y="3042"/>
                    </a:cubicBezTo>
                    <a:cubicBezTo>
                      <a:pt x="27924" y="3042"/>
                      <a:pt x="26567" y="1685"/>
                      <a:pt x="26567" y="1"/>
                    </a:cubicBezTo>
                    <a:lnTo>
                      <a:pt x="22065" y="1"/>
                    </a:lnTo>
                    <a:cubicBezTo>
                      <a:pt x="22065" y="1685"/>
                      <a:pt x="20707" y="3042"/>
                      <a:pt x="19040" y="3042"/>
                    </a:cubicBezTo>
                    <a:cubicBezTo>
                      <a:pt x="17356" y="3042"/>
                      <a:pt x="15999" y="1685"/>
                      <a:pt x="15999" y="1"/>
                    </a:cubicBezTo>
                    <a:lnTo>
                      <a:pt x="11514" y="1"/>
                    </a:lnTo>
                    <a:cubicBezTo>
                      <a:pt x="11514" y="1685"/>
                      <a:pt x="10156" y="3042"/>
                      <a:pt x="8472" y="3042"/>
                    </a:cubicBezTo>
                    <a:cubicBezTo>
                      <a:pt x="6788" y="3042"/>
                      <a:pt x="5431" y="1685"/>
                      <a:pt x="54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984;p54">
                <a:extLst>
                  <a:ext uri="{FF2B5EF4-FFF2-40B4-BE49-F238E27FC236}">
                    <a16:creationId xmlns:a16="http://schemas.microsoft.com/office/drawing/2014/main" id="{AD380474-12CF-555E-927E-A9CC02355EEC}"/>
                  </a:ext>
                </a:extLst>
              </p:cNvPr>
              <p:cNvSpPr/>
              <p:nvPr/>
            </p:nvSpPr>
            <p:spPr>
              <a:xfrm>
                <a:off x="519925" y="898100"/>
                <a:ext cx="6547500" cy="3924375"/>
              </a:xfrm>
              <a:custGeom>
                <a:avLst/>
                <a:gdLst/>
                <a:ahLst/>
                <a:cxnLst/>
                <a:rect l="l" t="t" r="r" b="b"/>
                <a:pathLst>
                  <a:path w="261900" h="156975" fill="none" extrusionOk="0">
                    <a:moveTo>
                      <a:pt x="261899" y="173"/>
                    </a:moveTo>
                    <a:lnTo>
                      <a:pt x="261796" y="156975"/>
                    </a:lnTo>
                    <a:lnTo>
                      <a:pt x="1" y="156803"/>
                    </a:lnTo>
                    <a:lnTo>
                      <a:pt x="104" y="1"/>
                    </a:lnTo>
                    <a:close/>
                  </a:path>
                </a:pathLst>
              </a:custGeom>
              <a:solidFill>
                <a:schemeClr val="accent3"/>
              </a:solidFill>
              <a:ln w="3875" cap="flat" cmpd="sng">
                <a:solidFill>
                  <a:schemeClr val="dk1"/>
                </a:solidFill>
                <a:prstDash val="solid"/>
                <a:miter lim="1718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 name="TextBox 1">
              <a:extLst>
                <a:ext uri="{FF2B5EF4-FFF2-40B4-BE49-F238E27FC236}">
                  <a16:creationId xmlns:a16="http://schemas.microsoft.com/office/drawing/2014/main" id="{0CDE6675-E4C2-F1BA-7C32-727E7A4694AB}"/>
                </a:ext>
              </a:extLst>
            </p:cNvPr>
            <p:cNvSpPr txBox="1"/>
            <p:nvPr/>
          </p:nvSpPr>
          <p:spPr>
            <a:xfrm>
              <a:off x="445908" y="936459"/>
              <a:ext cx="3509296" cy="1754326"/>
            </a:xfrm>
            <a:prstGeom prst="rect">
              <a:avLst/>
            </a:prstGeom>
            <a:noFill/>
          </p:spPr>
          <p:txBody>
            <a:bodyPr wrap="square" rtlCol="0">
              <a:spAutoFit/>
            </a:bodyPr>
            <a:lstStyle/>
            <a:p>
              <a:r>
                <a:rPr lang="en-US" sz="5400" dirty="0" err="1">
                  <a:solidFill>
                    <a:schemeClr val="bg1"/>
                  </a:solidFill>
                  <a:latin typeface="Times New Roman" panose="02020603050405020304" pitchFamily="18" charset="0"/>
                  <a:cs typeface="Times New Roman" panose="02020603050405020304" pitchFamily="18" charset="0"/>
                </a:rPr>
                <a:t>Đọc</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thầm</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toàn</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bài</a:t>
              </a:r>
              <a:endParaRPr lang="en-US" sz="5400" dirty="0">
                <a:solidFill>
                  <a:schemeClr val="bg1"/>
                </a:solidFill>
                <a:latin typeface="Times New Roman" panose="02020603050405020304" pitchFamily="18" charset="0"/>
                <a:cs typeface="Times New Roman" panose="02020603050405020304" pitchFamily="18" charset="0"/>
              </a:endParaRPr>
            </a:p>
          </p:txBody>
        </p:sp>
      </p:grpSp>
      <p:sp>
        <p:nvSpPr>
          <p:cNvPr id="17" name="TextBox 16">
            <a:extLst>
              <a:ext uri="{FF2B5EF4-FFF2-40B4-BE49-F238E27FC236}">
                <a16:creationId xmlns:a16="http://schemas.microsoft.com/office/drawing/2014/main" id="{E2B6C1EC-C8B2-B906-D242-89830F722BFA}"/>
              </a:ext>
            </a:extLst>
          </p:cNvPr>
          <p:cNvSpPr txBox="1"/>
          <p:nvPr/>
        </p:nvSpPr>
        <p:spPr>
          <a:xfrm>
            <a:off x="4495800" y="1407931"/>
            <a:ext cx="13072532" cy="1200329"/>
          </a:xfrm>
          <a:prstGeom prst="rect">
            <a:avLst/>
          </a:prstGeom>
          <a:noFill/>
        </p:spPr>
        <p:txBody>
          <a:bodyPr wrap="square">
            <a:spAutoFit/>
          </a:bodyPr>
          <a:lstStyle/>
          <a:p>
            <a:r>
              <a:rPr lang="en-US" sz="7200" b="1" dirty="0" err="1">
                <a:solidFill>
                  <a:schemeClr val="bg1"/>
                </a:solidFill>
                <a:latin typeface="Times New Roman" panose="02020603050405020304" pitchFamily="18" charset="0"/>
                <a:cs typeface="Times New Roman" panose="02020603050405020304" pitchFamily="18" charset="0"/>
              </a:rPr>
              <a:t>Các</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bạn</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đã</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phát</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hiện</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ra</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điều</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gì</a:t>
            </a:r>
            <a:r>
              <a:rPr lang="en-US" sz="7200" b="1" dirty="0">
                <a:solidFill>
                  <a:schemeClr val="bg1"/>
                </a:solidFill>
                <a:latin typeface="Times New Roman" panose="02020603050405020304" pitchFamily="18" charset="0"/>
                <a:cs typeface="Times New Roman" panose="02020603050405020304" pitchFamily="18" charset="0"/>
              </a:rPr>
              <a:t>?</a:t>
            </a:r>
          </a:p>
        </p:txBody>
      </p:sp>
      <p:grpSp>
        <p:nvGrpSpPr>
          <p:cNvPr id="14" name="Group 13">
            <a:extLst>
              <a:ext uri="{FF2B5EF4-FFF2-40B4-BE49-F238E27FC236}">
                <a16:creationId xmlns:a16="http://schemas.microsoft.com/office/drawing/2014/main" id="{2958103A-B490-2661-10AE-F75748873466}"/>
              </a:ext>
            </a:extLst>
          </p:cNvPr>
          <p:cNvGrpSpPr/>
          <p:nvPr/>
        </p:nvGrpSpPr>
        <p:grpSpPr>
          <a:xfrm>
            <a:off x="12496800" y="6418627"/>
            <a:ext cx="4298338" cy="4086272"/>
            <a:chOff x="12437134" y="6200728"/>
            <a:chExt cx="4298338" cy="4086272"/>
          </a:xfrm>
        </p:grpSpPr>
        <p:pic>
          <p:nvPicPr>
            <p:cNvPr id="7" name="Picture 6">
              <a:extLst>
                <a:ext uri="{FF2B5EF4-FFF2-40B4-BE49-F238E27FC236}">
                  <a16:creationId xmlns:a16="http://schemas.microsoft.com/office/drawing/2014/main" id="{7E2478CC-B6FF-582C-B3A9-31629D6CCF24}"/>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971" b="97067" l="9971" r="89736">
                          <a14:foregroundMark x1="36657" y1="97067" x2="45748" y2="93548"/>
                        </a14:backgroundRemoval>
                      </a14:imgEffect>
                      <a14:imgEffect>
                        <a14:saturation sat="0"/>
                      </a14:imgEffect>
                    </a14:imgLayer>
                  </a14:imgProps>
                </a:ext>
              </a:extLst>
            </a:blip>
            <a:stretch>
              <a:fillRect/>
            </a:stretch>
          </p:blipFill>
          <p:spPr>
            <a:xfrm flipH="1">
              <a:off x="12649200" y="6200728"/>
              <a:ext cx="4086272" cy="4086272"/>
            </a:xfrm>
            <a:prstGeom prst="rect">
              <a:avLst/>
            </a:prstGeom>
          </p:spPr>
        </p:pic>
        <p:pic>
          <p:nvPicPr>
            <p:cNvPr id="11" name="Picture 10">
              <a:extLst>
                <a:ext uri="{FF2B5EF4-FFF2-40B4-BE49-F238E27FC236}">
                  <a16:creationId xmlns:a16="http://schemas.microsoft.com/office/drawing/2014/main" id="{2747456E-9B7F-7C93-312F-277B338F1EE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663458">
              <a:off x="15535130" y="6584019"/>
              <a:ext cx="795688" cy="795688"/>
            </a:xfrm>
            <a:prstGeom prst="rect">
              <a:avLst/>
            </a:prstGeom>
          </p:spPr>
        </p:pic>
        <p:pic>
          <p:nvPicPr>
            <p:cNvPr id="13" name="Picture 12">
              <a:extLst>
                <a:ext uri="{FF2B5EF4-FFF2-40B4-BE49-F238E27FC236}">
                  <a16:creationId xmlns:a16="http://schemas.microsoft.com/office/drawing/2014/main" id="{8F31C818-1921-4D88-31B4-41C8E124476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691116">
              <a:off x="12437134" y="7730510"/>
              <a:ext cx="639189" cy="639189"/>
            </a:xfrm>
            <a:prstGeom prst="rect">
              <a:avLst/>
            </a:prstGeom>
          </p:spPr>
        </p:pic>
      </p:grpSp>
    </p:spTree>
    <p:extLst>
      <p:ext uri="{BB962C8B-B14F-4D97-AF65-F5344CB8AC3E}">
        <p14:creationId xmlns:p14="http://schemas.microsoft.com/office/powerpoint/2010/main" val="1348350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0" presetClass="path" presetSubtype="0" decel="100000" fill="hold" nodeType="withEffect">
                                  <p:stCondLst>
                                    <p:cond delay="0"/>
                                  </p:stCondLst>
                                  <p:childTnLst>
                                    <p:animMotion origin="layout" path="M -0.32413 -0.05386 L -0.32413 -0.0537 C -0.31927 -0.05664 -0.31441 -0.05849 -0.30972 -0.06219 C -0.30651 -0.06466 -0.30165 -0.0767 -0.29965 -0.08071 C -0.29739 -0.08503 -0.29513 -0.08889 -0.29288 -0.09321 C -0.29088 -0.09707 -0.28906 -0.1017 -0.28698 -0.10556 C -0.28541 -0.10864 -0.28359 -0.11096 -0.28194 -0.11389 C -0.27647 -0.12315 -0.28081 -0.11728 -0.27526 -0.12407 C -0.27352 -0.12145 -0.27152 -0.1196 -0.27005 -0.1159 C -0.26779 -0.10972 -0.26909 -0.1054 -0.26762 -0.09938 C -0.26562 -0.09151 -0.26119 -0.07377 -0.25737 -0.06836 C -0.25599 -0.06636 -0.2546 -0.06404 -0.25312 -0.06219 C -0.25251 -0.06127 -0.25147 -0.0608 -0.2506 -0.06003 C -0.24548 -0.06188 -0.23073 -0.06574 -0.22378 -0.07037 C -0.22222 -0.07145 -0.22092 -0.07361 -0.21961 -0.07454 C -0.21796 -0.07562 -0.21632 -0.07577 -0.21441 -0.0767 C -0.20651 -0.08056 -0.20651 -0.08179 -0.19791 -0.08488 C -0.19505 -0.0858 -0.1921 -0.08627 -0.18941 -0.08704 C -0.18185 -0.08472 -0.18055 -0.08488 -0.17239 -0.0787 C -0.1704 -0.07716 -0.16849 -0.07531 -0.16649 -0.07253 C -0.16484 -0.06975 -0.16319 -0.06543 -0.16093 -0.06219 C -0.15972 -0.05926 -0.15833 -0.05664 -0.15651 -0.05386 C -0.15512 -0.04907 -0.15382 -0.04398 -0.15243 -0.03951 C -0.14991 -0.03179 -0.14461 -0.01944 -0.14071 -0.01466 C -0.1381 -0.01173 -0.1355 -0.00972 -0.1329 -0.00849 C -0.12994 -0.00694 -0.12682 -0.0071 -0.12369 -0.00633 C -0.11909 -0.00772 -0.11449 -0.00802 -0.11033 -0.01049 C -0.1052 -0.01343 -0.10468 -0.01929 -0.10086 -0.02701 C -0.09887 -0.03148 -0.09678 -0.03627 -0.09418 -0.03951 C -0.09262 -0.04182 -0.09027 -0.04198 -0.08836 -0.04352 C -0.08038 -0.05015 -0.08828 -0.04599 -0.07908 -0.04985 C -0.07404 -0.04907 -0.06883 -0.05031 -0.06397 -0.04769 C -0.05729 -0.04414 -0.05104 -0.03627 -0.04461 -0.03117 C -0.01215 -0.00602 -0.04661 -0.03426 -0.02439 -0.01883 C -0.02283 -0.01775 -0.0217 -0.01574 -0.02013 -0.01466 C -0.01744 -0.01265 -0.01154 -0.01127 -0.00911 -0.01049 C -0.00781 -0.0091 -0.00642 -0.00756 -0.00494 -0.00633 C -0.0039 -0.00556 -0.00277 -0.0054 -0.00165 -0.00432 C -0.00165 -0.00417 0.0033 0.00386 0.0033 0.00401 L -4.16667E-6 -0.00015 L -4.16667E-6 0 " pathEditMode="relative" rAng="0" ptsTypes="AAAAAAAAAAAAAAAAAAAAAAAAAAAAAAAAAAAAAAAAA">
                                      <p:cBhvr>
                                        <p:cTn id="16" dur="1500" fill="hold"/>
                                        <p:tgtEl>
                                          <p:spTgt spid="33"/>
                                        </p:tgtEl>
                                        <p:attrNameLst>
                                          <p:attrName>ppt_x</p:attrName>
                                          <p:attrName>ppt_y</p:attrName>
                                        </p:attrNameLst>
                                      </p:cBhvr>
                                      <p:rCtr x="16372" y="-617"/>
                                    </p:animMotion>
                                  </p:childTnLst>
                                </p:cTn>
                              </p:par>
                              <p:par>
                                <p:cTn id="17" presetID="42" presetClass="entr" presetSubtype="0" fill="hold" grpId="0" nodeType="withEffect">
                                  <p:stCondLst>
                                    <p:cond delay="60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cTn>
                              </p:par>
                              <p:par>
                                <p:cTn id="22" presetID="23" presetClass="entr" presetSubtype="16" fill="hold" nodeType="withEffect">
                                  <p:stCondLst>
                                    <p:cond delay="1000"/>
                                  </p:stCondLst>
                                  <p:childTnLst>
                                    <p:set>
                                      <p:cBhvr>
                                        <p:cTn id="23" dur="1" fill="hold">
                                          <p:stCondLst>
                                            <p:cond delay="0"/>
                                          </p:stCondLst>
                                        </p:cTn>
                                        <p:tgtEl>
                                          <p:spTgt spid="14"/>
                                        </p:tgtEl>
                                        <p:attrNameLst>
                                          <p:attrName>style.visibility</p:attrName>
                                        </p:attrNameLst>
                                      </p:cBhvr>
                                      <p:to>
                                        <p:strVal val="visible"/>
                                      </p:to>
                                    </p:set>
                                    <p:anim calcmode="lin" valueType="num">
                                      <p:cBhvr>
                                        <p:cTn id="24" dur="750" fill="hold"/>
                                        <p:tgtEl>
                                          <p:spTgt spid="14"/>
                                        </p:tgtEl>
                                        <p:attrNameLst>
                                          <p:attrName>ppt_w</p:attrName>
                                        </p:attrNameLst>
                                      </p:cBhvr>
                                      <p:tavLst>
                                        <p:tav tm="0">
                                          <p:val>
                                            <p:fltVal val="0"/>
                                          </p:val>
                                        </p:tav>
                                        <p:tav tm="100000">
                                          <p:val>
                                            <p:strVal val="#ppt_w"/>
                                          </p:val>
                                        </p:tav>
                                      </p:tavLst>
                                    </p:anim>
                                    <p:anim calcmode="lin" valueType="num">
                                      <p:cBhvr>
                                        <p:cTn id="25" dur="75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67042" b="63578"/>
          <a:stretch>
            <a:fillRect/>
          </a:stretch>
        </p:blipFill>
        <p:spPr>
          <a:xfrm>
            <a:off x="947896" y="2345519"/>
            <a:ext cx="607622" cy="586721"/>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67042" b="63578"/>
          <a:stretch>
            <a:fillRect/>
          </a:stretch>
        </p:blipFill>
        <p:spPr>
          <a:xfrm>
            <a:off x="15697200" y="302779"/>
            <a:ext cx="607622" cy="586721"/>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67042" b="63578"/>
          <a:stretch>
            <a:fillRect/>
          </a:stretch>
        </p:blipFill>
        <p:spPr>
          <a:xfrm flipH="1">
            <a:off x="1277452" y="8438215"/>
            <a:ext cx="342375" cy="330598"/>
          </a:xfrm>
          <a:prstGeom prst="rect">
            <a:avLst/>
          </a:prstGeom>
        </p:spPr>
      </p:pic>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67042" b="63578"/>
          <a:stretch>
            <a:fillRect/>
          </a:stretch>
        </p:blipFill>
        <p:spPr>
          <a:xfrm flipH="1">
            <a:off x="1581263" y="9218385"/>
            <a:ext cx="1036337" cy="1000689"/>
          </a:xfrm>
          <a:prstGeom prst="rect">
            <a:avLst/>
          </a:prstGeom>
        </p:spPr>
      </p:pic>
      <p:pic>
        <p:nvPicPr>
          <p:cNvPr id="10" name="Picture 10"/>
          <p:cNvPicPr>
            <a:picLocks noChangeAspect="1"/>
          </p:cNvPicPr>
          <p:nvPr/>
        </p:nvPicPr>
        <p:blipFill>
          <a:blip r:embed="rId4">
            <a:alphaModFix amt="47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4323837" y="7798376"/>
            <a:ext cx="4724277" cy="2958579"/>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6685975" y="7437768"/>
            <a:ext cx="2362139" cy="1479289"/>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7200" y="9240163"/>
            <a:ext cx="2362139" cy="1479289"/>
          </a:xfrm>
          <a:prstGeom prst="rect">
            <a:avLst/>
          </a:prstGeom>
        </p:spPr>
      </p:pic>
      <p:pic>
        <p:nvPicPr>
          <p:cNvPr id="13" name="Picture 13"/>
          <p:cNvPicPr>
            <a:picLocks noChangeAspect="1"/>
          </p:cNvPicPr>
          <p:nvPr/>
        </p:nvPicPr>
        <p:blipFill>
          <a:blip r:embed="rId4">
            <a:alphaModFix amt="47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5821223" y="-398891"/>
            <a:ext cx="3386682" cy="2120910"/>
          </a:xfrm>
          <a:prstGeom prst="rect">
            <a:avLst/>
          </a:prstGeom>
        </p:spPr>
      </p:pic>
      <p:pic>
        <p:nvPicPr>
          <p:cNvPr id="17" name="Picture 16">
            <a:extLst>
              <a:ext uri="{FF2B5EF4-FFF2-40B4-BE49-F238E27FC236}">
                <a16:creationId xmlns:a16="http://schemas.microsoft.com/office/drawing/2014/main" id="{7DE765B0-AAB9-B6C2-93D3-0E78682377CE}"/>
              </a:ext>
            </a:extLst>
          </p:cNvPr>
          <p:cNvPicPr>
            <a:picLocks noChangeAspect="1"/>
          </p:cNvPicPr>
          <p:nvPr/>
        </p:nvPicPr>
        <p:blipFill>
          <a:blip r:embed="rId6"/>
          <a:stretch>
            <a:fillRect/>
          </a:stretch>
        </p:blipFill>
        <p:spPr>
          <a:xfrm>
            <a:off x="4704815" y="2910089"/>
            <a:ext cx="10812193" cy="6463811"/>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984AA3DC-39C3-1242-6441-75C85ACBB97A}"/>
              </a:ext>
            </a:extLst>
          </p:cNvPr>
          <p:cNvPicPr>
            <a:picLocks noChangeAspect="1"/>
          </p:cNvPicPr>
          <p:nvPr/>
        </p:nvPicPr>
        <p:blipFill>
          <a:blip r:embed="rId7"/>
          <a:stretch>
            <a:fillRect/>
          </a:stretch>
        </p:blipFill>
        <p:spPr>
          <a:xfrm>
            <a:off x="6548606" y="-170955"/>
            <a:ext cx="7124610" cy="2120910"/>
          </a:xfrm>
          <a:prstGeom prst="rect">
            <a:avLst/>
          </a:prstGeom>
        </p:spPr>
      </p:pic>
      <p:sp>
        <p:nvSpPr>
          <p:cNvPr id="19" name="TextBox 18">
            <a:extLst>
              <a:ext uri="{FF2B5EF4-FFF2-40B4-BE49-F238E27FC236}">
                <a16:creationId xmlns:a16="http://schemas.microsoft.com/office/drawing/2014/main" id="{89EE7F48-D594-2946-FA55-55B69FADB82C}"/>
              </a:ext>
            </a:extLst>
          </p:cNvPr>
          <p:cNvSpPr txBox="1"/>
          <p:nvPr/>
        </p:nvSpPr>
        <p:spPr>
          <a:xfrm>
            <a:off x="2881719" y="1871415"/>
            <a:ext cx="14458385"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Quan </a:t>
            </a:r>
            <a:r>
              <a:rPr lang="en-US" sz="4000" b="1" dirty="0" err="1">
                <a:latin typeface="Times New Roman" panose="02020603050405020304" pitchFamily="18" charset="0"/>
                <a:cs typeface="Times New Roman" panose="02020603050405020304" pitchFamily="18" charset="0"/>
              </a:rPr>
              <a:t>sát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tranh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minh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họa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đoán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xem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các</a:t>
            </a:r>
            <a:r>
              <a:rPr lang="en-US" sz="4000" b="1" dirty="0">
                <a:latin typeface="Times New Roman" panose="02020603050405020304" pitchFamily="18" charset="0"/>
                <a:cs typeface="Times New Roman" panose="02020603050405020304" pitchFamily="18" charset="0"/>
              </a:rPr>
              <a:t> con </a:t>
            </a:r>
            <a:r>
              <a:rPr lang="en-US" sz="4000" b="1" dirty="0" err="1">
                <a:latin typeface="Times New Roman" panose="02020603050405020304" pitchFamily="18" charset="0"/>
                <a:cs typeface="Times New Roman" panose="02020603050405020304" pitchFamily="18" charset="0"/>
              </a:rPr>
              <a:t>vật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đang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làm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gì</a:t>
            </a:r>
            <a:r>
              <a:rPr lang="en-US" sz="4000" b="1" dirty="0">
                <a:latin typeface="Times New Roman" panose="02020603050405020304" pitchFamily="18" charset="0"/>
                <a:cs typeface="Times New Roman" panose="02020603050405020304" pitchFamily="18" charset="0"/>
              </a:rPr>
              <a:t>?</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3"/>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par>
                                <p:cTn id="10" presetID="42" presetClass="entr" presetSubtype="0" fill="hold" nodeType="withEffect">
                                  <p:stCondLst>
                                    <p:cond delay="30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35" name="Picture 5">
            <a:extLst>
              <a:ext uri="{FF2B5EF4-FFF2-40B4-BE49-F238E27FC236}">
                <a16:creationId xmlns:a16="http://schemas.microsoft.com/office/drawing/2014/main" id="{04562D63-090B-0636-65F6-EB2D96105D7B}"/>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64485"/>
          <a:stretch/>
        </p:blipFill>
        <p:spPr>
          <a:xfrm>
            <a:off x="237068" y="546629"/>
            <a:ext cx="17517532" cy="2922935"/>
          </a:xfrm>
          <a:prstGeom prst="rect">
            <a:avLst/>
          </a:prstGeom>
        </p:spPr>
      </p:pic>
      <p:pic>
        <p:nvPicPr>
          <p:cNvPr id="16" name="Picture 2">
            <a:extLst>
              <a:ext uri="{FF2B5EF4-FFF2-40B4-BE49-F238E27FC236}">
                <a16:creationId xmlns:a16="http://schemas.microsoft.com/office/drawing/2014/main" id="{D7249D02-504D-A056-0217-8D11655349E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r="33855" b="49388"/>
          <a:stretch>
            <a:fillRect/>
          </a:stretch>
        </p:blipFill>
        <p:spPr>
          <a:xfrm flipH="1">
            <a:off x="-1965790" y="6662882"/>
            <a:ext cx="5712154" cy="3636818"/>
          </a:xfrm>
          <a:prstGeom prst="rect">
            <a:avLst/>
          </a:prstGeom>
        </p:spPr>
      </p:pic>
      <p:pic>
        <p:nvPicPr>
          <p:cNvPr id="19" name="Picture 3">
            <a:extLst>
              <a:ext uri="{FF2B5EF4-FFF2-40B4-BE49-F238E27FC236}">
                <a16:creationId xmlns:a16="http://schemas.microsoft.com/office/drawing/2014/main" id="{36D09F80-6C1C-F512-9F47-0AD9BC26164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48732" b="27596"/>
          <a:stretch>
            <a:fillRect/>
          </a:stretch>
        </p:blipFill>
        <p:spPr>
          <a:xfrm rot="-139838">
            <a:off x="14485471" y="5268200"/>
            <a:ext cx="6295478" cy="7990716"/>
          </a:xfrm>
          <a:prstGeom prst="rect">
            <a:avLst/>
          </a:prstGeom>
        </p:spPr>
      </p:pic>
      <p:sp>
        <p:nvSpPr>
          <p:cNvPr id="26" name="TextBox 25">
            <a:extLst>
              <a:ext uri="{FF2B5EF4-FFF2-40B4-BE49-F238E27FC236}">
                <a16:creationId xmlns:a16="http://schemas.microsoft.com/office/drawing/2014/main" id="{12A1348E-C92B-5E4F-BA2C-0F62C930B49B}"/>
              </a:ext>
            </a:extLst>
          </p:cNvPr>
          <p:cNvSpPr txBox="1"/>
          <p:nvPr/>
        </p:nvSpPr>
        <p:spPr>
          <a:xfrm>
            <a:off x="4736901" y="4559032"/>
            <a:ext cx="8517865" cy="4825663"/>
          </a:xfrm>
          <a:prstGeom prst="cloudCallout">
            <a:avLst>
              <a:gd name="adj1" fmla="val -64036"/>
              <a:gd name="adj2" fmla="val -39557"/>
            </a:avLst>
          </a:prstGeom>
          <a:solidFill>
            <a:srgbClr val="EACCA4">
              <a:alpha val="56000"/>
            </a:srgbClr>
          </a:solidFill>
        </p:spPr>
        <p:txBody>
          <a:bodyPr wrap="square" rtlCol="0">
            <a:spAutoFit/>
          </a:bodyPr>
          <a:lstStyle/>
          <a:p>
            <a:pPr algn="ctr">
              <a:buFont typeface="Arial"/>
              <a:buNone/>
              <a:defRPr/>
            </a:pPr>
            <a:r>
              <a:rPr lang="vi-VN" sz="4000" b="1" dirty="0">
                <a:solidFill>
                  <a:schemeClr val="bg2">
                    <a:lumMod val="25000"/>
                  </a:schemeClr>
                </a:solidFill>
                <a:latin typeface="Times New Roman" panose="02020603050405020304" pitchFamily="18" charset="0"/>
                <a:cs typeface="Times New Roman" panose="02020603050405020304" pitchFamily="18" charset="0"/>
                <a:sym typeface="Arial"/>
              </a:rPr>
              <a:t>Các bạn nghe dế than hát, vỗ tay khen hay rồi lần lượt giới thiệu bản thân để làm quen với dế than</a:t>
            </a:r>
            <a:r>
              <a:rPr lang="en-US" sz="4000" b="1" dirty="0">
                <a:solidFill>
                  <a:schemeClr val="bg2">
                    <a:lumMod val="25000"/>
                  </a:schemeClr>
                </a:solidFill>
                <a:latin typeface="Times New Roman" panose="02020603050405020304" pitchFamily="18" charset="0"/>
                <a:cs typeface="Times New Roman" panose="02020603050405020304" pitchFamily="18" charset="0"/>
                <a:sym typeface="Arial"/>
              </a:rPr>
              <a:t>.</a:t>
            </a:r>
            <a:endParaRPr lang="vi-VN" sz="4000" b="1" kern="0" dirty="0">
              <a:solidFill>
                <a:schemeClr val="bg2">
                  <a:lumMod val="25000"/>
                </a:schemeClr>
              </a:solidFill>
              <a:latin typeface="Times New Roman" panose="02020603050405020304" pitchFamily="18" charset="0"/>
              <a:cs typeface="Times New Roman" panose="02020603050405020304" pitchFamily="18" charset="0"/>
              <a:sym typeface="Arial"/>
            </a:endParaRPr>
          </a:p>
        </p:txBody>
      </p:sp>
      <p:pic>
        <p:nvPicPr>
          <p:cNvPr id="33" name="Picture 32">
            <a:extLst>
              <a:ext uri="{FF2B5EF4-FFF2-40B4-BE49-F238E27FC236}">
                <a16:creationId xmlns:a16="http://schemas.microsoft.com/office/drawing/2014/main" id="{E213FF22-3FE3-2DCC-BD12-25CE1CCF8B4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592580" flipH="1">
            <a:off x="1095525" y="4803417"/>
            <a:ext cx="1792382" cy="680164"/>
          </a:xfrm>
          <a:prstGeom prst="rect">
            <a:avLst/>
          </a:prstGeom>
        </p:spPr>
      </p:pic>
      <p:grpSp>
        <p:nvGrpSpPr>
          <p:cNvPr id="6" name="Group 5">
            <a:extLst>
              <a:ext uri="{FF2B5EF4-FFF2-40B4-BE49-F238E27FC236}">
                <a16:creationId xmlns:a16="http://schemas.microsoft.com/office/drawing/2014/main" id="{210EC44A-C013-98AF-44F2-C5CE8C4A629B}"/>
              </a:ext>
            </a:extLst>
          </p:cNvPr>
          <p:cNvGrpSpPr/>
          <p:nvPr/>
        </p:nvGrpSpPr>
        <p:grpSpPr>
          <a:xfrm>
            <a:off x="237068" y="421564"/>
            <a:ext cx="3726604" cy="3048000"/>
            <a:chOff x="228600" y="266700"/>
            <a:chExt cx="3726604" cy="3048000"/>
          </a:xfrm>
        </p:grpSpPr>
        <p:grpSp>
          <p:nvGrpSpPr>
            <p:cNvPr id="30" name="Google Shape;1982;p54">
              <a:extLst>
                <a:ext uri="{FF2B5EF4-FFF2-40B4-BE49-F238E27FC236}">
                  <a16:creationId xmlns:a16="http://schemas.microsoft.com/office/drawing/2014/main" id="{2C3ADB88-7F4A-D313-2F3C-76861365116A}"/>
                </a:ext>
              </a:extLst>
            </p:cNvPr>
            <p:cNvGrpSpPr/>
            <p:nvPr/>
          </p:nvGrpSpPr>
          <p:grpSpPr>
            <a:xfrm>
              <a:off x="228600" y="266700"/>
              <a:ext cx="3509296" cy="3048000"/>
              <a:chOff x="279350" y="659250"/>
              <a:chExt cx="7028225" cy="4406375"/>
            </a:xfrm>
          </p:grpSpPr>
          <p:sp>
            <p:nvSpPr>
              <p:cNvPr id="31" name="Google Shape;1983;p54">
                <a:extLst>
                  <a:ext uri="{FF2B5EF4-FFF2-40B4-BE49-F238E27FC236}">
                    <a16:creationId xmlns:a16="http://schemas.microsoft.com/office/drawing/2014/main" id="{2AF4F5FF-382C-A132-91A1-C7944DE06A4F}"/>
                  </a:ext>
                </a:extLst>
              </p:cNvPr>
              <p:cNvSpPr/>
              <p:nvPr/>
            </p:nvSpPr>
            <p:spPr>
              <a:xfrm>
                <a:off x="279350" y="659250"/>
                <a:ext cx="7028225" cy="4406375"/>
              </a:xfrm>
              <a:custGeom>
                <a:avLst/>
                <a:gdLst/>
                <a:ahLst/>
                <a:cxnLst/>
                <a:rect l="l" t="t" r="r" b="b"/>
                <a:pathLst>
                  <a:path w="281129" h="176255" extrusionOk="0">
                    <a:moveTo>
                      <a:pt x="2630" y="1"/>
                    </a:moveTo>
                    <a:cubicBezTo>
                      <a:pt x="1169" y="1"/>
                      <a:pt x="1" y="1186"/>
                      <a:pt x="1" y="2630"/>
                    </a:cubicBezTo>
                    <a:lnTo>
                      <a:pt x="1" y="5929"/>
                    </a:lnTo>
                    <a:cubicBezTo>
                      <a:pt x="1685" y="5929"/>
                      <a:pt x="3042" y="7286"/>
                      <a:pt x="3042" y="8971"/>
                    </a:cubicBezTo>
                    <a:cubicBezTo>
                      <a:pt x="3042" y="10637"/>
                      <a:pt x="1685" y="11995"/>
                      <a:pt x="1" y="11995"/>
                    </a:cubicBezTo>
                    <a:lnTo>
                      <a:pt x="1" y="16428"/>
                    </a:lnTo>
                    <a:cubicBezTo>
                      <a:pt x="1685" y="16428"/>
                      <a:pt x="3042" y="17786"/>
                      <a:pt x="3042" y="19470"/>
                    </a:cubicBezTo>
                    <a:cubicBezTo>
                      <a:pt x="3042" y="21154"/>
                      <a:pt x="1685" y="22511"/>
                      <a:pt x="1" y="22511"/>
                    </a:cubicBezTo>
                    <a:lnTo>
                      <a:pt x="1" y="26945"/>
                    </a:lnTo>
                    <a:cubicBezTo>
                      <a:pt x="1685" y="26945"/>
                      <a:pt x="3042" y="28302"/>
                      <a:pt x="3042" y="29969"/>
                    </a:cubicBezTo>
                    <a:cubicBezTo>
                      <a:pt x="3042" y="31653"/>
                      <a:pt x="1685" y="33011"/>
                      <a:pt x="1" y="33011"/>
                    </a:cubicBezTo>
                    <a:lnTo>
                      <a:pt x="1" y="37444"/>
                    </a:lnTo>
                    <a:cubicBezTo>
                      <a:pt x="1685" y="37444"/>
                      <a:pt x="3042" y="38802"/>
                      <a:pt x="3042" y="40468"/>
                    </a:cubicBezTo>
                    <a:cubicBezTo>
                      <a:pt x="3042" y="42152"/>
                      <a:pt x="1685" y="43510"/>
                      <a:pt x="1" y="43510"/>
                    </a:cubicBezTo>
                    <a:lnTo>
                      <a:pt x="1" y="47943"/>
                    </a:lnTo>
                    <a:cubicBezTo>
                      <a:pt x="1685" y="47943"/>
                      <a:pt x="3042" y="49301"/>
                      <a:pt x="3042" y="50985"/>
                    </a:cubicBezTo>
                    <a:cubicBezTo>
                      <a:pt x="3042" y="52652"/>
                      <a:pt x="1685" y="54009"/>
                      <a:pt x="1" y="54009"/>
                    </a:cubicBezTo>
                    <a:lnTo>
                      <a:pt x="1" y="58443"/>
                    </a:lnTo>
                    <a:cubicBezTo>
                      <a:pt x="1685" y="58443"/>
                      <a:pt x="3042" y="59800"/>
                      <a:pt x="3042" y="61484"/>
                    </a:cubicBezTo>
                    <a:cubicBezTo>
                      <a:pt x="3042" y="63168"/>
                      <a:pt x="1685" y="64526"/>
                      <a:pt x="1" y="64526"/>
                    </a:cubicBezTo>
                    <a:lnTo>
                      <a:pt x="1" y="68959"/>
                    </a:lnTo>
                    <a:cubicBezTo>
                      <a:pt x="1685" y="68959"/>
                      <a:pt x="3042" y="70317"/>
                      <a:pt x="3042" y="71983"/>
                    </a:cubicBezTo>
                    <a:cubicBezTo>
                      <a:pt x="3042" y="73667"/>
                      <a:pt x="1685" y="75025"/>
                      <a:pt x="1" y="75025"/>
                    </a:cubicBezTo>
                    <a:lnTo>
                      <a:pt x="1" y="79458"/>
                    </a:lnTo>
                    <a:cubicBezTo>
                      <a:pt x="1685" y="79458"/>
                      <a:pt x="3042" y="80816"/>
                      <a:pt x="3042" y="82483"/>
                    </a:cubicBezTo>
                    <a:cubicBezTo>
                      <a:pt x="3042" y="84167"/>
                      <a:pt x="1685" y="85524"/>
                      <a:pt x="1" y="85524"/>
                    </a:cubicBezTo>
                    <a:lnTo>
                      <a:pt x="1" y="89958"/>
                    </a:lnTo>
                    <a:cubicBezTo>
                      <a:pt x="1685" y="89958"/>
                      <a:pt x="3042" y="91315"/>
                      <a:pt x="3042" y="92999"/>
                    </a:cubicBezTo>
                    <a:cubicBezTo>
                      <a:pt x="3042" y="94666"/>
                      <a:pt x="1685" y="96024"/>
                      <a:pt x="1" y="96024"/>
                    </a:cubicBezTo>
                    <a:lnTo>
                      <a:pt x="1" y="100457"/>
                    </a:lnTo>
                    <a:cubicBezTo>
                      <a:pt x="1685" y="100457"/>
                      <a:pt x="3042" y="101815"/>
                      <a:pt x="3042" y="103499"/>
                    </a:cubicBezTo>
                    <a:cubicBezTo>
                      <a:pt x="3042" y="105183"/>
                      <a:pt x="1685" y="106540"/>
                      <a:pt x="1" y="106540"/>
                    </a:cubicBezTo>
                    <a:lnTo>
                      <a:pt x="1" y="110973"/>
                    </a:lnTo>
                    <a:cubicBezTo>
                      <a:pt x="1685" y="110973"/>
                      <a:pt x="3042" y="112331"/>
                      <a:pt x="3042" y="113998"/>
                    </a:cubicBezTo>
                    <a:cubicBezTo>
                      <a:pt x="3042" y="115682"/>
                      <a:pt x="1685" y="117039"/>
                      <a:pt x="1" y="117039"/>
                    </a:cubicBezTo>
                    <a:lnTo>
                      <a:pt x="1" y="121473"/>
                    </a:lnTo>
                    <a:cubicBezTo>
                      <a:pt x="1685" y="121473"/>
                      <a:pt x="3042" y="122830"/>
                      <a:pt x="3042" y="124497"/>
                    </a:cubicBezTo>
                    <a:cubicBezTo>
                      <a:pt x="3042" y="126181"/>
                      <a:pt x="1685" y="127539"/>
                      <a:pt x="1" y="127539"/>
                    </a:cubicBezTo>
                    <a:lnTo>
                      <a:pt x="1" y="131972"/>
                    </a:lnTo>
                    <a:cubicBezTo>
                      <a:pt x="1685" y="131972"/>
                      <a:pt x="3042" y="133330"/>
                      <a:pt x="3042" y="135014"/>
                    </a:cubicBezTo>
                    <a:cubicBezTo>
                      <a:pt x="3042" y="136680"/>
                      <a:pt x="1685" y="138038"/>
                      <a:pt x="1" y="138038"/>
                    </a:cubicBezTo>
                    <a:lnTo>
                      <a:pt x="1" y="142471"/>
                    </a:lnTo>
                    <a:cubicBezTo>
                      <a:pt x="1685" y="142471"/>
                      <a:pt x="3042" y="143829"/>
                      <a:pt x="3042" y="145513"/>
                    </a:cubicBezTo>
                    <a:cubicBezTo>
                      <a:pt x="3042" y="147197"/>
                      <a:pt x="1685" y="148554"/>
                      <a:pt x="1" y="148554"/>
                    </a:cubicBezTo>
                    <a:lnTo>
                      <a:pt x="1" y="152988"/>
                    </a:lnTo>
                    <a:cubicBezTo>
                      <a:pt x="1685" y="152988"/>
                      <a:pt x="3042" y="154345"/>
                      <a:pt x="3042" y="156012"/>
                    </a:cubicBezTo>
                    <a:cubicBezTo>
                      <a:pt x="3042" y="157696"/>
                      <a:pt x="1685" y="159054"/>
                      <a:pt x="1" y="159054"/>
                    </a:cubicBezTo>
                    <a:lnTo>
                      <a:pt x="1" y="163487"/>
                    </a:lnTo>
                    <a:cubicBezTo>
                      <a:pt x="1685" y="163487"/>
                      <a:pt x="3042" y="164845"/>
                      <a:pt x="3042" y="166511"/>
                    </a:cubicBezTo>
                    <a:cubicBezTo>
                      <a:pt x="3042" y="168195"/>
                      <a:pt x="1685" y="169553"/>
                      <a:pt x="1" y="169553"/>
                    </a:cubicBezTo>
                    <a:lnTo>
                      <a:pt x="1" y="173626"/>
                    </a:lnTo>
                    <a:cubicBezTo>
                      <a:pt x="1" y="175069"/>
                      <a:pt x="1169" y="176255"/>
                      <a:pt x="2613" y="176255"/>
                    </a:cubicBezTo>
                    <a:lnTo>
                      <a:pt x="5534" y="176255"/>
                    </a:lnTo>
                    <a:cubicBezTo>
                      <a:pt x="5534" y="174571"/>
                      <a:pt x="6891" y="173213"/>
                      <a:pt x="8558" y="173213"/>
                    </a:cubicBezTo>
                    <a:cubicBezTo>
                      <a:pt x="10242" y="173213"/>
                      <a:pt x="11600" y="174571"/>
                      <a:pt x="11600" y="176255"/>
                    </a:cubicBezTo>
                    <a:lnTo>
                      <a:pt x="16085" y="176255"/>
                    </a:lnTo>
                    <a:cubicBezTo>
                      <a:pt x="16085" y="174571"/>
                      <a:pt x="17459" y="173213"/>
                      <a:pt x="19126" y="173213"/>
                    </a:cubicBezTo>
                    <a:cubicBezTo>
                      <a:pt x="20810" y="173213"/>
                      <a:pt x="22168" y="174571"/>
                      <a:pt x="22168" y="176255"/>
                    </a:cubicBezTo>
                    <a:lnTo>
                      <a:pt x="26653" y="176255"/>
                    </a:lnTo>
                    <a:cubicBezTo>
                      <a:pt x="26653" y="174571"/>
                      <a:pt x="28010" y="173213"/>
                      <a:pt x="29694" y="173213"/>
                    </a:cubicBezTo>
                    <a:cubicBezTo>
                      <a:pt x="31361" y="173213"/>
                      <a:pt x="32719" y="174571"/>
                      <a:pt x="32719" y="176255"/>
                    </a:cubicBezTo>
                    <a:lnTo>
                      <a:pt x="37221" y="176255"/>
                    </a:lnTo>
                    <a:cubicBezTo>
                      <a:pt x="37221" y="174571"/>
                      <a:pt x="38578" y="173213"/>
                      <a:pt x="40262" y="173213"/>
                    </a:cubicBezTo>
                    <a:cubicBezTo>
                      <a:pt x="41929" y="173213"/>
                      <a:pt x="43287" y="174571"/>
                      <a:pt x="43287" y="176255"/>
                    </a:cubicBezTo>
                    <a:lnTo>
                      <a:pt x="47789" y="176255"/>
                    </a:lnTo>
                    <a:cubicBezTo>
                      <a:pt x="47789" y="174571"/>
                      <a:pt x="49146" y="173213"/>
                      <a:pt x="50813" y="173213"/>
                    </a:cubicBezTo>
                    <a:cubicBezTo>
                      <a:pt x="52497" y="173213"/>
                      <a:pt x="53855" y="174571"/>
                      <a:pt x="53855" y="176255"/>
                    </a:cubicBezTo>
                    <a:lnTo>
                      <a:pt x="58340" y="176255"/>
                    </a:lnTo>
                    <a:cubicBezTo>
                      <a:pt x="58340" y="174571"/>
                      <a:pt x="59714" y="173213"/>
                      <a:pt x="61381" y="173213"/>
                    </a:cubicBezTo>
                    <a:cubicBezTo>
                      <a:pt x="63065" y="173213"/>
                      <a:pt x="64423" y="174571"/>
                      <a:pt x="64423" y="176255"/>
                    </a:cubicBezTo>
                    <a:lnTo>
                      <a:pt x="68908" y="176255"/>
                    </a:lnTo>
                    <a:cubicBezTo>
                      <a:pt x="68908" y="174571"/>
                      <a:pt x="70265" y="173213"/>
                      <a:pt x="71949" y="173213"/>
                    </a:cubicBezTo>
                    <a:cubicBezTo>
                      <a:pt x="73616" y="173213"/>
                      <a:pt x="74974" y="174571"/>
                      <a:pt x="74974" y="176255"/>
                    </a:cubicBezTo>
                    <a:lnTo>
                      <a:pt x="79476" y="176255"/>
                    </a:lnTo>
                    <a:cubicBezTo>
                      <a:pt x="79476" y="174571"/>
                      <a:pt x="80833" y="173213"/>
                      <a:pt x="82517" y="173213"/>
                    </a:cubicBezTo>
                    <a:cubicBezTo>
                      <a:pt x="84184" y="173213"/>
                      <a:pt x="85542" y="174571"/>
                      <a:pt x="85542" y="176255"/>
                    </a:cubicBezTo>
                    <a:lnTo>
                      <a:pt x="90044" y="176255"/>
                    </a:lnTo>
                    <a:cubicBezTo>
                      <a:pt x="90044" y="174571"/>
                      <a:pt x="91401" y="173213"/>
                      <a:pt x="93068" y="173213"/>
                    </a:cubicBezTo>
                    <a:cubicBezTo>
                      <a:pt x="94752" y="173213"/>
                      <a:pt x="96110" y="174571"/>
                      <a:pt x="96110" y="176255"/>
                    </a:cubicBezTo>
                    <a:lnTo>
                      <a:pt x="100595" y="176255"/>
                    </a:lnTo>
                    <a:cubicBezTo>
                      <a:pt x="100612" y="174571"/>
                      <a:pt x="101970" y="173213"/>
                      <a:pt x="103636" y="173213"/>
                    </a:cubicBezTo>
                    <a:cubicBezTo>
                      <a:pt x="105320" y="173213"/>
                      <a:pt x="106678" y="174571"/>
                      <a:pt x="106678" y="176255"/>
                    </a:cubicBezTo>
                    <a:lnTo>
                      <a:pt x="111163" y="176255"/>
                    </a:lnTo>
                    <a:cubicBezTo>
                      <a:pt x="111163" y="174571"/>
                      <a:pt x="112520" y="173213"/>
                      <a:pt x="114204" y="173213"/>
                    </a:cubicBezTo>
                    <a:cubicBezTo>
                      <a:pt x="115871" y="173213"/>
                      <a:pt x="117229" y="174571"/>
                      <a:pt x="117229" y="176255"/>
                    </a:cubicBezTo>
                    <a:lnTo>
                      <a:pt x="121731" y="176255"/>
                    </a:lnTo>
                    <a:cubicBezTo>
                      <a:pt x="121989" y="174811"/>
                      <a:pt x="123209" y="173763"/>
                      <a:pt x="124669" y="173746"/>
                    </a:cubicBezTo>
                    <a:cubicBezTo>
                      <a:pt x="124693" y="173745"/>
                      <a:pt x="124717" y="173745"/>
                      <a:pt x="124741" y="173745"/>
                    </a:cubicBezTo>
                    <a:cubicBezTo>
                      <a:pt x="126172" y="173745"/>
                      <a:pt x="127406" y="174749"/>
                      <a:pt x="127694" y="176152"/>
                    </a:cubicBezTo>
                    <a:lnTo>
                      <a:pt x="132179" y="176152"/>
                    </a:lnTo>
                    <a:cubicBezTo>
                      <a:pt x="132179" y="174485"/>
                      <a:pt x="133536" y="173127"/>
                      <a:pt x="135220" y="173127"/>
                    </a:cubicBezTo>
                    <a:cubicBezTo>
                      <a:pt x="136904" y="173127"/>
                      <a:pt x="138262" y="174485"/>
                      <a:pt x="138262" y="176152"/>
                    </a:cubicBezTo>
                    <a:lnTo>
                      <a:pt x="142747" y="176152"/>
                    </a:lnTo>
                    <a:cubicBezTo>
                      <a:pt x="142747" y="174485"/>
                      <a:pt x="144104" y="173127"/>
                      <a:pt x="145788" y="173127"/>
                    </a:cubicBezTo>
                    <a:cubicBezTo>
                      <a:pt x="147455" y="173127"/>
                      <a:pt x="148813" y="174485"/>
                      <a:pt x="148813" y="176152"/>
                    </a:cubicBezTo>
                    <a:lnTo>
                      <a:pt x="153315" y="176152"/>
                    </a:lnTo>
                    <a:cubicBezTo>
                      <a:pt x="153315" y="174485"/>
                      <a:pt x="154672" y="173127"/>
                      <a:pt x="156356" y="173127"/>
                    </a:cubicBezTo>
                    <a:cubicBezTo>
                      <a:pt x="158023" y="173127"/>
                      <a:pt x="159381" y="174485"/>
                      <a:pt x="159381" y="176152"/>
                    </a:cubicBezTo>
                    <a:lnTo>
                      <a:pt x="163883" y="176152"/>
                    </a:lnTo>
                    <a:cubicBezTo>
                      <a:pt x="163883" y="174485"/>
                      <a:pt x="165240" y="173127"/>
                      <a:pt x="166907" y="173127"/>
                    </a:cubicBezTo>
                    <a:cubicBezTo>
                      <a:pt x="168591" y="173127"/>
                      <a:pt x="169949" y="174485"/>
                      <a:pt x="169949" y="176152"/>
                    </a:cubicBezTo>
                    <a:lnTo>
                      <a:pt x="174434" y="176152"/>
                    </a:lnTo>
                    <a:cubicBezTo>
                      <a:pt x="174434" y="174485"/>
                      <a:pt x="175791" y="173127"/>
                      <a:pt x="177475" y="173127"/>
                    </a:cubicBezTo>
                    <a:cubicBezTo>
                      <a:pt x="179159" y="173127"/>
                      <a:pt x="180517" y="174485"/>
                      <a:pt x="180517" y="176152"/>
                    </a:cubicBezTo>
                    <a:lnTo>
                      <a:pt x="185002" y="176152"/>
                    </a:lnTo>
                    <a:cubicBezTo>
                      <a:pt x="185002" y="174485"/>
                      <a:pt x="186359" y="173127"/>
                      <a:pt x="188043" y="173127"/>
                    </a:cubicBezTo>
                    <a:cubicBezTo>
                      <a:pt x="189710" y="173127"/>
                      <a:pt x="191068" y="174485"/>
                      <a:pt x="191068" y="176152"/>
                    </a:cubicBezTo>
                    <a:lnTo>
                      <a:pt x="195570" y="176152"/>
                    </a:lnTo>
                    <a:cubicBezTo>
                      <a:pt x="195570" y="174485"/>
                      <a:pt x="196927" y="173127"/>
                      <a:pt x="198611" y="173127"/>
                    </a:cubicBezTo>
                    <a:cubicBezTo>
                      <a:pt x="200278" y="173127"/>
                      <a:pt x="201636" y="174485"/>
                      <a:pt x="201636" y="176152"/>
                    </a:cubicBezTo>
                    <a:lnTo>
                      <a:pt x="206138" y="176152"/>
                    </a:lnTo>
                    <a:cubicBezTo>
                      <a:pt x="206138" y="174485"/>
                      <a:pt x="207495" y="173127"/>
                      <a:pt x="209162" y="173127"/>
                    </a:cubicBezTo>
                    <a:cubicBezTo>
                      <a:pt x="210846" y="173127"/>
                      <a:pt x="212204" y="174485"/>
                      <a:pt x="212204" y="176152"/>
                    </a:cubicBezTo>
                    <a:lnTo>
                      <a:pt x="216689" y="176152"/>
                    </a:lnTo>
                    <a:cubicBezTo>
                      <a:pt x="216689" y="174485"/>
                      <a:pt x="218046" y="173127"/>
                      <a:pt x="219730" y="173127"/>
                    </a:cubicBezTo>
                    <a:cubicBezTo>
                      <a:pt x="221414" y="173127"/>
                      <a:pt x="222772" y="174485"/>
                      <a:pt x="222772" y="176152"/>
                    </a:cubicBezTo>
                    <a:lnTo>
                      <a:pt x="227257" y="176152"/>
                    </a:lnTo>
                    <a:cubicBezTo>
                      <a:pt x="227257" y="174485"/>
                      <a:pt x="228614" y="173127"/>
                      <a:pt x="230298" y="173127"/>
                    </a:cubicBezTo>
                    <a:cubicBezTo>
                      <a:pt x="231965" y="173127"/>
                      <a:pt x="233323" y="174485"/>
                      <a:pt x="233323" y="176152"/>
                    </a:cubicBezTo>
                    <a:lnTo>
                      <a:pt x="237825" y="176152"/>
                    </a:lnTo>
                    <a:cubicBezTo>
                      <a:pt x="237825" y="174485"/>
                      <a:pt x="239182" y="173127"/>
                      <a:pt x="240866" y="173127"/>
                    </a:cubicBezTo>
                    <a:cubicBezTo>
                      <a:pt x="242533" y="173127"/>
                      <a:pt x="243891" y="174485"/>
                      <a:pt x="243891" y="176152"/>
                    </a:cubicBezTo>
                    <a:lnTo>
                      <a:pt x="248393" y="176152"/>
                    </a:lnTo>
                    <a:cubicBezTo>
                      <a:pt x="248393" y="174485"/>
                      <a:pt x="249751" y="173127"/>
                      <a:pt x="251417" y="173127"/>
                    </a:cubicBezTo>
                    <a:cubicBezTo>
                      <a:pt x="253101" y="173127"/>
                      <a:pt x="254459" y="174485"/>
                      <a:pt x="254459" y="176152"/>
                    </a:cubicBezTo>
                    <a:lnTo>
                      <a:pt x="258944" y="176152"/>
                    </a:lnTo>
                    <a:cubicBezTo>
                      <a:pt x="258944" y="174485"/>
                      <a:pt x="260301" y="173127"/>
                      <a:pt x="261985" y="173127"/>
                    </a:cubicBezTo>
                    <a:cubicBezTo>
                      <a:pt x="263669" y="173127"/>
                      <a:pt x="265027" y="174485"/>
                      <a:pt x="265027" y="176152"/>
                    </a:cubicBezTo>
                    <a:lnTo>
                      <a:pt x="269512" y="176152"/>
                    </a:lnTo>
                    <a:cubicBezTo>
                      <a:pt x="269512" y="174485"/>
                      <a:pt x="270869" y="173127"/>
                      <a:pt x="272553" y="173127"/>
                    </a:cubicBezTo>
                    <a:cubicBezTo>
                      <a:pt x="274220" y="173127"/>
                      <a:pt x="275578" y="174485"/>
                      <a:pt x="275578" y="176152"/>
                    </a:cubicBezTo>
                    <a:lnTo>
                      <a:pt x="278499" y="176152"/>
                    </a:lnTo>
                    <a:cubicBezTo>
                      <a:pt x="279943" y="176152"/>
                      <a:pt x="281111" y="174983"/>
                      <a:pt x="281111" y="173540"/>
                    </a:cubicBezTo>
                    <a:lnTo>
                      <a:pt x="281111" y="169587"/>
                    </a:lnTo>
                    <a:cubicBezTo>
                      <a:pt x="279444" y="169570"/>
                      <a:pt x="278087" y="168213"/>
                      <a:pt x="278087" y="166546"/>
                    </a:cubicBezTo>
                    <a:cubicBezTo>
                      <a:pt x="278087" y="164862"/>
                      <a:pt x="279461" y="163504"/>
                      <a:pt x="281128" y="163504"/>
                    </a:cubicBezTo>
                    <a:lnTo>
                      <a:pt x="281128" y="159071"/>
                    </a:lnTo>
                    <a:cubicBezTo>
                      <a:pt x="279461" y="159071"/>
                      <a:pt x="278104" y="157713"/>
                      <a:pt x="278104" y="156047"/>
                    </a:cubicBezTo>
                    <a:cubicBezTo>
                      <a:pt x="278104" y="154363"/>
                      <a:pt x="279461" y="153005"/>
                      <a:pt x="281128" y="153005"/>
                    </a:cubicBezTo>
                    <a:lnTo>
                      <a:pt x="281128" y="148572"/>
                    </a:lnTo>
                    <a:cubicBezTo>
                      <a:pt x="279461" y="148572"/>
                      <a:pt x="278104" y="147214"/>
                      <a:pt x="278104" y="145530"/>
                    </a:cubicBezTo>
                    <a:cubicBezTo>
                      <a:pt x="278104" y="143863"/>
                      <a:pt x="279461" y="142506"/>
                      <a:pt x="281128" y="142506"/>
                    </a:cubicBezTo>
                    <a:lnTo>
                      <a:pt x="281128" y="138072"/>
                    </a:lnTo>
                    <a:cubicBezTo>
                      <a:pt x="279461" y="138072"/>
                      <a:pt x="278104" y="136715"/>
                      <a:pt x="278104" y="135031"/>
                    </a:cubicBezTo>
                    <a:cubicBezTo>
                      <a:pt x="278104" y="133347"/>
                      <a:pt x="279461" y="131989"/>
                      <a:pt x="281128" y="131989"/>
                    </a:cubicBezTo>
                    <a:lnTo>
                      <a:pt x="281128" y="127556"/>
                    </a:lnTo>
                    <a:cubicBezTo>
                      <a:pt x="279461" y="127556"/>
                      <a:pt x="278104" y="126198"/>
                      <a:pt x="278104" y="124531"/>
                    </a:cubicBezTo>
                    <a:cubicBezTo>
                      <a:pt x="278104" y="122847"/>
                      <a:pt x="279461" y="121490"/>
                      <a:pt x="281128" y="121490"/>
                    </a:cubicBezTo>
                    <a:lnTo>
                      <a:pt x="281128" y="117057"/>
                    </a:lnTo>
                    <a:cubicBezTo>
                      <a:pt x="279461" y="117057"/>
                      <a:pt x="278104" y="115699"/>
                      <a:pt x="278104" y="114032"/>
                    </a:cubicBezTo>
                    <a:cubicBezTo>
                      <a:pt x="278104" y="112348"/>
                      <a:pt x="279461" y="110991"/>
                      <a:pt x="281128" y="110991"/>
                    </a:cubicBezTo>
                    <a:lnTo>
                      <a:pt x="281128" y="106557"/>
                    </a:lnTo>
                    <a:cubicBezTo>
                      <a:pt x="279461" y="106557"/>
                      <a:pt x="278104" y="105200"/>
                      <a:pt x="278104" y="103533"/>
                    </a:cubicBezTo>
                    <a:cubicBezTo>
                      <a:pt x="278104" y="101849"/>
                      <a:pt x="279461" y="100491"/>
                      <a:pt x="281128" y="100491"/>
                    </a:cubicBezTo>
                    <a:lnTo>
                      <a:pt x="281128" y="96058"/>
                    </a:lnTo>
                    <a:cubicBezTo>
                      <a:pt x="279461" y="96058"/>
                      <a:pt x="278104" y="94700"/>
                      <a:pt x="278104" y="93016"/>
                    </a:cubicBezTo>
                    <a:cubicBezTo>
                      <a:pt x="278104" y="91350"/>
                      <a:pt x="279461" y="89992"/>
                      <a:pt x="281128" y="89992"/>
                    </a:cubicBezTo>
                    <a:lnTo>
                      <a:pt x="281128" y="85559"/>
                    </a:lnTo>
                    <a:cubicBezTo>
                      <a:pt x="279461" y="85559"/>
                      <a:pt x="278104" y="84201"/>
                      <a:pt x="278104" y="82517"/>
                    </a:cubicBezTo>
                    <a:cubicBezTo>
                      <a:pt x="278104" y="80833"/>
                      <a:pt x="279461" y="79476"/>
                      <a:pt x="281128" y="79476"/>
                    </a:cubicBezTo>
                    <a:lnTo>
                      <a:pt x="281128" y="75042"/>
                    </a:lnTo>
                    <a:cubicBezTo>
                      <a:pt x="279461" y="75042"/>
                      <a:pt x="278104" y="73685"/>
                      <a:pt x="278104" y="72018"/>
                    </a:cubicBezTo>
                    <a:cubicBezTo>
                      <a:pt x="278104" y="70334"/>
                      <a:pt x="279461" y="68976"/>
                      <a:pt x="281128" y="68976"/>
                    </a:cubicBezTo>
                    <a:lnTo>
                      <a:pt x="281128" y="64543"/>
                    </a:lnTo>
                    <a:cubicBezTo>
                      <a:pt x="279461" y="64543"/>
                      <a:pt x="278104" y="63185"/>
                      <a:pt x="278104" y="61519"/>
                    </a:cubicBezTo>
                    <a:cubicBezTo>
                      <a:pt x="278104" y="59835"/>
                      <a:pt x="279461" y="58477"/>
                      <a:pt x="281128" y="58477"/>
                    </a:cubicBezTo>
                    <a:lnTo>
                      <a:pt x="281128" y="54044"/>
                    </a:lnTo>
                    <a:cubicBezTo>
                      <a:pt x="279461" y="54044"/>
                      <a:pt x="278104" y="52686"/>
                      <a:pt x="278104" y="51002"/>
                    </a:cubicBezTo>
                    <a:cubicBezTo>
                      <a:pt x="278104" y="49335"/>
                      <a:pt x="279461" y="47978"/>
                      <a:pt x="281128" y="47978"/>
                    </a:cubicBezTo>
                    <a:lnTo>
                      <a:pt x="281128" y="43544"/>
                    </a:lnTo>
                    <a:cubicBezTo>
                      <a:pt x="279461" y="43544"/>
                      <a:pt x="278104" y="42187"/>
                      <a:pt x="278104" y="40503"/>
                    </a:cubicBezTo>
                    <a:cubicBezTo>
                      <a:pt x="278104" y="38819"/>
                      <a:pt x="279461" y="37461"/>
                      <a:pt x="281128" y="37461"/>
                    </a:cubicBezTo>
                    <a:lnTo>
                      <a:pt x="281128" y="33028"/>
                    </a:lnTo>
                    <a:cubicBezTo>
                      <a:pt x="279461" y="33028"/>
                      <a:pt x="278104" y="31670"/>
                      <a:pt x="278104" y="30003"/>
                    </a:cubicBezTo>
                    <a:cubicBezTo>
                      <a:pt x="278104" y="28319"/>
                      <a:pt x="279461" y="26962"/>
                      <a:pt x="281128" y="26962"/>
                    </a:cubicBezTo>
                    <a:lnTo>
                      <a:pt x="281128" y="22529"/>
                    </a:lnTo>
                    <a:cubicBezTo>
                      <a:pt x="279461" y="22529"/>
                      <a:pt x="278104" y="21171"/>
                      <a:pt x="278104" y="19504"/>
                    </a:cubicBezTo>
                    <a:cubicBezTo>
                      <a:pt x="278104" y="17820"/>
                      <a:pt x="279461" y="16463"/>
                      <a:pt x="281128" y="16463"/>
                    </a:cubicBezTo>
                    <a:lnTo>
                      <a:pt x="281128" y="12029"/>
                    </a:lnTo>
                    <a:cubicBezTo>
                      <a:pt x="279461" y="12029"/>
                      <a:pt x="278104" y="10672"/>
                      <a:pt x="278104" y="8988"/>
                    </a:cubicBezTo>
                    <a:cubicBezTo>
                      <a:pt x="278104" y="7321"/>
                      <a:pt x="279461" y="5963"/>
                      <a:pt x="281128" y="5963"/>
                    </a:cubicBezTo>
                    <a:lnTo>
                      <a:pt x="281128" y="2630"/>
                    </a:lnTo>
                    <a:cubicBezTo>
                      <a:pt x="281128" y="1186"/>
                      <a:pt x="279960" y="18"/>
                      <a:pt x="278516" y="1"/>
                    </a:cubicBezTo>
                    <a:lnTo>
                      <a:pt x="275595" y="1"/>
                    </a:lnTo>
                    <a:cubicBezTo>
                      <a:pt x="275595" y="1685"/>
                      <a:pt x="274237" y="3042"/>
                      <a:pt x="272571" y="3042"/>
                    </a:cubicBezTo>
                    <a:cubicBezTo>
                      <a:pt x="270887" y="3042"/>
                      <a:pt x="269529" y="1685"/>
                      <a:pt x="269529" y="1"/>
                    </a:cubicBezTo>
                    <a:lnTo>
                      <a:pt x="265044" y="1"/>
                    </a:lnTo>
                    <a:cubicBezTo>
                      <a:pt x="265044" y="1685"/>
                      <a:pt x="263687" y="3042"/>
                      <a:pt x="262003" y="3042"/>
                    </a:cubicBezTo>
                    <a:cubicBezTo>
                      <a:pt x="260319" y="3042"/>
                      <a:pt x="258961" y="1685"/>
                      <a:pt x="258961" y="1"/>
                    </a:cubicBezTo>
                    <a:lnTo>
                      <a:pt x="254476" y="1"/>
                    </a:lnTo>
                    <a:cubicBezTo>
                      <a:pt x="254476" y="1685"/>
                      <a:pt x="253119" y="3042"/>
                      <a:pt x="251435" y="3042"/>
                    </a:cubicBezTo>
                    <a:cubicBezTo>
                      <a:pt x="249768" y="3042"/>
                      <a:pt x="248410" y="1685"/>
                      <a:pt x="248410" y="1"/>
                    </a:cubicBezTo>
                    <a:lnTo>
                      <a:pt x="243908" y="1"/>
                    </a:lnTo>
                    <a:cubicBezTo>
                      <a:pt x="243908" y="1685"/>
                      <a:pt x="242550" y="3042"/>
                      <a:pt x="240884" y="3042"/>
                    </a:cubicBezTo>
                    <a:cubicBezTo>
                      <a:pt x="239200" y="3042"/>
                      <a:pt x="237842" y="1685"/>
                      <a:pt x="237842" y="1"/>
                    </a:cubicBezTo>
                    <a:lnTo>
                      <a:pt x="233340" y="1"/>
                    </a:lnTo>
                    <a:cubicBezTo>
                      <a:pt x="233340" y="1685"/>
                      <a:pt x="231982" y="3042"/>
                      <a:pt x="230316" y="3042"/>
                    </a:cubicBezTo>
                    <a:cubicBezTo>
                      <a:pt x="228632" y="3042"/>
                      <a:pt x="227274" y="1685"/>
                      <a:pt x="227274" y="1"/>
                    </a:cubicBezTo>
                    <a:lnTo>
                      <a:pt x="222789" y="1"/>
                    </a:lnTo>
                    <a:cubicBezTo>
                      <a:pt x="222789" y="1685"/>
                      <a:pt x="221432" y="3042"/>
                      <a:pt x="219748" y="3042"/>
                    </a:cubicBezTo>
                    <a:cubicBezTo>
                      <a:pt x="218064" y="3042"/>
                      <a:pt x="216706" y="1685"/>
                      <a:pt x="216706" y="1"/>
                    </a:cubicBezTo>
                    <a:lnTo>
                      <a:pt x="212221" y="1"/>
                    </a:lnTo>
                    <a:cubicBezTo>
                      <a:pt x="212221" y="1685"/>
                      <a:pt x="210864" y="3042"/>
                      <a:pt x="209179" y="3042"/>
                    </a:cubicBezTo>
                    <a:cubicBezTo>
                      <a:pt x="207513" y="3042"/>
                      <a:pt x="206155" y="1685"/>
                      <a:pt x="206155" y="1"/>
                    </a:cubicBezTo>
                    <a:lnTo>
                      <a:pt x="201653" y="1"/>
                    </a:lnTo>
                    <a:cubicBezTo>
                      <a:pt x="201653" y="1685"/>
                      <a:pt x="200295" y="3042"/>
                      <a:pt x="198611" y="3042"/>
                    </a:cubicBezTo>
                    <a:cubicBezTo>
                      <a:pt x="196945" y="3042"/>
                      <a:pt x="195587" y="1685"/>
                      <a:pt x="195587" y="1"/>
                    </a:cubicBezTo>
                    <a:lnTo>
                      <a:pt x="191085" y="1"/>
                    </a:lnTo>
                    <a:cubicBezTo>
                      <a:pt x="191085" y="1685"/>
                      <a:pt x="189727" y="3042"/>
                      <a:pt x="188061" y="3042"/>
                    </a:cubicBezTo>
                    <a:cubicBezTo>
                      <a:pt x="186377" y="3042"/>
                      <a:pt x="185019" y="1685"/>
                      <a:pt x="185019" y="1"/>
                    </a:cubicBezTo>
                    <a:lnTo>
                      <a:pt x="180534" y="1"/>
                    </a:lnTo>
                    <a:cubicBezTo>
                      <a:pt x="180534" y="1685"/>
                      <a:pt x="179177" y="3042"/>
                      <a:pt x="177492" y="3042"/>
                    </a:cubicBezTo>
                    <a:cubicBezTo>
                      <a:pt x="175808" y="3042"/>
                      <a:pt x="174451" y="1685"/>
                      <a:pt x="174451" y="1"/>
                    </a:cubicBezTo>
                    <a:lnTo>
                      <a:pt x="169966" y="1"/>
                    </a:lnTo>
                    <a:cubicBezTo>
                      <a:pt x="169966" y="1685"/>
                      <a:pt x="168608" y="3042"/>
                      <a:pt x="166924" y="3042"/>
                    </a:cubicBezTo>
                    <a:cubicBezTo>
                      <a:pt x="165258" y="3042"/>
                      <a:pt x="163900" y="1685"/>
                      <a:pt x="163900" y="1"/>
                    </a:cubicBezTo>
                    <a:lnTo>
                      <a:pt x="159398" y="1"/>
                    </a:lnTo>
                    <a:cubicBezTo>
                      <a:pt x="159398" y="1685"/>
                      <a:pt x="158040" y="3042"/>
                      <a:pt x="156356" y="3042"/>
                    </a:cubicBezTo>
                    <a:cubicBezTo>
                      <a:pt x="154690" y="3042"/>
                      <a:pt x="153332" y="1685"/>
                      <a:pt x="153332" y="1"/>
                    </a:cubicBezTo>
                    <a:lnTo>
                      <a:pt x="148830" y="1"/>
                    </a:lnTo>
                    <a:cubicBezTo>
                      <a:pt x="148830" y="1685"/>
                      <a:pt x="147472" y="3042"/>
                      <a:pt x="145805" y="3042"/>
                    </a:cubicBezTo>
                    <a:cubicBezTo>
                      <a:pt x="144121" y="3042"/>
                      <a:pt x="142764" y="1685"/>
                      <a:pt x="142764" y="1"/>
                    </a:cubicBezTo>
                    <a:lnTo>
                      <a:pt x="138279" y="1"/>
                    </a:lnTo>
                    <a:cubicBezTo>
                      <a:pt x="138279" y="1685"/>
                      <a:pt x="136921" y="3042"/>
                      <a:pt x="135237" y="3042"/>
                    </a:cubicBezTo>
                    <a:cubicBezTo>
                      <a:pt x="133553" y="3042"/>
                      <a:pt x="132196" y="1685"/>
                      <a:pt x="132196" y="1"/>
                    </a:cubicBezTo>
                    <a:lnTo>
                      <a:pt x="127711" y="1"/>
                    </a:lnTo>
                    <a:cubicBezTo>
                      <a:pt x="127711" y="1685"/>
                      <a:pt x="126353" y="3042"/>
                      <a:pt x="124669" y="3042"/>
                    </a:cubicBezTo>
                    <a:cubicBezTo>
                      <a:pt x="123003" y="3042"/>
                      <a:pt x="121645" y="1685"/>
                      <a:pt x="121645" y="1"/>
                    </a:cubicBezTo>
                    <a:lnTo>
                      <a:pt x="117143" y="1"/>
                    </a:lnTo>
                    <a:cubicBezTo>
                      <a:pt x="117143" y="1685"/>
                      <a:pt x="115785" y="3042"/>
                      <a:pt x="114101" y="3042"/>
                    </a:cubicBezTo>
                    <a:cubicBezTo>
                      <a:pt x="112434" y="3042"/>
                      <a:pt x="111077" y="1685"/>
                      <a:pt x="111077" y="1"/>
                    </a:cubicBezTo>
                    <a:lnTo>
                      <a:pt x="106575" y="1"/>
                    </a:lnTo>
                    <a:cubicBezTo>
                      <a:pt x="106575" y="1685"/>
                      <a:pt x="105217" y="3042"/>
                      <a:pt x="103550" y="3042"/>
                    </a:cubicBezTo>
                    <a:cubicBezTo>
                      <a:pt x="101866" y="3042"/>
                      <a:pt x="100509" y="1685"/>
                      <a:pt x="100509" y="1"/>
                    </a:cubicBezTo>
                    <a:lnTo>
                      <a:pt x="96024" y="1"/>
                    </a:lnTo>
                    <a:cubicBezTo>
                      <a:pt x="96024" y="1685"/>
                      <a:pt x="94666" y="3042"/>
                      <a:pt x="92982" y="3042"/>
                    </a:cubicBezTo>
                    <a:cubicBezTo>
                      <a:pt x="91298" y="3042"/>
                      <a:pt x="89941" y="1685"/>
                      <a:pt x="89941" y="1"/>
                    </a:cubicBezTo>
                    <a:lnTo>
                      <a:pt x="85456" y="1"/>
                    </a:lnTo>
                    <a:cubicBezTo>
                      <a:pt x="85456" y="1685"/>
                      <a:pt x="84098" y="3042"/>
                      <a:pt x="82414" y="3042"/>
                    </a:cubicBezTo>
                    <a:cubicBezTo>
                      <a:pt x="80747" y="3042"/>
                      <a:pt x="79390" y="1685"/>
                      <a:pt x="79390" y="1"/>
                    </a:cubicBezTo>
                    <a:lnTo>
                      <a:pt x="74888" y="1"/>
                    </a:lnTo>
                    <a:cubicBezTo>
                      <a:pt x="74888" y="1685"/>
                      <a:pt x="73530" y="3042"/>
                      <a:pt x="71846" y="3042"/>
                    </a:cubicBezTo>
                    <a:cubicBezTo>
                      <a:pt x="70179" y="3042"/>
                      <a:pt x="68822" y="1685"/>
                      <a:pt x="68822" y="1"/>
                    </a:cubicBezTo>
                    <a:lnTo>
                      <a:pt x="64320" y="1"/>
                    </a:lnTo>
                    <a:cubicBezTo>
                      <a:pt x="64320" y="1685"/>
                      <a:pt x="62962" y="3042"/>
                      <a:pt x="61295" y="3042"/>
                    </a:cubicBezTo>
                    <a:cubicBezTo>
                      <a:pt x="59611" y="3042"/>
                      <a:pt x="58254" y="1685"/>
                      <a:pt x="58254" y="1"/>
                    </a:cubicBezTo>
                    <a:lnTo>
                      <a:pt x="53769" y="1"/>
                    </a:lnTo>
                    <a:cubicBezTo>
                      <a:pt x="53769" y="1685"/>
                      <a:pt x="52411" y="3042"/>
                      <a:pt x="50727" y="3042"/>
                    </a:cubicBezTo>
                    <a:cubicBezTo>
                      <a:pt x="49043" y="3042"/>
                      <a:pt x="47686" y="1685"/>
                      <a:pt x="47686" y="1"/>
                    </a:cubicBezTo>
                    <a:lnTo>
                      <a:pt x="43201" y="1"/>
                    </a:lnTo>
                    <a:cubicBezTo>
                      <a:pt x="43201" y="1685"/>
                      <a:pt x="41843" y="3042"/>
                      <a:pt x="40159" y="3042"/>
                    </a:cubicBezTo>
                    <a:cubicBezTo>
                      <a:pt x="38492" y="3042"/>
                      <a:pt x="37135" y="1685"/>
                      <a:pt x="37135" y="1"/>
                    </a:cubicBezTo>
                    <a:lnTo>
                      <a:pt x="32633" y="1"/>
                    </a:lnTo>
                    <a:cubicBezTo>
                      <a:pt x="32633" y="1685"/>
                      <a:pt x="31275" y="3042"/>
                      <a:pt x="29591" y="3042"/>
                    </a:cubicBezTo>
                    <a:cubicBezTo>
                      <a:pt x="27924" y="3042"/>
                      <a:pt x="26567" y="1685"/>
                      <a:pt x="26567" y="1"/>
                    </a:cubicBezTo>
                    <a:lnTo>
                      <a:pt x="22065" y="1"/>
                    </a:lnTo>
                    <a:cubicBezTo>
                      <a:pt x="22065" y="1685"/>
                      <a:pt x="20707" y="3042"/>
                      <a:pt x="19040" y="3042"/>
                    </a:cubicBezTo>
                    <a:cubicBezTo>
                      <a:pt x="17356" y="3042"/>
                      <a:pt x="15999" y="1685"/>
                      <a:pt x="15999" y="1"/>
                    </a:cubicBezTo>
                    <a:lnTo>
                      <a:pt x="11514" y="1"/>
                    </a:lnTo>
                    <a:cubicBezTo>
                      <a:pt x="11514" y="1685"/>
                      <a:pt x="10156" y="3042"/>
                      <a:pt x="8472" y="3042"/>
                    </a:cubicBezTo>
                    <a:cubicBezTo>
                      <a:pt x="6788" y="3042"/>
                      <a:pt x="5431" y="1685"/>
                      <a:pt x="54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984;p54">
                <a:extLst>
                  <a:ext uri="{FF2B5EF4-FFF2-40B4-BE49-F238E27FC236}">
                    <a16:creationId xmlns:a16="http://schemas.microsoft.com/office/drawing/2014/main" id="{AD380474-12CF-555E-927E-A9CC02355EEC}"/>
                  </a:ext>
                </a:extLst>
              </p:cNvPr>
              <p:cNvSpPr/>
              <p:nvPr/>
            </p:nvSpPr>
            <p:spPr>
              <a:xfrm>
                <a:off x="519925" y="898100"/>
                <a:ext cx="6547500" cy="3924375"/>
              </a:xfrm>
              <a:custGeom>
                <a:avLst/>
                <a:gdLst/>
                <a:ahLst/>
                <a:cxnLst/>
                <a:rect l="l" t="t" r="r" b="b"/>
                <a:pathLst>
                  <a:path w="261900" h="156975" fill="none" extrusionOk="0">
                    <a:moveTo>
                      <a:pt x="261899" y="173"/>
                    </a:moveTo>
                    <a:lnTo>
                      <a:pt x="261796" y="156975"/>
                    </a:lnTo>
                    <a:lnTo>
                      <a:pt x="1" y="156803"/>
                    </a:lnTo>
                    <a:lnTo>
                      <a:pt x="104" y="1"/>
                    </a:lnTo>
                    <a:close/>
                  </a:path>
                </a:pathLst>
              </a:custGeom>
              <a:solidFill>
                <a:schemeClr val="accent3"/>
              </a:solidFill>
              <a:ln w="3875" cap="flat" cmpd="sng">
                <a:solidFill>
                  <a:schemeClr val="dk1"/>
                </a:solidFill>
                <a:prstDash val="solid"/>
                <a:miter lim="1718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 name="TextBox 1">
              <a:extLst>
                <a:ext uri="{FF2B5EF4-FFF2-40B4-BE49-F238E27FC236}">
                  <a16:creationId xmlns:a16="http://schemas.microsoft.com/office/drawing/2014/main" id="{0CDE6675-E4C2-F1BA-7C32-727E7A4694AB}"/>
                </a:ext>
              </a:extLst>
            </p:cNvPr>
            <p:cNvSpPr txBox="1"/>
            <p:nvPr/>
          </p:nvSpPr>
          <p:spPr>
            <a:xfrm>
              <a:off x="445908" y="936459"/>
              <a:ext cx="3509296" cy="1754326"/>
            </a:xfrm>
            <a:prstGeom prst="rect">
              <a:avLst/>
            </a:prstGeom>
            <a:noFill/>
          </p:spPr>
          <p:txBody>
            <a:bodyPr wrap="square" rtlCol="0">
              <a:spAutoFit/>
            </a:bodyPr>
            <a:lstStyle/>
            <a:p>
              <a:r>
                <a:rPr lang="en-US" sz="5400" dirty="0" err="1">
                  <a:solidFill>
                    <a:schemeClr val="bg1"/>
                  </a:solidFill>
                  <a:latin typeface="Times New Roman" panose="02020603050405020304" pitchFamily="18" charset="0"/>
                  <a:cs typeface="Times New Roman" panose="02020603050405020304" pitchFamily="18" charset="0"/>
                </a:rPr>
                <a:t>Đọc</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thầm</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toàn</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bài</a:t>
              </a:r>
              <a:endParaRPr lang="en-US" sz="5400" dirty="0">
                <a:solidFill>
                  <a:schemeClr val="bg1"/>
                </a:solidFill>
                <a:latin typeface="Times New Roman" panose="02020603050405020304" pitchFamily="18" charset="0"/>
                <a:cs typeface="Times New Roman" panose="02020603050405020304" pitchFamily="18" charset="0"/>
              </a:endParaRPr>
            </a:p>
          </p:txBody>
        </p:sp>
      </p:grpSp>
      <p:sp>
        <p:nvSpPr>
          <p:cNvPr id="17" name="TextBox 16">
            <a:extLst>
              <a:ext uri="{FF2B5EF4-FFF2-40B4-BE49-F238E27FC236}">
                <a16:creationId xmlns:a16="http://schemas.microsoft.com/office/drawing/2014/main" id="{E2B6C1EC-C8B2-B906-D242-89830F722BFA}"/>
              </a:ext>
            </a:extLst>
          </p:cNvPr>
          <p:cNvSpPr txBox="1"/>
          <p:nvPr/>
        </p:nvSpPr>
        <p:spPr>
          <a:xfrm>
            <a:off x="4174068" y="925291"/>
            <a:ext cx="13072532" cy="2308324"/>
          </a:xfrm>
          <a:prstGeom prst="rect">
            <a:avLst/>
          </a:prstGeom>
          <a:noFill/>
        </p:spPr>
        <p:txBody>
          <a:bodyPr wrap="square">
            <a:spAutoFit/>
          </a:bodyPr>
          <a:lstStyle/>
          <a:p>
            <a:pPr algn="ctr"/>
            <a:r>
              <a:rPr lang="en-US" sz="7200" b="1" dirty="0">
                <a:solidFill>
                  <a:schemeClr val="bg1"/>
                </a:solidFill>
                <a:latin typeface="Times New Roman" panose="02020603050405020304" pitchFamily="18" charset="0"/>
                <a:cs typeface="Times New Roman" panose="02020603050405020304" pitchFamily="18" charset="0"/>
              </a:rPr>
              <a:t>Chi </a:t>
            </a:r>
            <a:r>
              <a:rPr lang="en-US" sz="7200" b="1" dirty="0" err="1">
                <a:solidFill>
                  <a:schemeClr val="bg1"/>
                </a:solidFill>
                <a:latin typeface="Times New Roman" panose="02020603050405020304" pitchFamily="18" charset="0"/>
                <a:cs typeface="Times New Roman" panose="02020603050405020304" pitchFamily="18" charset="0"/>
              </a:rPr>
              <a:t>tiết</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nào</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cho</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thấy</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cuộc</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gặp</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gỡ</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của</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các</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bạn</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rất</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thân</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mật</a:t>
            </a:r>
            <a:r>
              <a:rPr lang="en-US" sz="7200" b="1"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75720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0" presetClass="path" presetSubtype="0" decel="100000" fill="hold" nodeType="withEffect">
                                  <p:stCondLst>
                                    <p:cond delay="0"/>
                                  </p:stCondLst>
                                  <p:childTnLst>
                                    <p:animMotion origin="layout" path="M -0.32413 -0.05386 L -0.32413 -0.0537 C -0.31927 -0.05664 -0.31441 -0.05849 -0.30972 -0.06219 C -0.30651 -0.06466 -0.30165 -0.0767 -0.29965 -0.08071 C -0.29739 -0.08503 -0.29513 -0.08889 -0.29288 -0.09321 C -0.29088 -0.09707 -0.28906 -0.1017 -0.28698 -0.10556 C -0.28541 -0.10864 -0.28359 -0.11096 -0.28194 -0.11389 C -0.27647 -0.12315 -0.28081 -0.11728 -0.27526 -0.12407 C -0.27352 -0.12145 -0.27152 -0.1196 -0.27005 -0.1159 C -0.26779 -0.10972 -0.26909 -0.1054 -0.26762 -0.09938 C -0.26562 -0.09151 -0.26119 -0.07377 -0.25737 -0.06836 C -0.25599 -0.06636 -0.2546 -0.06404 -0.25312 -0.06219 C -0.25251 -0.06127 -0.25147 -0.0608 -0.2506 -0.06003 C -0.24548 -0.06188 -0.23073 -0.06574 -0.22378 -0.07037 C -0.22222 -0.07145 -0.22092 -0.07361 -0.21961 -0.07454 C -0.21796 -0.07562 -0.21632 -0.07577 -0.21441 -0.0767 C -0.20651 -0.08056 -0.20651 -0.08179 -0.19791 -0.08488 C -0.19505 -0.0858 -0.1921 -0.08627 -0.18941 -0.08704 C -0.18185 -0.08472 -0.18055 -0.08488 -0.17239 -0.0787 C -0.1704 -0.07716 -0.16849 -0.07531 -0.16649 -0.07253 C -0.16484 -0.06975 -0.16319 -0.06543 -0.16093 -0.06219 C -0.15972 -0.05926 -0.15833 -0.05664 -0.15651 -0.05386 C -0.15512 -0.04907 -0.15382 -0.04398 -0.15243 -0.03951 C -0.14991 -0.03179 -0.14461 -0.01944 -0.14071 -0.01466 C -0.1381 -0.01173 -0.1355 -0.00972 -0.1329 -0.00849 C -0.12994 -0.00694 -0.12682 -0.0071 -0.12369 -0.00633 C -0.11909 -0.00772 -0.11449 -0.00802 -0.11033 -0.01049 C -0.1052 -0.01343 -0.10468 -0.01929 -0.10086 -0.02701 C -0.09887 -0.03148 -0.09678 -0.03627 -0.09418 -0.03951 C -0.09262 -0.04182 -0.09027 -0.04198 -0.08836 -0.04352 C -0.08038 -0.05015 -0.08828 -0.04599 -0.07908 -0.04985 C -0.07404 -0.04907 -0.06883 -0.05031 -0.06397 -0.04769 C -0.05729 -0.04414 -0.05104 -0.03627 -0.04461 -0.03117 C -0.01215 -0.00602 -0.04661 -0.03426 -0.02439 -0.01883 C -0.02283 -0.01775 -0.0217 -0.01574 -0.02013 -0.01466 C -0.01744 -0.01265 -0.01154 -0.01127 -0.00911 -0.01049 C -0.00781 -0.0091 -0.00642 -0.00756 -0.00494 -0.00633 C -0.0039 -0.00556 -0.00277 -0.0054 -0.00165 -0.00432 C -0.00165 -0.00417 0.0033 0.00386 0.0033 0.00401 L -4.16667E-6 -0.00015 L -4.16667E-6 0 " pathEditMode="relative" rAng="0" ptsTypes="AAAAAAAAAAAAAAAAAAAAAAAAAAAAAAAAAAAAAAAAA">
                                      <p:cBhvr>
                                        <p:cTn id="16" dur="1500" fill="hold"/>
                                        <p:tgtEl>
                                          <p:spTgt spid="33"/>
                                        </p:tgtEl>
                                        <p:attrNameLst>
                                          <p:attrName>ppt_x</p:attrName>
                                          <p:attrName>ppt_y</p:attrName>
                                        </p:attrNameLst>
                                      </p:cBhvr>
                                      <p:rCtr x="16372" y="-617"/>
                                    </p:animMotion>
                                  </p:childTnLst>
                                </p:cTn>
                              </p:par>
                              <p:par>
                                <p:cTn id="17" presetID="42" presetClass="entr" presetSubtype="0" fill="hold" grpId="0" nodeType="withEffect">
                                  <p:stCondLst>
                                    <p:cond delay="60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35" name="Picture 5">
            <a:extLst>
              <a:ext uri="{FF2B5EF4-FFF2-40B4-BE49-F238E27FC236}">
                <a16:creationId xmlns:a16="http://schemas.microsoft.com/office/drawing/2014/main" id="{04562D63-090B-0636-65F6-EB2D96105D7B}"/>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64485"/>
          <a:stretch/>
        </p:blipFill>
        <p:spPr>
          <a:xfrm>
            <a:off x="237068" y="546629"/>
            <a:ext cx="17517532" cy="2922935"/>
          </a:xfrm>
          <a:prstGeom prst="rect">
            <a:avLst/>
          </a:prstGeom>
        </p:spPr>
      </p:pic>
      <p:pic>
        <p:nvPicPr>
          <p:cNvPr id="16" name="Picture 2">
            <a:extLst>
              <a:ext uri="{FF2B5EF4-FFF2-40B4-BE49-F238E27FC236}">
                <a16:creationId xmlns:a16="http://schemas.microsoft.com/office/drawing/2014/main" id="{D7249D02-504D-A056-0217-8D11655349E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r="33855" b="49388"/>
          <a:stretch>
            <a:fillRect/>
          </a:stretch>
        </p:blipFill>
        <p:spPr>
          <a:xfrm flipH="1">
            <a:off x="-1965790" y="6662882"/>
            <a:ext cx="5712154" cy="3636818"/>
          </a:xfrm>
          <a:prstGeom prst="rect">
            <a:avLst/>
          </a:prstGeom>
        </p:spPr>
      </p:pic>
      <p:pic>
        <p:nvPicPr>
          <p:cNvPr id="19" name="Picture 3">
            <a:extLst>
              <a:ext uri="{FF2B5EF4-FFF2-40B4-BE49-F238E27FC236}">
                <a16:creationId xmlns:a16="http://schemas.microsoft.com/office/drawing/2014/main" id="{36D09F80-6C1C-F512-9F47-0AD9BC26164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48732" b="27596"/>
          <a:stretch>
            <a:fillRect/>
          </a:stretch>
        </p:blipFill>
        <p:spPr>
          <a:xfrm rot="-139838">
            <a:off x="14485471" y="5268200"/>
            <a:ext cx="6295478" cy="7990716"/>
          </a:xfrm>
          <a:prstGeom prst="rect">
            <a:avLst/>
          </a:prstGeom>
        </p:spPr>
      </p:pic>
      <p:sp>
        <p:nvSpPr>
          <p:cNvPr id="26" name="TextBox 25">
            <a:extLst>
              <a:ext uri="{FF2B5EF4-FFF2-40B4-BE49-F238E27FC236}">
                <a16:creationId xmlns:a16="http://schemas.microsoft.com/office/drawing/2014/main" id="{12A1348E-C92B-5E4F-BA2C-0F62C930B49B}"/>
              </a:ext>
            </a:extLst>
          </p:cNvPr>
          <p:cNvSpPr txBox="1"/>
          <p:nvPr/>
        </p:nvSpPr>
        <p:spPr>
          <a:xfrm>
            <a:off x="4736901" y="4559032"/>
            <a:ext cx="7912299" cy="2202001"/>
          </a:xfrm>
          <a:prstGeom prst="cloudCallout">
            <a:avLst>
              <a:gd name="adj1" fmla="val -64036"/>
              <a:gd name="adj2" fmla="val -39557"/>
            </a:avLst>
          </a:prstGeom>
          <a:solidFill>
            <a:srgbClr val="EACCA4">
              <a:alpha val="56000"/>
            </a:srgbClr>
          </a:solidFill>
        </p:spPr>
        <p:txBody>
          <a:bodyPr wrap="square" rtlCol="0">
            <a:spAutoFit/>
          </a:bodyPr>
          <a:lstStyle/>
          <a:p>
            <a:pPr algn="ctr">
              <a:buFont typeface="Arial"/>
              <a:buNone/>
              <a:defRPr/>
            </a:pPr>
            <a:r>
              <a:rPr lang="vi-VN" sz="4400" b="1" dirty="0">
                <a:solidFill>
                  <a:schemeClr val="bg2">
                    <a:lumMod val="25000"/>
                  </a:schemeClr>
                </a:solidFill>
                <a:latin typeface="Times New Roman" panose="02020603050405020304" pitchFamily="18" charset="0"/>
                <a:cs typeface="Times New Roman" panose="02020603050405020304" pitchFamily="18" charset="0"/>
                <a:sym typeface="Arial"/>
              </a:rPr>
              <a:t>Các bạn đã giúp dế than dựng nhà.</a:t>
            </a:r>
            <a:endParaRPr lang="vi-VN" sz="4400" b="1" kern="0" dirty="0">
              <a:solidFill>
                <a:schemeClr val="bg2">
                  <a:lumMod val="25000"/>
                </a:schemeClr>
              </a:solidFill>
              <a:latin typeface="Times New Roman" panose="02020603050405020304" pitchFamily="18" charset="0"/>
              <a:cs typeface="Times New Roman" panose="02020603050405020304" pitchFamily="18" charset="0"/>
              <a:sym typeface="Arial"/>
            </a:endParaRPr>
          </a:p>
        </p:txBody>
      </p:sp>
      <p:pic>
        <p:nvPicPr>
          <p:cNvPr id="33" name="Picture 32">
            <a:extLst>
              <a:ext uri="{FF2B5EF4-FFF2-40B4-BE49-F238E27FC236}">
                <a16:creationId xmlns:a16="http://schemas.microsoft.com/office/drawing/2014/main" id="{E213FF22-3FE3-2DCC-BD12-25CE1CCF8B4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592580" flipH="1">
            <a:off x="1095525" y="4803417"/>
            <a:ext cx="1792382" cy="680164"/>
          </a:xfrm>
          <a:prstGeom prst="rect">
            <a:avLst/>
          </a:prstGeom>
        </p:spPr>
      </p:pic>
      <p:grpSp>
        <p:nvGrpSpPr>
          <p:cNvPr id="6" name="Group 5">
            <a:extLst>
              <a:ext uri="{FF2B5EF4-FFF2-40B4-BE49-F238E27FC236}">
                <a16:creationId xmlns:a16="http://schemas.microsoft.com/office/drawing/2014/main" id="{210EC44A-C013-98AF-44F2-C5CE8C4A629B}"/>
              </a:ext>
            </a:extLst>
          </p:cNvPr>
          <p:cNvGrpSpPr/>
          <p:nvPr/>
        </p:nvGrpSpPr>
        <p:grpSpPr>
          <a:xfrm>
            <a:off x="237068" y="421564"/>
            <a:ext cx="3726604" cy="3048000"/>
            <a:chOff x="228600" y="266700"/>
            <a:chExt cx="3726604" cy="3048000"/>
          </a:xfrm>
        </p:grpSpPr>
        <p:grpSp>
          <p:nvGrpSpPr>
            <p:cNvPr id="30" name="Google Shape;1982;p54">
              <a:extLst>
                <a:ext uri="{FF2B5EF4-FFF2-40B4-BE49-F238E27FC236}">
                  <a16:creationId xmlns:a16="http://schemas.microsoft.com/office/drawing/2014/main" id="{2C3ADB88-7F4A-D313-2F3C-76861365116A}"/>
                </a:ext>
              </a:extLst>
            </p:cNvPr>
            <p:cNvGrpSpPr/>
            <p:nvPr/>
          </p:nvGrpSpPr>
          <p:grpSpPr>
            <a:xfrm>
              <a:off x="228600" y="266700"/>
              <a:ext cx="3509296" cy="3048000"/>
              <a:chOff x="279350" y="659250"/>
              <a:chExt cx="7028225" cy="4406375"/>
            </a:xfrm>
          </p:grpSpPr>
          <p:sp>
            <p:nvSpPr>
              <p:cNvPr id="31" name="Google Shape;1983;p54">
                <a:extLst>
                  <a:ext uri="{FF2B5EF4-FFF2-40B4-BE49-F238E27FC236}">
                    <a16:creationId xmlns:a16="http://schemas.microsoft.com/office/drawing/2014/main" id="{2AF4F5FF-382C-A132-91A1-C7944DE06A4F}"/>
                  </a:ext>
                </a:extLst>
              </p:cNvPr>
              <p:cNvSpPr/>
              <p:nvPr/>
            </p:nvSpPr>
            <p:spPr>
              <a:xfrm>
                <a:off x="279350" y="659250"/>
                <a:ext cx="7028225" cy="4406375"/>
              </a:xfrm>
              <a:custGeom>
                <a:avLst/>
                <a:gdLst/>
                <a:ahLst/>
                <a:cxnLst/>
                <a:rect l="l" t="t" r="r" b="b"/>
                <a:pathLst>
                  <a:path w="281129" h="176255" extrusionOk="0">
                    <a:moveTo>
                      <a:pt x="2630" y="1"/>
                    </a:moveTo>
                    <a:cubicBezTo>
                      <a:pt x="1169" y="1"/>
                      <a:pt x="1" y="1186"/>
                      <a:pt x="1" y="2630"/>
                    </a:cubicBezTo>
                    <a:lnTo>
                      <a:pt x="1" y="5929"/>
                    </a:lnTo>
                    <a:cubicBezTo>
                      <a:pt x="1685" y="5929"/>
                      <a:pt x="3042" y="7286"/>
                      <a:pt x="3042" y="8971"/>
                    </a:cubicBezTo>
                    <a:cubicBezTo>
                      <a:pt x="3042" y="10637"/>
                      <a:pt x="1685" y="11995"/>
                      <a:pt x="1" y="11995"/>
                    </a:cubicBezTo>
                    <a:lnTo>
                      <a:pt x="1" y="16428"/>
                    </a:lnTo>
                    <a:cubicBezTo>
                      <a:pt x="1685" y="16428"/>
                      <a:pt x="3042" y="17786"/>
                      <a:pt x="3042" y="19470"/>
                    </a:cubicBezTo>
                    <a:cubicBezTo>
                      <a:pt x="3042" y="21154"/>
                      <a:pt x="1685" y="22511"/>
                      <a:pt x="1" y="22511"/>
                    </a:cubicBezTo>
                    <a:lnTo>
                      <a:pt x="1" y="26945"/>
                    </a:lnTo>
                    <a:cubicBezTo>
                      <a:pt x="1685" y="26945"/>
                      <a:pt x="3042" y="28302"/>
                      <a:pt x="3042" y="29969"/>
                    </a:cubicBezTo>
                    <a:cubicBezTo>
                      <a:pt x="3042" y="31653"/>
                      <a:pt x="1685" y="33011"/>
                      <a:pt x="1" y="33011"/>
                    </a:cubicBezTo>
                    <a:lnTo>
                      <a:pt x="1" y="37444"/>
                    </a:lnTo>
                    <a:cubicBezTo>
                      <a:pt x="1685" y="37444"/>
                      <a:pt x="3042" y="38802"/>
                      <a:pt x="3042" y="40468"/>
                    </a:cubicBezTo>
                    <a:cubicBezTo>
                      <a:pt x="3042" y="42152"/>
                      <a:pt x="1685" y="43510"/>
                      <a:pt x="1" y="43510"/>
                    </a:cubicBezTo>
                    <a:lnTo>
                      <a:pt x="1" y="47943"/>
                    </a:lnTo>
                    <a:cubicBezTo>
                      <a:pt x="1685" y="47943"/>
                      <a:pt x="3042" y="49301"/>
                      <a:pt x="3042" y="50985"/>
                    </a:cubicBezTo>
                    <a:cubicBezTo>
                      <a:pt x="3042" y="52652"/>
                      <a:pt x="1685" y="54009"/>
                      <a:pt x="1" y="54009"/>
                    </a:cubicBezTo>
                    <a:lnTo>
                      <a:pt x="1" y="58443"/>
                    </a:lnTo>
                    <a:cubicBezTo>
                      <a:pt x="1685" y="58443"/>
                      <a:pt x="3042" y="59800"/>
                      <a:pt x="3042" y="61484"/>
                    </a:cubicBezTo>
                    <a:cubicBezTo>
                      <a:pt x="3042" y="63168"/>
                      <a:pt x="1685" y="64526"/>
                      <a:pt x="1" y="64526"/>
                    </a:cubicBezTo>
                    <a:lnTo>
                      <a:pt x="1" y="68959"/>
                    </a:lnTo>
                    <a:cubicBezTo>
                      <a:pt x="1685" y="68959"/>
                      <a:pt x="3042" y="70317"/>
                      <a:pt x="3042" y="71983"/>
                    </a:cubicBezTo>
                    <a:cubicBezTo>
                      <a:pt x="3042" y="73667"/>
                      <a:pt x="1685" y="75025"/>
                      <a:pt x="1" y="75025"/>
                    </a:cubicBezTo>
                    <a:lnTo>
                      <a:pt x="1" y="79458"/>
                    </a:lnTo>
                    <a:cubicBezTo>
                      <a:pt x="1685" y="79458"/>
                      <a:pt x="3042" y="80816"/>
                      <a:pt x="3042" y="82483"/>
                    </a:cubicBezTo>
                    <a:cubicBezTo>
                      <a:pt x="3042" y="84167"/>
                      <a:pt x="1685" y="85524"/>
                      <a:pt x="1" y="85524"/>
                    </a:cubicBezTo>
                    <a:lnTo>
                      <a:pt x="1" y="89958"/>
                    </a:lnTo>
                    <a:cubicBezTo>
                      <a:pt x="1685" y="89958"/>
                      <a:pt x="3042" y="91315"/>
                      <a:pt x="3042" y="92999"/>
                    </a:cubicBezTo>
                    <a:cubicBezTo>
                      <a:pt x="3042" y="94666"/>
                      <a:pt x="1685" y="96024"/>
                      <a:pt x="1" y="96024"/>
                    </a:cubicBezTo>
                    <a:lnTo>
                      <a:pt x="1" y="100457"/>
                    </a:lnTo>
                    <a:cubicBezTo>
                      <a:pt x="1685" y="100457"/>
                      <a:pt x="3042" y="101815"/>
                      <a:pt x="3042" y="103499"/>
                    </a:cubicBezTo>
                    <a:cubicBezTo>
                      <a:pt x="3042" y="105183"/>
                      <a:pt x="1685" y="106540"/>
                      <a:pt x="1" y="106540"/>
                    </a:cubicBezTo>
                    <a:lnTo>
                      <a:pt x="1" y="110973"/>
                    </a:lnTo>
                    <a:cubicBezTo>
                      <a:pt x="1685" y="110973"/>
                      <a:pt x="3042" y="112331"/>
                      <a:pt x="3042" y="113998"/>
                    </a:cubicBezTo>
                    <a:cubicBezTo>
                      <a:pt x="3042" y="115682"/>
                      <a:pt x="1685" y="117039"/>
                      <a:pt x="1" y="117039"/>
                    </a:cubicBezTo>
                    <a:lnTo>
                      <a:pt x="1" y="121473"/>
                    </a:lnTo>
                    <a:cubicBezTo>
                      <a:pt x="1685" y="121473"/>
                      <a:pt x="3042" y="122830"/>
                      <a:pt x="3042" y="124497"/>
                    </a:cubicBezTo>
                    <a:cubicBezTo>
                      <a:pt x="3042" y="126181"/>
                      <a:pt x="1685" y="127539"/>
                      <a:pt x="1" y="127539"/>
                    </a:cubicBezTo>
                    <a:lnTo>
                      <a:pt x="1" y="131972"/>
                    </a:lnTo>
                    <a:cubicBezTo>
                      <a:pt x="1685" y="131972"/>
                      <a:pt x="3042" y="133330"/>
                      <a:pt x="3042" y="135014"/>
                    </a:cubicBezTo>
                    <a:cubicBezTo>
                      <a:pt x="3042" y="136680"/>
                      <a:pt x="1685" y="138038"/>
                      <a:pt x="1" y="138038"/>
                    </a:cubicBezTo>
                    <a:lnTo>
                      <a:pt x="1" y="142471"/>
                    </a:lnTo>
                    <a:cubicBezTo>
                      <a:pt x="1685" y="142471"/>
                      <a:pt x="3042" y="143829"/>
                      <a:pt x="3042" y="145513"/>
                    </a:cubicBezTo>
                    <a:cubicBezTo>
                      <a:pt x="3042" y="147197"/>
                      <a:pt x="1685" y="148554"/>
                      <a:pt x="1" y="148554"/>
                    </a:cubicBezTo>
                    <a:lnTo>
                      <a:pt x="1" y="152988"/>
                    </a:lnTo>
                    <a:cubicBezTo>
                      <a:pt x="1685" y="152988"/>
                      <a:pt x="3042" y="154345"/>
                      <a:pt x="3042" y="156012"/>
                    </a:cubicBezTo>
                    <a:cubicBezTo>
                      <a:pt x="3042" y="157696"/>
                      <a:pt x="1685" y="159054"/>
                      <a:pt x="1" y="159054"/>
                    </a:cubicBezTo>
                    <a:lnTo>
                      <a:pt x="1" y="163487"/>
                    </a:lnTo>
                    <a:cubicBezTo>
                      <a:pt x="1685" y="163487"/>
                      <a:pt x="3042" y="164845"/>
                      <a:pt x="3042" y="166511"/>
                    </a:cubicBezTo>
                    <a:cubicBezTo>
                      <a:pt x="3042" y="168195"/>
                      <a:pt x="1685" y="169553"/>
                      <a:pt x="1" y="169553"/>
                    </a:cubicBezTo>
                    <a:lnTo>
                      <a:pt x="1" y="173626"/>
                    </a:lnTo>
                    <a:cubicBezTo>
                      <a:pt x="1" y="175069"/>
                      <a:pt x="1169" y="176255"/>
                      <a:pt x="2613" y="176255"/>
                    </a:cubicBezTo>
                    <a:lnTo>
                      <a:pt x="5534" y="176255"/>
                    </a:lnTo>
                    <a:cubicBezTo>
                      <a:pt x="5534" y="174571"/>
                      <a:pt x="6891" y="173213"/>
                      <a:pt x="8558" y="173213"/>
                    </a:cubicBezTo>
                    <a:cubicBezTo>
                      <a:pt x="10242" y="173213"/>
                      <a:pt x="11600" y="174571"/>
                      <a:pt x="11600" y="176255"/>
                    </a:cubicBezTo>
                    <a:lnTo>
                      <a:pt x="16085" y="176255"/>
                    </a:lnTo>
                    <a:cubicBezTo>
                      <a:pt x="16085" y="174571"/>
                      <a:pt x="17459" y="173213"/>
                      <a:pt x="19126" y="173213"/>
                    </a:cubicBezTo>
                    <a:cubicBezTo>
                      <a:pt x="20810" y="173213"/>
                      <a:pt x="22168" y="174571"/>
                      <a:pt x="22168" y="176255"/>
                    </a:cubicBezTo>
                    <a:lnTo>
                      <a:pt x="26653" y="176255"/>
                    </a:lnTo>
                    <a:cubicBezTo>
                      <a:pt x="26653" y="174571"/>
                      <a:pt x="28010" y="173213"/>
                      <a:pt x="29694" y="173213"/>
                    </a:cubicBezTo>
                    <a:cubicBezTo>
                      <a:pt x="31361" y="173213"/>
                      <a:pt x="32719" y="174571"/>
                      <a:pt x="32719" y="176255"/>
                    </a:cubicBezTo>
                    <a:lnTo>
                      <a:pt x="37221" y="176255"/>
                    </a:lnTo>
                    <a:cubicBezTo>
                      <a:pt x="37221" y="174571"/>
                      <a:pt x="38578" y="173213"/>
                      <a:pt x="40262" y="173213"/>
                    </a:cubicBezTo>
                    <a:cubicBezTo>
                      <a:pt x="41929" y="173213"/>
                      <a:pt x="43287" y="174571"/>
                      <a:pt x="43287" y="176255"/>
                    </a:cubicBezTo>
                    <a:lnTo>
                      <a:pt x="47789" y="176255"/>
                    </a:lnTo>
                    <a:cubicBezTo>
                      <a:pt x="47789" y="174571"/>
                      <a:pt x="49146" y="173213"/>
                      <a:pt x="50813" y="173213"/>
                    </a:cubicBezTo>
                    <a:cubicBezTo>
                      <a:pt x="52497" y="173213"/>
                      <a:pt x="53855" y="174571"/>
                      <a:pt x="53855" y="176255"/>
                    </a:cubicBezTo>
                    <a:lnTo>
                      <a:pt x="58340" y="176255"/>
                    </a:lnTo>
                    <a:cubicBezTo>
                      <a:pt x="58340" y="174571"/>
                      <a:pt x="59714" y="173213"/>
                      <a:pt x="61381" y="173213"/>
                    </a:cubicBezTo>
                    <a:cubicBezTo>
                      <a:pt x="63065" y="173213"/>
                      <a:pt x="64423" y="174571"/>
                      <a:pt x="64423" y="176255"/>
                    </a:cubicBezTo>
                    <a:lnTo>
                      <a:pt x="68908" y="176255"/>
                    </a:lnTo>
                    <a:cubicBezTo>
                      <a:pt x="68908" y="174571"/>
                      <a:pt x="70265" y="173213"/>
                      <a:pt x="71949" y="173213"/>
                    </a:cubicBezTo>
                    <a:cubicBezTo>
                      <a:pt x="73616" y="173213"/>
                      <a:pt x="74974" y="174571"/>
                      <a:pt x="74974" y="176255"/>
                    </a:cubicBezTo>
                    <a:lnTo>
                      <a:pt x="79476" y="176255"/>
                    </a:lnTo>
                    <a:cubicBezTo>
                      <a:pt x="79476" y="174571"/>
                      <a:pt x="80833" y="173213"/>
                      <a:pt x="82517" y="173213"/>
                    </a:cubicBezTo>
                    <a:cubicBezTo>
                      <a:pt x="84184" y="173213"/>
                      <a:pt x="85542" y="174571"/>
                      <a:pt x="85542" y="176255"/>
                    </a:cubicBezTo>
                    <a:lnTo>
                      <a:pt x="90044" y="176255"/>
                    </a:lnTo>
                    <a:cubicBezTo>
                      <a:pt x="90044" y="174571"/>
                      <a:pt x="91401" y="173213"/>
                      <a:pt x="93068" y="173213"/>
                    </a:cubicBezTo>
                    <a:cubicBezTo>
                      <a:pt x="94752" y="173213"/>
                      <a:pt x="96110" y="174571"/>
                      <a:pt x="96110" y="176255"/>
                    </a:cubicBezTo>
                    <a:lnTo>
                      <a:pt x="100595" y="176255"/>
                    </a:lnTo>
                    <a:cubicBezTo>
                      <a:pt x="100612" y="174571"/>
                      <a:pt x="101970" y="173213"/>
                      <a:pt x="103636" y="173213"/>
                    </a:cubicBezTo>
                    <a:cubicBezTo>
                      <a:pt x="105320" y="173213"/>
                      <a:pt x="106678" y="174571"/>
                      <a:pt x="106678" y="176255"/>
                    </a:cubicBezTo>
                    <a:lnTo>
                      <a:pt x="111163" y="176255"/>
                    </a:lnTo>
                    <a:cubicBezTo>
                      <a:pt x="111163" y="174571"/>
                      <a:pt x="112520" y="173213"/>
                      <a:pt x="114204" y="173213"/>
                    </a:cubicBezTo>
                    <a:cubicBezTo>
                      <a:pt x="115871" y="173213"/>
                      <a:pt x="117229" y="174571"/>
                      <a:pt x="117229" y="176255"/>
                    </a:cubicBezTo>
                    <a:lnTo>
                      <a:pt x="121731" y="176255"/>
                    </a:lnTo>
                    <a:cubicBezTo>
                      <a:pt x="121989" y="174811"/>
                      <a:pt x="123209" y="173763"/>
                      <a:pt x="124669" y="173746"/>
                    </a:cubicBezTo>
                    <a:cubicBezTo>
                      <a:pt x="124693" y="173745"/>
                      <a:pt x="124717" y="173745"/>
                      <a:pt x="124741" y="173745"/>
                    </a:cubicBezTo>
                    <a:cubicBezTo>
                      <a:pt x="126172" y="173745"/>
                      <a:pt x="127406" y="174749"/>
                      <a:pt x="127694" y="176152"/>
                    </a:cubicBezTo>
                    <a:lnTo>
                      <a:pt x="132179" y="176152"/>
                    </a:lnTo>
                    <a:cubicBezTo>
                      <a:pt x="132179" y="174485"/>
                      <a:pt x="133536" y="173127"/>
                      <a:pt x="135220" y="173127"/>
                    </a:cubicBezTo>
                    <a:cubicBezTo>
                      <a:pt x="136904" y="173127"/>
                      <a:pt x="138262" y="174485"/>
                      <a:pt x="138262" y="176152"/>
                    </a:cubicBezTo>
                    <a:lnTo>
                      <a:pt x="142747" y="176152"/>
                    </a:lnTo>
                    <a:cubicBezTo>
                      <a:pt x="142747" y="174485"/>
                      <a:pt x="144104" y="173127"/>
                      <a:pt x="145788" y="173127"/>
                    </a:cubicBezTo>
                    <a:cubicBezTo>
                      <a:pt x="147455" y="173127"/>
                      <a:pt x="148813" y="174485"/>
                      <a:pt x="148813" y="176152"/>
                    </a:cubicBezTo>
                    <a:lnTo>
                      <a:pt x="153315" y="176152"/>
                    </a:lnTo>
                    <a:cubicBezTo>
                      <a:pt x="153315" y="174485"/>
                      <a:pt x="154672" y="173127"/>
                      <a:pt x="156356" y="173127"/>
                    </a:cubicBezTo>
                    <a:cubicBezTo>
                      <a:pt x="158023" y="173127"/>
                      <a:pt x="159381" y="174485"/>
                      <a:pt x="159381" y="176152"/>
                    </a:cubicBezTo>
                    <a:lnTo>
                      <a:pt x="163883" y="176152"/>
                    </a:lnTo>
                    <a:cubicBezTo>
                      <a:pt x="163883" y="174485"/>
                      <a:pt x="165240" y="173127"/>
                      <a:pt x="166907" y="173127"/>
                    </a:cubicBezTo>
                    <a:cubicBezTo>
                      <a:pt x="168591" y="173127"/>
                      <a:pt x="169949" y="174485"/>
                      <a:pt x="169949" y="176152"/>
                    </a:cubicBezTo>
                    <a:lnTo>
                      <a:pt x="174434" y="176152"/>
                    </a:lnTo>
                    <a:cubicBezTo>
                      <a:pt x="174434" y="174485"/>
                      <a:pt x="175791" y="173127"/>
                      <a:pt x="177475" y="173127"/>
                    </a:cubicBezTo>
                    <a:cubicBezTo>
                      <a:pt x="179159" y="173127"/>
                      <a:pt x="180517" y="174485"/>
                      <a:pt x="180517" y="176152"/>
                    </a:cubicBezTo>
                    <a:lnTo>
                      <a:pt x="185002" y="176152"/>
                    </a:lnTo>
                    <a:cubicBezTo>
                      <a:pt x="185002" y="174485"/>
                      <a:pt x="186359" y="173127"/>
                      <a:pt x="188043" y="173127"/>
                    </a:cubicBezTo>
                    <a:cubicBezTo>
                      <a:pt x="189710" y="173127"/>
                      <a:pt x="191068" y="174485"/>
                      <a:pt x="191068" y="176152"/>
                    </a:cubicBezTo>
                    <a:lnTo>
                      <a:pt x="195570" y="176152"/>
                    </a:lnTo>
                    <a:cubicBezTo>
                      <a:pt x="195570" y="174485"/>
                      <a:pt x="196927" y="173127"/>
                      <a:pt x="198611" y="173127"/>
                    </a:cubicBezTo>
                    <a:cubicBezTo>
                      <a:pt x="200278" y="173127"/>
                      <a:pt x="201636" y="174485"/>
                      <a:pt x="201636" y="176152"/>
                    </a:cubicBezTo>
                    <a:lnTo>
                      <a:pt x="206138" y="176152"/>
                    </a:lnTo>
                    <a:cubicBezTo>
                      <a:pt x="206138" y="174485"/>
                      <a:pt x="207495" y="173127"/>
                      <a:pt x="209162" y="173127"/>
                    </a:cubicBezTo>
                    <a:cubicBezTo>
                      <a:pt x="210846" y="173127"/>
                      <a:pt x="212204" y="174485"/>
                      <a:pt x="212204" y="176152"/>
                    </a:cubicBezTo>
                    <a:lnTo>
                      <a:pt x="216689" y="176152"/>
                    </a:lnTo>
                    <a:cubicBezTo>
                      <a:pt x="216689" y="174485"/>
                      <a:pt x="218046" y="173127"/>
                      <a:pt x="219730" y="173127"/>
                    </a:cubicBezTo>
                    <a:cubicBezTo>
                      <a:pt x="221414" y="173127"/>
                      <a:pt x="222772" y="174485"/>
                      <a:pt x="222772" y="176152"/>
                    </a:cubicBezTo>
                    <a:lnTo>
                      <a:pt x="227257" y="176152"/>
                    </a:lnTo>
                    <a:cubicBezTo>
                      <a:pt x="227257" y="174485"/>
                      <a:pt x="228614" y="173127"/>
                      <a:pt x="230298" y="173127"/>
                    </a:cubicBezTo>
                    <a:cubicBezTo>
                      <a:pt x="231965" y="173127"/>
                      <a:pt x="233323" y="174485"/>
                      <a:pt x="233323" y="176152"/>
                    </a:cubicBezTo>
                    <a:lnTo>
                      <a:pt x="237825" y="176152"/>
                    </a:lnTo>
                    <a:cubicBezTo>
                      <a:pt x="237825" y="174485"/>
                      <a:pt x="239182" y="173127"/>
                      <a:pt x="240866" y="173127"/>
                    </a:cubicBezTo>
                    <a:cubicBezTo>
                      <a:pt x="242533" y="173127"/>
                      <a:pt x="243891" y="174485"/>
                      <a:pt x="243891" y="176152"/>
                    </a:cubicBezTo>
                    <a:lnTo>
                      <a:pt x="248393" y="176152"/>
                    </a:lnTo>
                    <a:cubicBezTo>
                      <a:pt x="248393" y="174485"/>
                      <a:pt x="249751" y="173127"/>
                      <a:pt x="251417" y="173127"/>
                    </a:cubicBezTo>
                    <a:cubicBezTo>
                      <a:pt x="253101" y="173127"/>
                      <a:pt x="254459" y="174485"/>
                      <a:pt x="254459" y="176152"/>
                    </a:cubicBezTo>
                    <a:lnTo>
                      <a:pt x="258944" y="176152"/>
                    </a:lnTo>
                    <a:cubicBezTo>
                      <a:pt x="258944" y="174485"/>
                      <a:pt x="260301" y="173127"/>
                      <a:pt x="261985" y="173127"/>
                    </a:cubicBezTo>
                    <a:cubicBezTo>
                      <a:pt x="263669" y="173127"/>
                      <a:pt x="265027" y="174485"/>
                      <a:pt x="265027" y="176152"/>
                    </a:cubicBezTo>
                    <a:lnTo>
                      <a:pt x="269512" y="176152"/>
                    </a:lnTo>
                    <a:cubicBezTo>
                      <a:pt x="269512" y="174485"/>
                      <a:pt x="270869" y="173127"/>
                      <a:pt x="272553" y="173127"/>
                    </a:cubicBezTo>
                    <a:cubicBezTo>
                      <a:pt x="274220" y="173127"/>
                      <a:pt x="275578" y="174485"/>
                      <a:pt x="275578" y="176152"/>
                    </a:cubicBezTo>
                    <a:lnTo>
                      <a:pt x="278499" y="176152"/>
                    </a:lnTo>
                    <a:cubicBezTo>
                      <a:pt x="279943" y="176152"/>
                      <a:pt x="281111" y="174983"/>
                      <a:pt x="281111" y="173540"/>
                    </a:cubicBezTo>
                    <a:lnTo>
                      <a:pt x="281111" y="169587"/>
                    </a:lnTo>
                    <a:cubicBezTo>
                      <a:pt x="279444" y="169570"/>
                      <a:pt x="278087" y="168213"/>
                      <a:pt x="278087" y="166546"/>
                    </a:cubicBezTo>
                    <a:cubicBezTo>
                      <a:pt x="278087" y="164862"/>
                      <a:pt x="279461" y="163504"/>
                      <a:pt x="281128" y="163504"/>
                    </a:cubicBezTo>
                    <a:lnTo>
                      <a:pt x="281128" y="159071"/>
                    </a:lnTo>
                    <a:cubicBezTo>
                      <a:pt x="279461" y="159071"/>
                      <a:pt x="278104" y="157713"/>
                      <a:pt x="278104" y="156047"/>
                    </a:cubicBezTo>
                    <a:cubicBezTo>
                      <a:pt x="278104" y="154363"/>
                      <a:pt x="279461" y="153005"/>
                      <a:pt x="281128" y="153005"/>
                    </a:cubicBezTo>
                    <a:lnTo>
                      <a:pt x="281128" y="148572"/>
                    </a:lnTo>
                    <a:cubicBezTo>
                      <a:pt x="279461" y="148572"/>
                      <a:pt x="278104" y="147214"/>
                      <a:pt x="278104" y="145530"/>
                    </a:cubicBezTo>
                    <a:cubicBezTo>
                      <a:pt x="278104" y="143863"/>
                      <a:pt x="279461" y="142506"/>
                      <a:pt x="281128" y="142506"/>
                    </a:cubicBezTo>
                    <a:lnTo>
                      <a:pt x="281128" y="138072"/>
                    </a:lnTo>
                    <a:cubicBezTo>
                      <a:pt x="279461" y="138072"/>
                      <a:pt x="278104" y="136715"/>
                      <a:pt x="278104" y="135031"/>
                    </a:cubicBezTo>
                    <a:cubicBezTo>
                      <a:pt x="278104" y="133347"/>
                      <a:pt x="279461" y="131989"/>
                      <a:pt x="281128" y="131989"/>
                    </a:cubicBezTo>
                    <a:lnTo>
                      <a:pt x="281128" y="127556"/>
                    </a:lnTo>
                    <a:cubicBezTo>
                      <a:pt x="279461" y="127556"/>
                      <a:pt x="278104" y="126198"/>
                      <a:pt x="278104" y="124531"/>
                    </a:cubicBezTo>
                    <a:cubicBezTo>
                      <a:pt x="278104" y="122847"/>
                      <a:pt x="279461" y="121490"/>
                      <a:pt x="281128" y="121490"/>
                    </a:cubicBezTo>
                    <a:lnTo>
                      <a:pt x="281128" y="117057"/>
                    </a:lnTo>
                    <a:cubicBezTo>
                      <a:pt x="279461" y="117057"/>
                      <a:pt x="278104" y="115699"/>
                      <a:pt x="278104" y="114032"/>
                    </a:cubicBezTo>
                    <a:cubicBezTo>
                      <a:pt x="278104" y="112348"/>
                      <a:pt x="279461" y="110991"/>
                      <a:pt x="281128" y="110991"/>
                    </a:cubicBezTo>
                    <a:lnTo>
                      <a:pt x="281128" y="106557"/>
                    </a:lnTo>
                    <a:cubicBezTo>
                      <a:pt x="279461" y="106557"/>
                      <a:pt x="278104" y="105200"/>
                      <a:pt x="278104" y="103533"/>
                    </a:cubicBezTo>
                    <a:cubicBezTo>
                      <a:pt x="278104" y="101849"/>
                      <a:pt x="279461" y="100491"/>
                      <a:pt x="281128" y="100491"/>
                    </a:cubicBezTo>
                    <a:lnTo>
                      <a:pt x="281128" y="96058"/>
                    </a:lnTo>
                    <a:cubicBezTo>
                      <a:pt x="279461" y="96058"/>
                      <a:pt x="278104" y="94700"/>
                      <a:pt x="278104" y="93016"/>
                    </a:cubicBezTo>
                    <a:cubicBezTo>
                      <a:pt x="278104" y="91350"/>
                      <a:pt x="279461" y="89992"/>
                      <a:pt x="281128" y="89992"/>
                    </a:cubicBezTo>
                    <a:lnTo>
                      <a:pt x="281128" y="85559"/>
                    </a:lnTo>
                    <a:cubicBezTo>
                      <a:pt x="279461" y="85559"/>
                      <a:pt x="278104" y="84201"/>
                      <a:pt x="278104" y="82517"/>
                    </a:cubicBezTo>
                    <a:cubicBezTo>
                      <a:pt x="278104" y="80833"/>
                      <a:pt x="279461" y="79476"/>
                      <a:pt x="281128" y="79476"/>
                    </a:cubicBezTo>
                    <a:lnTo>
                      <a:pt x="281128" y="75042"/>
                    </a:lnTo>
                    <a:cubicBezTo>
                      <a:pt x="279461" y="75042"/>
                      <a:pt x="278104" y="73685"/>
                      <a:pt x="278104" y="72018"/>
                    </a:cubicBezTo>
                    <a:cubicBezTo>
                      <a:pt x="278104" y="70334"/>
                      <a:pt x="279461" y="68976"/>
                      <a:pt x="281128" y="68976"/>
                    </a:cubicBezTo>
                    <a:lnTo>
                      <a:pt x="281128" y="64543"/>
                    </a:lnTo>
                    <a:cubicBezTo>
                      <a:pt x="279461" y="64543"/>
                      <a:pt x="278104" y="63185"/>
                      <a:pt x="278104" y="61519"/>
                    </a:cubicBezTo>
                    <a:cubicBezTo>
                      <a:pt x="278104" y="59835"/>
                      <a:pt x="279461" y="58477"/>
                      <a:pt x="281128" y="58477"/>
                    </a:cubicBezTo>
                    <a:lnTo>
                      <a:pt x="281128" y="54044"/>
                    </a:lnTo>
                    <a:cubicBezTo>
                      <a:pt x="279461" y="54044"/>
                      <a:pt x="278104" y="52686"/>
                      <a:pt x="278104" y="51002"/>
                    </a:cubicBezTo>
                    <a:cubicBezTo>
                      <a:pt x="278104" y="49335"/>
                      <a:pt x="279461" y="47978"/>
                      <a:pt x="281128" y="47978"/>
                    </a:cubicBezTo>
                    <a:lnTo>
                      <a:pt x="281128" y="43544"/>
                    </a:lnTo>
                    <a:cubicBezTo>
                      <a:pt x="279461" y="43544"/>
                      <a:pt x="278104" y="42187"/>
                      <a:pt x="278104" y="40503"/>
                    </a:cubicBezTo>
                    <a:cubicBezTo>
                      <a:pt x="278104" y="38819"/>
                      <a:pt x="279461" y="37461"/>
                      <a:pt x="281128" y="37461"/>
                    </a:cubicBezTo>
                    <a:lnTo>
                      <a:pt x="281128" y="33028"/>
                    </a:lnTo>
                    <a:cubicBezTo>
                      <a:pt x="279461" y="33028"/>
                      <a:pt x="278104" y="31670"/>
                      <a:pt x="278104" y="30003"/>
                    </a:cubicBezTo>
                    <a:cubicBezTo>
                      <a:pt x="278104" y="28319"/>
                      <a:pt x="279461" y="26962"/>
                      <a:pt x="281128" y="26962"/>
                    </a:cubicBezTo>
                    <a:lnTo>
                      <a:pt x="281128" y="22529"/>
                    </a:lnTo>
                    <a:cubicBezTo>
                      <a:pt x="279461" y="22529"/>
                      <a:pt x="278104" y="21171"/>
                      <a:pt x="278104" y="19504"/>
                    </a:cubicBezTo>
                    <a:cubicBezTo>
                      <a:pt x="278104" y="17820"/>
                      <a:pt x="279461" y="16463"/>
                      <a:pt x="281128" y="16463"/>
                    </a:cubicBezTo>
                    <a:lnTo>
                      <a:pt x="281128" y="12029"/>
                    </a:lnTo>
                    <a:cubicBezTo>
                      <a:pt x="279461" y="12029"/>
                      <a:pt x="278104" y="10672"/>
                      <a:pt x="278104" y="8988"/>
                    </a:cubicBezTo>
                    <a:cubicBezTo>
                      <a:pt x="278104" y="7321"/>
                      <a:pt x="279461" y="5963"/>
                      <a:pt x="281128" y="5963"/>
                    </a:cubicBezTo>
                    <a:lnTo>
                      <a:pt x="281128" y="2630"/>
                    </a:lnTo>
                    <a:cubicBezTo>
                      <a:pt x="281128" y="1186"/>
                      <a:pt x="279960" y="18"/>
                      <a:pt x="278516" y="1"/>
                    </a:cubicBezTo>
                    <a:lnTo>
                      <a:pt x="275595" y="1"/>
                    </a:lnTo>
                    <a:cubicBezTo>
                      <a:pt x="275595" y="1685"/>
                      <a:pt x="274237" y="3042"/>
                      <a:pt x="272571" y="3042"/>
                    </a:cubicBezTo>
                    <a:cubicBezTo>
                      <a:pt x="270887" y="3042"/>
                      <a:pt x="269529" y="1685"/>
                      <a:pt x="269529" y="1"/>
                    </a:cubicBezTo>
                    <a:lnTo>
                      <a:pt x="265044" y="1"/>
                    </a:lnTo>
                    <a:cubicBezTo>
                      <a:pt x="265044" y="1685"/>
                      <a:pt x="263687" y="3042"/>
                      <a:pt x="262003" y="3042"/>
                    </a:cubicBezTo>
                    <a:cubicBezTo>
                      <a:pt x="260319" y="3042"/>
                      <a:pt x="258961" y="1685"/>
                      <a:pt x="258961" y="1"/>
                    </a:cubicBezTo>
                    <a:lnTo>
                      <a:pt x="254476" y="1"/>
                    </a:lnTo>
                    <a:cubicBezTo>
                      <a:pt x="254476" y="1685"/>
                      <a:pt x="253119" y="3042"/>
                      <a:pt x="251435" y="3042"/>
                    </a:cubicBezTo>
                    <a:cubicBezTo>
                      <a:pt x="249768" y="3042"/>
                      <a:pt x="248410" y="1685"/>
                      <a:pt x="248410" y="1"/>
                    </a:cubicBezTo>
                    <a:lnTo>
                      <a:pt x="243908" y="1"/>
                    </a:lnTo>
                    <a:cubicBezTo>
                      <a:pt x="243908" y="1685"/>
                      <a:pt x="242550" y="3042"/>
                      <a:pt x="240884" y="3042"/>
                    </a:cubicBezTo>
                    <a:cubicBezTo>
                      <a:pt x="239200" y="3042"/>
                      <a:pt x="237842" y="1685"/>
                      <a:pt x="237842" y="1"/>
                    </a:cubicBezTo>
                    <a:lnTo>
                      <a:pt x="233340" y="1"/>
                    </a:lnTo>
                    <a:cubicBezTo>
                      <a:pt x="233340" y="1685"/>
                      <a:pt x="231982" y="3042"/>
                      <a:pt x="230316" y="3042"/>
                    </a:cubicBezTo>
                    <a:cubicBezTo>
                      <a:pt x="228632" y="3042"/>
                      <a:pt x="227274" y="1685"/>
                      <a:pt x="227274" y="1"/>
                    </a:cubicBezTo>
                    <a:lnTo>
                      <a:pt x="222789" y="1"/>
                    </a:lnTo>
                    <a:cubicBezTo>
                      <a:pt x="222789" y="1685"/>
                      <a:pt x="221432" y="3042"/>
                      <a:pt x="219748" y="3042"/>
                    </a:cubicBezTo>
                    <a:cubicBezTo>
                      <a:pt x="218064" y="3042"/>
                      <a:pt x="216706" y="1685"/>
                      <a:pt x="216706" y="1"/>
                    </a:cubicBezTo>
                    <a:lnTo>
                      <a:pt x="212221" y="1"/>
                    </a:lnTo>
                    <a:cubicBezTo>
                      <a:pt x="212221" y="1685"/>
                      <a:pt x="210864" y="3042"/>
                      <a:pt x="209179" y="3042"/>
                    </a:cubicBezTo>
                    <a:cubicBezTo>
                      <a:pt x="207513" y="3042"/>
                      <a:pt x="206155" y="1685"/>
                      <a:pt x="206155" y="1"/>
                    </a:cubicBezTo>
                    <a:lnTo>
                      <a:pt x="201653" y="1"/>
                    </a:lnTo>
                    <a:cubicBezTo>
                      <a:pt x="201653" y="1685"/>
                      <a:pt x="200295" y="3042"/>
                      <a:pt x="198611" y="3042"/>
                    </a:cubicBezTo>
                    <a:cubicBezTo>
                      <a:pt x="196945" y="3042"/>
                      <a:pt x="195587" y="1685"/>
                      <a:pt x="195587" y="1"/>
                    </a:cubicBezTo>
                    <a:lnTo>
                      <a:pt x="191085" y="1"/>
                    </a:lnTo>
                    <a:cubicBezTo>
                      <a:pt x="191085" y="1685"/>
                      <a:pt x="189727" y="3042"/>
                      <a:pt x="188061" y="3042"/>
                    </a:cubicBezTo>
                    <a:cubicBezTo>
                      <a:pt x="186377" y="3042"/>
                      <a:pt x="185019" y="1685"/>
                      <a:pt x="185019" y="1"/>
                    </a:cubicBezTo>
                    <a:lnTo>
                      <a:pt x="180534" y="1"/>
                    </a:lnTo>
                    <a:cubicBezTo>
                      <a:pt x="180534" y="1685"/>
                      <a:pt x="179177" y="3042"/>
                      <a:pt x="177492" y="3042"/>
                    </a:cubicBezTo>
                    <a:cubicBezTo>
                      <a:pt x="175808" y="3042"/>
                      <a:pt x="174451" y="1685"/>
                      <a:pt x="174451" y="1"/>
                    </a:cubicBezTo>
                    <a:lnTo>
                      <a:pt x="169966" y="1"/>
                    </a:lnTo>
                    <a:cubicBezTo>
                      <a:pt x="169966" y="1685"/>
                      <a:pt x="168608" y="3042"/>
                      <a:pt x="166924" y="3042"/>
                    </a:cubicBezTo>
                    <a:cubicBezTo>
                      <a:pt x="165258" y="3042"/>
                      <a:pt x="163900" y="1685"/>
                      <a:pt x="163900" y="1"/>
                    </a:cubicBezTo>
                    <a:lnTo>
                      <a:pt x="159398" y="1"/>
                    </a:lnTo>
                    <a:cubicBezTo>
                      <a:pt x="159398" y="1685"/>
                      <a:pt x="158040" y="3042"/>
                      <a:pt x="156356" y="3042"/>
                    </a:cubicBezTo>
                    <a:cubicBezTo>
                      <a:pt x="154690" y="3042"/>
                      <a:pt x="153332" y="1685"/>
                      <a:pt x="153332" y="1"/>
                    </a:cubicBezTo>
                    <a:lnTo>
                      <a:pt x="148830" y="1"/>
                    </a:lnTo>
                    <a:cubicBezTo>
                      <a:pt x="148830" y="1685"/>
                      <a:pt x="147472" y="3042"/>
                      <a:pt x="145805" y="3042"/>
                    </a:cubicBezTo>
                    <a:cubicBezTo>
                      <a:pt x="144121" y="3042"/>
                      <a:pt x="142764" y="1685"/>
                      <a:pt x="142764" y="1"/>
                    </a:cubicBezTo>
                    <a:lnTo>
                      <a:pt x="138279" y="1"/>
                    </a:lnTo>
                    <a:cubicBezTo>
                      <a:pt x="138279" y="1685"/>
                      <a:pt x="136921" y="3042"/>
                      <a:pt x="135237" y="3042"/>
                    </a:cubicBezTo>
                    <a:cubicBezTo>
                      <a:pt x="133553" y="3042"/>
                      <a:pt x="132196" y="1685"/>
                      <a:pt x="132196" y="1"/>
                    </a:cubicBezTo>
                    <a:lnTo>
                      <a:pt x="127711" y="1"/>
                    </a:lnTo>
                    <a:cubicBezTo>
                      <a:pt x="127711" y="1685"/>
                      <a:pt x="126353" y="3042"/>
                      <a:pt x="124669" y="3042"/>
                    </a:cubicBezTo>
                    <a:cubicBezTo>
                      <a:pt x="123003" y="3042"/>
                      <a:pt x="121645" y="1685"/>
                      <a:pt x="121645" y="1"/>
                    </a:cubicBezTo>
                    <a:lnTo>
                      <a:pt x="117143" y="1"/>
                    </a:lnTo>
                    <a:cubicBezTo>
                      <a:pt x="117143" y="1685"/>
                      <a:pt x="115785" y="3042"/>
                      <a:pt x="114101" y="3042"/>
                    </a:cubicBezTo>
                    <a:cubicBezTo>
                      <a:pt x="112434" y="3042"/>
                      <a:pt x="111077" y="1685"/>
                      <a:pt x="111077" y="1"/>
                    </a:cubicBezTo>
                    <a:lnTo>
                      <a:pt x="106575" y="1"/>
                    </a:lnTo>
                    <a:cubicBezTo>
                      <a:pt x="106575" y="1685"/>
                      <a:pt x="105217" y="3042"/>
                      <a:pt x="103550" y="3042"/>
                    </a:cubicBezTo>
                    <a:cubicBezTo>
                      <a:pt x="101866" y="3042"/>
                      <a:pt x="100509" y="1685"/>
                      <a:pt x="100509" y="1"/>
                    </a:cubicBezTo>
                    <a:lnTo>
                      <a:pt x="96024" y="1"/>
                    </a:lnTo>
                    <a:cubicBezTo>
                      <a:pt x="96024" y="1685"/>
                      <a:pt x="94666" y="3042"/>
                      <a:pt x="92982" y="3042"/>
                    </a:cubicBezTo>
                    <a:cubicBezTo>
                      <a:pt x="91298" y="3042"/>
                      <a:pt x="89941" y="1685"/>
                      <a:pt x="89941" y="1"/>
                    </a:cubicBezTo>
                    <a:lnTo>
                      <a:pt x="85456" y="1"/>
                    </a:lnTo>
                    <a:cubicBezTo>
                      <a:pt x="85456" y="1685"/>
                      <a:pt x="84098" y="3042"/>
                      <a:pt x="82414" y="3042"/>
                    </a:cubicBezTo>
                    <a:cubicBezTo>
                      <a:pt x="80747" y="3042"/>
                      <a:pt x="79390" y="1685"/>
                      <a:pt x="79390" y="1"/>
                    </a:cubicBezTo>
                    <a:lnTo>
                      <a:pt x="74888" y="1"/>
                    </a:lnTo>
                    <a:cubicBezTo>
                      <a:pt x="74888" y="1685"/>
                      <a:pt x="73530" y="3042"/>
                      <a:pt x="71846" y="3042"/>
                    </a:cubicBezTo>
                    <a:cubicBezTo>
                      <a:pt x="70179" y="3042"/>
                      <a:pt x="68822" y="1685"/>
                      <a:pt x="68822" y="1"/>
                    </a:cubicBezTo>
                    <a:lnTo>
                      <a:pt x="64320" y="1"/>
                    </a:lnTo>
                    <a:cubicBezTo>
                      <a:pt x="64320" y="1685"/>
                      <a:pt x="62962" y="3042"/>
                      <a:pt x="61295" y="3042"/>
                    </a:cubicBezTo>
                    <a:cubicBezTo>
                      <a:pt x="59611" y="3042"/>
                      <a:pt x="58254" y="1685"/>
                      <a:pt x="58254" y="1"/>
                    </a:cubicBezTo>
                    <a:lnTo>
                      <a:pt x="53769" y="1"/>
                    </a:lnTo>
                    <a:cubicBezTo>
                      <a:pt x="53769" y="1685"/>
                      <a:pt x="52411" y="3042"/>
                      <a:pt x="50727" y="3042"/>
                    </a:cubicBezTo>
                    <a:cubicBezTo>
                      <a:pt x="49043" y="3042"/>
                      <a:pt x="47686" y="1685"/>
                      <a:pt x="47686" y="1"/>
                    </a:cubicBezTo>
                    <a:lnTo>
                      <a:pt x="43201" y="1"/>
                    </a:lnTo>
                    <a:cubicBezTo>
                      <a:pt x="43201" y="1685"/>
                      <a:pt x="41843" y="3042"/>
                      <a:pt x="40159" y="3042"/>
                    </a:cubicBezTo>
                    <a:cubicBezTo>
                      <a:pt x="38492" y="3042"/>
                      <a:pt x="37135" y="1685"/>
                      <a:pt x="37135" y="1"/>
                    </a:cubicBezTo>
                    <a:lnTo>
                      <a:pt x="32633" y="1"/>
                    </a:lnTo>
                    <a:cubicBezTo>
                      <a:pt x="32633" y="1685"/>
                      <a:pt x="31275" y="3042"/>
                      <a:pt x="29591" y="3042"/>
                    </a:cubicBezTo>
                    <a:cubicBezTo>
                      <a:pt x="27924" y="3042"/>
                      <a:pt x="26567" y="1685"/>
                      <a:pt x="26567" y="1"/>
                    </a:cubicBezTo>
                    <a:lnTo>
                      <a:pt x="22065" y="1"/>
                    </a:lnTo>
                    <a:cubicBezTo>
                      <a:pt x="22065" y="1685"/>
                      <a:pt x="20707" y="3042"/>
                      <a:pt x="19040" y="3042"/>
                    </a:cubicBezTo>
                    <a:cubicBezTo>
                      <a:pt x="17356" y="3042"/>
                      <a:pt x="15999" y="1685"/>
                      <a:pt x="15999" y="1"/>
                    </a:cubicBezTo>
                    <a:lnTo>
                      <a:pt x="11514" y="1"/>
                    </a:lnTo>
                    <a:cubicBezTo>
                      <a:pt x="11514" y="1685"/>
                      <a:pt x="10156" y="3042"/>
                      <a:pt x="8472" y="3042"/>
                    </a:cubicBezTo>
                    <a:cubicBezTo>
                      <a:pt x="6788" y="3042"/>
                      <a:pt x="5431" y="1685"/>
                      <a:pt x="54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984;p54">
                <a:extLst>
                  <a:ext uri="{FF2B5EF4-FFF2-40B4-BE49-F238E27FC236}">
                    <a16:creationId xmlns:a16="http://schemas.microsoft.com/office/drawing/2014/main" id="{AD380474-12CF-555E-927E-A9CC02355EEC}"/>
                  </a:ext>
                </a:extLst>
              </p:cNvPr>
              <p:cNvSpPr/>
              <p:nvPr/>
            </p:nvSpPr>
            <p:spPr>
              <a:xfrm>
                <a:off x="519925" y="898100"/>
                <a:ext cx="6547500" cy="3924375"/>
              </a:xfrm>
              <a:custGeom>
                <a:avLst/>
                <a:gdLst/>
                <a:ahLst/>
                <a:cxnLst/>
                <a:rect l="l" t="t" r="r" b="b"/>
                <a:pathLst>
                  <a:path w="261900" h="156975" fill="none" extrusionOk="0">
                    <a:moveTo>
                      <a:pt x="261899" y="173"/>
                    </a:moveTo>
                    <a:lnTo>
                      <a:pt x="261796" y="156975"/>
                    </a:lnTo>
                    <a:lnTo>
                      <a:pt x="1" y="156803"/>
                    </a:lnTo>
                    <a:lnTo>
                      <a:pt x="104" y="1"/>
                    </a:lnTo>
                    <a:close/>
                  </a:path>
                </a:pathLst>
              </a:custGeom>
              <a:solidFill>
                <a:schemeClr val="accent3"/>
              </a:solidFill>
              <a:ln w="3875" cap="flat" cmpd="sng">
                <a:solidFill>
                  <a:schemeClr val="dk1"/>
                </a:solidFill>
                <a:prstDash val="solid"/>
                <a:miter lim="1718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 name="TextBox 1">
              <a:extLst>
                <a:ext uri="{FF2B5EF4-FFF2-40B4-BE49-F238E27FC236}">
                  <a16:creationId xmlns:a16="http://schemas.microsoft.com/office/drawing/2014/main" id="{0CDE6675-E4C2-F1BA-7C32-727E7A4694AB}"/>
                </a:ext>
              </a:extLst>
            </p:cNvPr>
            <p:cNvSpPr txBox="1"/>
            <p:nvPr/>
          </p:nvSpPr>
          <p:spPr>
            <a:xfrm>
              <a:off x="445908" y="936459"/>
              <a:ext cx="3509296" cy="1754326"/>
            </a:xfrm>
            <a:prstGeom prst="rect">
              <a:avLst/>
            </a:prstGeom>
            <a:noFill/>
          </p:spPr>
          <p:txBody>
            <a:bodyPr wrap="square" rtlCol="0">
              <a:spAutoFit/>
            </a:bodyPr>
            <a:lstStyle/>
            <a:p>
              <a:r>
                <a:rPr lang="en-US" sz="5400" dirty="0" err="1">
                  <a:solidFill>
                    <a:schemeClr val="bg1"/>
                  </a:solidFill>
                  <a:latin typeface="Times New Roman" panose="02020603050405020304" pitchFamily="18" charset="0"/>
                  <a:cs typeface="Times New Roman" panose="02020603050405020304" pitchFamily="18" charset="0"/>
                </a:rPr>
                <a:t>Đọc</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thầm</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toàn</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bài</a:t>
              </a:r>
              <a:endParaRPr lang="en-US" sz="5400" dirty="0">
                <a:solidFill>
                  <a:schemeClr val="bg1"/>
                </a:solidFill>
                <a:latin typeface="Times New Roman" panose="02020603050405020304" pitchFamily="18" charset="0"/>
                <a:cs typeface="Times New Roman" panose="02020603050405020304" pitchFamily="18" charset="0"/>
              </a:endParaRPr>
            </a:p>
          </p:txBody>
        </p:sp>
      </p:grpSp>
      <p:sp>
        <p:nvSpPr>
          <p:cNvPr id="17" name="TextBox 16">
            <a:extLst>
              <a:ext uri="{FF2B5EF4-FFF2-40B4-BE49-F238E27FC236}">
                <a16:creationId xmlns:a16="http://schemas.microsoft.com/office/drawing/2014/main" id="{E2B6C1EC-C8B2-B906-D242-89830F722BFA}"/>
              </a:ext>
            </a:extLst>
          </p:cNvPr>
          <p:cNvSpPr txBox="1"/>
          <p:nvPr/>
        </p:nvSpPr>
        <p:spPr>
          <a:xfrm>
            <a:off x="4322870" y="1343912"/>
            <a:ext cx="13072532" cy="1200329"/>
          </a:xfrm>
          <a:prstGeom prst="rect">
            <a:avLst/>
          </a:prstGeom>
          <a:noFill/>
        </p:spPr>
        <p:txBody>
          <a:bodyPr wrap="square">
            <a:spAutoFit/>
          </a:bodyPr>
          <a:lstStyle/>
          <a:p>
            <a:r>
              <a:rPr lang="en-US" sz="7200" b="1" dirty="0" err="1">
                <a:solidFill>
                  <a:schemeClr val="bg1"/>
                </a:solidFill>
                <a:latin typeface="Times New Roman" panose="02020603050405020304" pitchFamily="18" charset="0"/>
                <a:cs typeface="Times New Roman" panose="02020603050405020304" pitchFamily="18" charset="0"/>
              </a:rPr>
              <a:t>Các</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bạn</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đã</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giúp</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dế</a:t>
            </a:r>
            <a:r>
              <a:rPr lang="en-US" sz="7200" b="1" dirty="0">
                <a:solidFill>
                  <a:schemeClr val="bg1"/>
                </a:solidFill>
                <a:latin typeface="Times New Roman" panose="02020603050405020304" pitchFamily="18" charset="0"/>
                <a:cs typeface="Times New Roman" panose="02020603050405020304" pitchFamily="18" charset="0"/>
              </a:rPr>
              <a:t> than </a:t>
            </a:r>
            <a:r>
              <a:rPr lang="en-US" sz="7200" b="1" dirty="0" err="1">
                <a:solidFill>
                  <a:schemeClr val="bg1"/>
                </a:solidFill>
                <a:latin typeface="Times New Roman" panose="02020603050405020304" pitchFamily="18" charset="0"/>
                <a:cs typeface="Times New Roman" panose="02020603050405020304" pitchFamily="18" charset="0"/>
              </a:rPr>
              <a:t>việc</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gì</a:t>
            </a:r>
            <a:r>
              <a:rPr lang="en-US" sz="7200" b="1" dirty="0">
                <a:solidFill>
                  <a:schemeClr val="bg1"/>
                </a:solidFill>
                <a:latin typeface="Times New Roman" panose="02020603050405020304" pitchFamily="18" charset="0"/>
                <a:cs typeface="Times New Roman" panose="02020603050405020304" pitchFamily="18" charset="0"/>
              </a:rPr>
              <a:t>? </a:t>
            </a:r>
          </a:p>
        </p:txBody>
      </p:sp>
      <p:pic>
        <p:nvPicPr>
          <p:cNvPr id="13" name="Picture 12">
            <a:extLst>
              <a:ext uri="{FF2B5EF4-FFF2-40B4-BE49-F238E27FC236}">
                <a16:creationId xmlns:a16="http://schemas.microsoft.com/office/drawing/2014/main" id="{CA74865B-CDD6-412B-2083-DED708250598}"/>
              </a:ext>
            </a:extLst>
          </p:cNvPr>
          <p:cNvPicPr>
            <a:picLocks noChangeAspect="1"/>
          </p:cNvPicPr>
          <p:nvPr/>
        </p:nvPicPr>
        <p:blipFill>
          <a:blip r:embed="rId9"/>
          <a:stretch>
            <a:fillRect/>
          </a:stretch>
        </p:blipFill>
        <p:spPr>
          <a:xfrm>
            <a:off x="11410415" y="6286500"/>
            <a:ext cx="6344185" cy="379271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16008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0" presetClass="path" presetSubtype="0" decel="100000" fill="hold" nodeType="withEffect">
                                  <p:stCondLst>
                                    <p:cond delay="0"/>
                                  </p:stCondLst>
                                  <p:childTnLst>
                                    <p:animMotion origin="layout" path="M -0.32413 -0.05386 L -0.32413 -0.0537 C -0.31927 -0.05664 -0.31441 -0.05849 -0.30972 -0.06219 C -0.30651 -0.06466 -0.30165 -0.0767 -0.29965 -0.08071 C -0.29739 -0.08503 -0.29513 -0.08889 -0.29288 -0.09321 C -0.29088 -0.09707 -0.28906 -0.1017 -0.28698 -0.10556 C -0.28541 -0.10864 -0.28359 -0.11096 -0.28194 -0.11389 C -0.27647 -0.12315 -0.28081 -0.11728 -0.27526 -0.12407 C -0.27352 -0.12145 -0.27152 -0.1196 -0.27005 -0.1159 C -0.26779 -0.10972 -0.26909 -0.1054 -0.26762 -0.09938 C -0.26562 -0.09151 -0.26119 -0.07377 -0.25737 -0.06836 C -0.25599 -0.06636 -0.2546 -0.06404 -0.25312 -0.06219 C -0.25251 -0.06127 -0.25147 -0.0608 -0.2506 -0.06003 C -0.24548 -0.06188 -0.23073 -0.06574 -0.22378 -0.07037 C -0.22222 -0.07145 -0.22092 -0.07361 -0.21961 -0.07454 C -0.21796 -0.07562 -0.21632 -0.07577 -0.21441 -0.0767 C -0.20651 -0.08056 -0.20651 -0.08179 -0.19791 -0.08488 C -0.19505 -0.0858 -0.1921 -0.08627 -0.18941 -0.08704 C -0.18185 -0.08472 -0.18055 -0.08488 -0.17239 -0.0787 C -0.1704 -0.07716 -0.16849 -0.07531 -0.16649 -0.07253 C -0.16484 -0.06975 -0.16319 -0.06543 -0.16093 -0.06219 C -0.15972 -0.05926 -0.15833 -0.05664 -0.15651 -0.05386 C -0.15512 -0.04907 -0.15382 -0.04398 -0.15243 -0.03951 C -0.14991 -0.03179 -0.14461 -0.01944 -0.14071 -0.01466 C -0.1381 -0.01173 -0.1355 -0.00972 -0.1329 -0.00849 C -0.12994 -0.00694 -0.12682 -0.0071 -0.12369 -0.00633 C -0.11909 -0.00772 -0.11449 -0.00802 -0.11033 -0.01049 C -0.1052 -0.01343 -0.10468 -0.01929 -0.10086 -0.02701 C -0.09887 -0.03148 -0.09678 -0.03627 -0.09418 -0.03951 C -0.09262 -0.04182 -0.09027 -0.04198 -0.08836 -0.04352 C -0.08038 -0.05015 -0.08828 -0.04599 -0.07908 -0.04985 C -0.07404 -0.04907 -0.06883 -0.05031 -0.06397 -0.04769 C -0.05729 -0.04414 -0.05104 -0.03627 -0.04461 -0.03117 C -0.01215 -0.00602 -0.04661 -0.03426 -0.02439 -0.01883 C -0.02283 -0.01775 -0.0217 -0.01574 -0.02013 -0.01466 C -0.01744 -0.01265 -0.01154 -0.01127 -0.00911 -0.01049 C -0.00781 -0.0091 -0.00642 -0.00756 -0.00494 -0.00633 C -0.0039 -0.00556 -0.00277 -0.0054 -0.00165 -0.00432 C -0.00165 -0.00417 0.0033 0.00386 0.0033 0.00401 L -4.16667E-6 -0.00015 L -4.16667E-6 0 " pathEditMode="relative" rAng="0" ptsTypes="AAAAAAAAAAAAAAAAAAAAAAAAAAAAAAAAAAAAAAAAA">
                                      <p:cBhvr>
                                        <p:cTn id="16" dur="1500" fill="hold"/>
                                        <p:tgtEl>
                                          <p:spTgt spid="33"/>
                                        </p:tgtEl>
                                        <p:attrNameLst>
                                          <p:attrName>ppt_x</p:attrName>
                                          <p:attrName>ppt_y</p:attrName>
                                        </p:attrNameLst>
                                      </p:cBhvr>
                                      <p:rCtr x="16372" y="-617"/>
                                    </p:animMotion>
                                  </p:childTnLst>
                                </p:cTn>
                              </p:par>
                              <p:par>
                                <p:cTn id="17" presetID="42" presetClass="entr" presetSubtype="0" fill="hold" grpId="0" nodeType="withEffect">
                                  <p:stCondLst>
                                    <p:cond delay="60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30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35" name="Picture 5">
            <a:extLst>
              <a:ext uri="{FF2B5EF4-FFF2-40B4-BE49-F238E27FC236}">
                <a16:creationId xmlns:a16="http://schemas.microsoft.com/office/drawing/2014/main" id="{04562D63-090B-0636-65F6-EB2D96105D7B}"/>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64485"/>
          <a:stretch/>
        </p:blipFill>
        <p:spPr>
          <a:xfrm>
            <a:off x="237068" y="546629"/>
            <a:ext cx="17517532" cy="2922935"/>
          </a:xfrm>
          <a:prstGeom prst="rect">
            <a:avLst/>
          </a:prstGeom>
        </p:spPr>
      </p:pic>
      <p:pic>
        <p:nvPicPr>
          <p:cNvPr id="16" name="Picture 2">
            <a:extLst>
              <a:ext uri="{FF2B5EF4-FFF2-40B4-BE49-F238E27FC236}">
                <a16:creationId xmlns:a16="http://schemas.microsoft.com/office/drawing/2014/main" id="{D7249D02-504D-A056-0217-8D11655349E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r="33855" b="49388"/>
          <a:stretch>
            <a:fillRect/>
          </a:stretch>
        </p:blipFill>
        <p:spPr>
          <a:xfrm flipH="1">
            <a:off x="-1965790" y="6662882"/>
            <a:ext cx="5712154" cy="3636818"/>
          </a:xfrm>
          <a:prstGeom prst="rect">
            <a:avLst/>
          </a:prstGeom>
        </p:spPr>
      </p:pic>
      <p:pic>
        <p:nvPicPr>
          <p:cNvPr id="19" name="Picture 3">
            <a:extLst>
              <a:ext uri="{FF2B5EF4-FFF2-40B4-BE49-F238E27FC236}">
                <a16:creationId xmlns:a16="http://schemas.microsoft.com/office/drawing/2014/main" id="{36D09F80-6C1C-F512-9F47-0AD9BC26164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48732" b="27596"/>
          <a:stretch>
            <a:fillRect/>
          </a:stretch>
        </p:blipFill>
        <p:spPr>
          <a:xfrm rot="-139838">
            <a:off x="14485471" y="5268200"/>
            <a:ext cx="6295478" cy="7990716"/>
          </a:xfrm>
          <a:prstGeom prst="rect">
            <a:avLst/>
          </a:prstGeom>
        </p:spPr>
      </p:pic>
      <p:sp>
        <p:nvSpPr>
          <p:cNvPr id="26" name="TextBox 25">
            <a:extLst>
              <a:ext uri="{FF2B5EF4-FFF2-40B4-BE49-F238E27FC236}">
                <a16:creationId xmlns:a16="http://schemas.microsoft.com/office/drawing/2014/main" id="{12A1348E-C92B-5E4F-BA2C-0F62C930B49B}"/>
              </a:ext>
            </a:extLst>
          </p:cNvPr>
          <p:cNvSpPr txBox="1"/>
          <p:nvPr/>
        </p:nvSpPr>
        <p:spPr>
          <a:xfrm>
            <a:off x="4736901" y="4559032"/>
            <a:ext cx="10579299" cy="5294174"/>
          </a:xfrm>
          <a:prstGeom prst="cloudCallout">
            <a:avLst>
              <a:gd name="adj1" fmla="val -64036"/>
              <a:gd name="adj2" fmla="val -39557"/>
            </a:avLst>
          </a:prstGeom>
          <a:solidFill>
            <a:srgbClr val="EACCA4">
              <a:alpha val="56000"/>
            </a:srgbClr>
          </a:solidFill>
        </p:spPr>
        <p:txBody>
          <a:bodyPr wrap="square" rtlCol="0">
            <a:spAutoFit/>
          </a:bodyPr>
          <a:lstStyle/>
          <a:p>
            <a:pPr algn="ctr">
              <a:buFont typeface="Arial"/>
              <a:buNone/>
              <a:defRPr/>
            </a:pPr>
            <a:r>
              <a:rPr lang="vi-VN" sz="4400" b="1" dirty="0">
                <a:solidFill>
                  <a:schemeClr val="bg2">
                    <a:lumMod val="25000"/>
                  </a:schemeClr>
                </a:solidFill>
                <a:latin typeface="Times New Roman" panose="02020603050405020304" pitchFamily="18" charset="0"/>
                <a:cs typeface="Times New Roman" panose="02020603050405020304" pitchFamily="18" charset="0"/>
                <a:sym typeface="Arial"/>
              </a:rPr>
              <a:t>Các bạn là những người thân thiện, tốt bụng, biết giúp đỡ người khác</a:t>
            </a:r>
            <a:r>
              <a:rPr lang="en-US" sz="4400" b="1" dirty="0">
                <a:solidFill>
                  <a:schemeClr val="bg2">
                    <a:lumMod val="25000"/>
                  </a:schemeClr>
                </a:solidFill>
                <a:latin typeface="Times New Roman" panose="02020603050405020304" pitchFamily="18" charset="0"/>
                <a:cs typeface="Times New Roman" panose="02020603050405020304" pitchFamily="18" charset="0"/>
                <a:sym typeface="Arial"/>
              </a:rPr>
              <a:t>.</a:t>
            </a:r>
            <a:r>
              <a:rPr lang="vi-VN" sz="4400" b="1" dirty="0">
                <a:solidFill>
                  <a:schemeClr val="bg2">
                    <a:lumMod val="25000"/>
                  </a:schemeClr>
                </a:solidFill>
                <a:latin typeface="Times New Roman" panose="02020603050405020304" pitchFamily="18" charset="0"/>
                <a:cs typeface="Times New Roman" panose="02020603050405020304" pitchFamily="18" charset="0"/>
                <a:sym typeface="Arial"/>
              </a:rPr>
              <a:t> Đó là một hành động đáng để học tập, noi gương</a:t>
            </a:r>
            <a:r>
              <a:rPr lang="en-US" sz="4400" b="1" dirty="0">
                <a:solidFill>
                  <a:schemeClr val="bg2">
                    <a:lumMod val="25000"/>
                  </a:schemeClr>
                </a:solidFill>
                <a:latin typeface="Times New Roman" panose="02020603050405020304" pitchFamily="18" charset="0"/>
                <a:cs typeface="Times New Roman" panose="02020603050405020304" pitchFamily="18" charset="0"/>
                <a:sym typeface="Arial"/>
              </a:rPr>
              <a:t>.</a:t>
            </a:r>
            <a:endParaRPr lang="vi-VN" sz="4400" b="1" kern="0" dirty="0">
              <a:solidFill>
                <a:schemeClr val="bg2">
                  <a:lumMod val="25000"/>
                </a:schemeClr>
              </a:solidFill>
              <a:latin typeface="Times New Roman" panose="02020603050405020304" pitchFamily="18" charset="0"/>
              <a:cs typeface="Times New Roman" panose="02020603050405020304" pitchFamily="18" charset="0"/>
              <a:sym typeface="Arial"/>
            </a:endParaRPr>
          </a:p>
        </p:txBody>
      </p:sp>
      <p:pic>
        <p:nvPicPr>
          <p:cNvPr id="33" name="Picture 32">
            <a:extLst>
              <a:ext uri="{FF2B5EF4-FFF2-40B4-BE49-F238E27FC236}">
                <a16:creationId xmlns:a16="http://schemas.microsoft.com/office/drawing/2014/main" id="{E213FF22-3FE3-2DCC-BD12-25CE1CCF8B4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592580" flipH="1">
            <a:off x="1095525" y="4803417"/>
            <a:ext cx="1792382" cy="680164"/>
          </a:xfrm>
          <a:prstGeom prst="rect">
            <a:avLst/>
          </a:prstGeom>
        </p:spPr>
      </p:pic>
      <p:grpSp>
        <p:nvGrpSpPr>
          <p:cNvPr id="6" name="Group 5">
            <a:extLst>
              <a:ext uri="{FF2B5EF4-FFF2-40B4-BE49-F238E27FC236}">
                <a16:creationId xmlns:a16="http://schemas.microsoft.com/office/drawing/2014/main" id="{210EC44A-C013-98AF-44F2-C5CE8C4A629B}"/>
              </a:ext>
            </a:extLst>
          </p:cNvPr>
          <p:cNvGrpSpPr/>
          <p:nvPr/>
        </p:nvGrpSpPr>
        <p:grpSpPr>
          <a:xfrm>
            <a:off x="237068" y="421564"/>
            <a:ext cx="3726604" cy="3048000"/>
            <a:chOff x="228600" y="266700"/>
            <a:chExt cx="3726604" cy="3048000"/>
          </a:xfrm>
        </p:grpSpPr>
        <p:grpSp>
          <p:nvGrpSpPr>
            <p:cNvPr id="30" name="Google Shape;1982;p54">
              <a:extLst>
                <a:ext uri="{FF2B5EF4-FFF2-40B4-BE49-F238E27FC236}">
                  <a16:creationId xmlns:a16="http://schemas.microsoft.com/office/drawing/2014/main" id="{2C3ADB88-7F4A-D313-2F3C-76861365116A}"/>
                </a:ext>
              </a:extLst>
            </p:cNvPr>
            <p:cNvGrpSpPr/>
            <p:nvPr/>
          </p:nvGrpSpPr>
          <p:grpSpPr>
            <a:xfrm>
              <a:off x="228600" y="266700"/>
              <a:ext cx="3509296" cy="3048000"/>
              <a:chOff x="279350" y="659250"/>
              <a:chExt cx="7028225" cy="4406375"/>
            </a:xfrm>
          </p:grpSpPr>
          <p:sp>
            <p:nvSpPr>
              <p:cNvPr id="31" name="Google Shape;1983;p54">
                <a:extLst>
                  <a:ext uri="{FF2B5EF4-FFF2-40B4-BE49-F238E27FC236}">
                    <a16:creationId xmlns:a16="http://schemas.microsoft.com/office/drawing/2014/main" id="{2AF4F5FF-382C-A132-91A1-C7944DE06A4F}"/>
                  </a:ext>
                </a:extLst>
              </p:cNvPr>
              <p:cNvSpPr/>
              <p:nvPr/>
            </p:nvSpPr>
            <p:spPr>
              <a:xfrm>
                <a:off x="279350" y="659250"/>
                <a:ext cx="7028225" cy="4406375"/>
              </a:xfrm>
              <a:custGeom>
                <a:avLst/>
                <a:gdLst/>
                <a:ahLst/>
                <a:cxnLst/>
                <a:rect l="l" t="t" r="r" b="b"/>
                <a:pathLst>
                  <a:path w="281129" h="176255" extrusionOk="0">
                    <a:moveTo>
                      <a:pt x="2630" y="1"/>
                    </a:moveTo>
                    <a:cubicBezTo>
                      <a:pt x="1169" y="1"/>
                      <a:pt x="1" y="1186"/>
                      <a:pt x="1" y="2630"/>
                    </a:cubicBezTo>
                    <a:lnTo>
                      <a:pt x="1" y="5929"/>
                    </a:lnTo>
                    <a:cubicBezTo>
                      <a:pt x="1685" y="5929"/>
                      <a:pt x="3042" y="7286"/>
                      <a:pt x="3042" y="8971"/>
                    </a:cubicBezTo>
                    <a:cubicBezTo>
                      <a:pt x="3042" y="10637"/>
                      <a:pt x="1685" y="11995"/>
                      <a:pt x="1" y="11995"/>
                    </a:cubicBezTo>
                    <a:lnTo>
                      <a:pt x="1" y="16428"/>
                    </a:lnTo>
                    <a:cubicBezTo>
                      <a:pt x="1685" y="16428"/>
                      <a:pt x="3042" y="17786"/>
                      <a:pt x="3042" y="19470"/>
                    </a:cubicBezTo>
                    <a:cubicBezTo>
                      <a:pt x="3042" y="21154"/>
                      <a:pt x="1685" y="22511"/>
                      <a:pt x="1" y="22511"/>
                    </a:cubicBezTo>
                    <a:lnTo>
                      <a:pt x="1" y="26945"/>
                    </a:lnTo>
                    <a:cubicBezTo>
                      <a:pt x="1685" y="26945"/>
                      <a:pt x="3042" y="28302"/>
                      <a:pt x="3042" y="29969"/>
                    </a:cubicBezTo>
                    <a:cubicBezTo>
                      <a:pt x="3042" y="31653"/>
                      <a:pt x="1685" y="33011"/>
                      <a:pt x="1" y="33011"/>
                    </a:cubicBezTo>
                    <a:lnTo>
                      <a:pt x="1" y="37444"/>
                    </a:lnTo>
                    <a:cubicBezTo>
                      <a:pt x="1685" y="37444"/>
                      <a:pt x="3042" y="38802"/>
                      <a:pt x="3042" y="40468"/>
                    </a:cubicBezTo>
                    <a:cubicBezTo>
                      <a:pt x="3042" y="42152"/>
                      <a:pt x="1685" y="43510"/>
                      <a:pt x="1" y="43510"/>
                    </a:cubicBezTo>
                    <a:lnTo>
                      <a:pt x="1" y="47943"/>
                    </a:lnTo>
                    <a:cubicBezTo>
                      <a:pt x="1685" y="47943"/>
                      <a:pt x="3042" y="49301"/>
                      <a:pt x="3042" y="50985"/>
                    </a:cubicBezTo>
                    <a:cubicBezTo>
                      <a:pt x="3042" y="52652"/>
                      <a:pt x="1685" y="54009"/>
                      <a:pt x="1" y="54009"/>
                    </a:cubicBezTo>
                    <a:lnTo>
                      <a:pt x="1" y="58443"/>
                    </a:lnTo>
                    <a:cubicBezTo>
                      <a:pt x="1685" y="58443"/>
                      <a:pt x="3042" y="59800"/>
                      <a:pt x="3042" y="61484"/>
                    </a:cubicBezTo>
                    <a:cubicBezTo>
                      <a:pt x="3042" y="63168"/>
                      <a:pt x="1685" y="64526"/>
                      <a:pt x="1" y="64526"/>
                    </a:cubicBezTo>
                    <a:lnTo>
                      <a:pt x="1" y="68959"/>
                    </a:lnTo>
                    <a:cubicBezTo>
                      <a:pt x="1685" y="68959"/>
                      <a:pt x="3042" y="70317"/>
                      <a:pt x="3042" y="71983"/>
                    </a:cubicBezTo>
                    <a:cubicBezTo>
                      <a:pt x="3042" y="73667"/>
                      <a:pt x="1685" y="75025"/>
                      <a:pt x="1" y="75025"/>
                    </a:cubicBezTo>
                    <a:lnTo>
                      <a:pt x="1" y="79458"/>
                    </a:lnTo>
                    <a:cubicBezTo>
                      <a:pt x="1685" y="79458"/>
                      <a:pt x="3042" y="80816"/>
                      <a:pt x="3042" y="82483"/>
                    </a:cubicBezTo>
                    <a:cubicBezTo>
                      <a:pt x="3042" y="84167"/>
                      <a:pt x="1685" y="85524"/>
                      <a:pt x="1" y="85524"/>
                    </a:cubicBezTo>
                    <a:lnTo>
                      <a:pt x="1" y="89958"/>
                    </a:lnTo>
                    <a:cubicBezTo>
                      <a:pt x="1685" y="89958"/>
                      <a:pt x="3042" y="91315"/>
                      <a:pt x="3042" y="92999"/>
                    </a:cubicBezTo>
                    <a:cubicBezTo>
                      <a:pt x="3042" y="94666"/>
                      <a:pt x="1685" y="96024"/>
                      <a:pt x="1" y="96024"/>
                    </a:cubicBezTo>
                    <a:lnTo>
                      <a:pt x="1" y="100457"/>
                    </a:lnTo>
                    <a:cubicBezTo>
                      <a:pt x="1685" y="100457"/>
                      <a:pt x="3042" y="101815"/>
                      <a:pt x="3042" y="103499"/>
                    </a:cubicBezTo>
                    <a:cubicBezTo>
                      <a:pt x="3042" y="105183"/>
                      <a:pt x="1685" y="106540"/>
                      <a:pt x="1" y="106540"/>
                    </a:cubicBezTo>
                    <a:lnTo>
                      <a:pt x="1" y="110973"/>
                    </a:lnTo>
                    <a:cubicBezTo>
                      <a:pt x="1685" y="110973"/>
                      <a:pt x="3042" y="112331"/>
                      <a:pt x="3042" y="113998"/>
                    </a:cubicBezTo>
                    <a:cubicBezTo>
                      <a:pt x="3042" y="115682"/>
                      <a:pt x="1685" y="117039"/>
                      <a:pt x="1" y="117039"/>
                    </a:cubicBezTo>
                    <a:lnTo>
                      <a:pt x="1" y="121473"/>
                    </a:lnTo>
                    <a:cubicBezTo>
                      <a:pt x="1685" y="121473"/>
                      <a:pt x="3042" y="122830"/>
                      <a:pt x="3042" y="124497"/>
                    </a:cubicBezTo>
                    <a:cubicBezTo>
                      <a:pt x="3042" y="126181"/>
                      <a:pt x="1685" y="127539"/>
                      <a:pt x="1" y="127539"/>
                    </a:cubicBezTo>
                    <a:lnTo>
                      <a:pt x="1" y="131972"/>
                    </a:lnTo>
                    <a:cubicBezTo>
                      <a:pt x="1685" y="131972"/>
                      <a:pt x="3042" y="133330"/>
                      <a:pt x="3042" y="135014"/>
                    </a:cubicBezTo>
                    <a:cubicBezTo>
                      <a:pt x="3042" y="136680"/>
                      <a:pt x="1685" y="138038"/>
                      <a:pt x="1" y="138038"/>
                    </a:cubicBezTo>
                    <a:lnTo>
                      <a:pt x="1" y="142471"/>
                    </a:lnTo>
                    <a:cubicBezTo>
                      <a:pt x="1685" y="142471"/>
                      <a:pt x="3042" y="143829"/>
                      <a:pt x="3042" y="145513"/>
                    </a:cubicBezTo>
                    <a:cubicBezTo>
                      <a:pt x="3042" y="147197"/>
                      <a:pt x="1685" y="148554"/>
                      <a:pt x="1" y="148554"/>
                    </a:cubicBezTo>
                    <a:lnTo>
                      <a:pt x="1" y="152988"/>
                    </a:lnTo>
                    <a:cubicBezTo>
                      <a:pt x="1685" y="152988"/>
                      <a:pt x="3042" y="154345"/>
                      <a:pt x="3042" y="156012"/>
                    </a:cubicBezTo>
                    <a:cubicBezTo>
                      <a:pt x="3042" y="157696"/>
                      <a:pt x="1685" y="159054"/>
                      <a:pt x="1" y="159054"/>
                    </a:cubicBezTo>
                    <a:lnTo>
                      <a:pt x="1" y="163487"/>
                    </a:lnTo>
                    <a:cubicBezTo>
                      <a:pt x="1685" y="163487"/>
                      <a:pt x="3042" y="164845"/>
                      <a:pt x="3042" y="166511"/>
                    </a:cubicBezTo>
                    <a:cubicBezTo>
                      <a:pt x="3042" y="168195"/>
                      <a:pt x="1685" y="169553"/>
                      <a:pt x="1" y="169553"/>
                    </a:cubicBezTo>
                    <a:lnTo>
                      <a:pt x="1" y="173626"/>
                    </a:lnTo>
                    <a:cubicBezTo>
                      <a:pt x="1" y="175069"/>
                      <a:pt x="1169" y="176255"/>
                      <a:pt x="2613" y="176255"/>
                    </a:cubicBezTo>
                    <a:lnTo>
                      <a:pt x="5534" y="176255"/>
                    </a:lnTo>
                    <a:cubicBezTo>
                      <a:pt x="5534" y="174571"/>
                      <a:pt x="6891" y="173213"/>
                      <a:pt x="8558" y="173213"/>
                    </a:cubicBezTo>
                    <a:cubicBezTo>
                      <a:pt x="10242" y="173213"/>
                      <a:pt x="11600" y="174571"/>
                      <a:pt x="11600" y="176255"/>
                    </a:cubicBezTo>
                    <a:lnTo>
                      <a:pt x="16085" y="176255"/>
                    </a:lnTo>
                    <a:cubicBezTo>
                      <a:pt x="16085" y="174571"/>
                      <a:pt x="17459" y="173213"/>
                      <a:pt x="19126" y="173213"/>
                    </a:cubicBezTo>
                    <a:cubicBezTo>
                      <a:pt x="20810" y="173213"/>
                      <a:pt x="22168" y="174571"/>
                      <a:pt x="22168" y="176255"/>
                    </a:cubicBezTo>
                    <a:lnTo>
                      <a:pt x="26653" y="176255"/>
                    </a:lnTo>
                    <a:cubicBezTo>
                      <a:pt x="26653" y="174571"/>
                      <a:pt x="28010" y="173213"/>
                      <a:pt x="29694" y="173213"/>
                    </a:cubicBezTo>
                    <a:cubicBezTo>
                      <a:pt x="31361" y="173213"/>
                      <a:pt x="32719" y="174571"/>
                      <a:pt x="32719" y="176255"/>
                    </a:cubicBezTo>
                    <a:lnTo>
                      <a:pt x="37221" y="176255"/>
                    </a:lnTo>
                    <a:cubicBezTo>
                      <a:pt x="37221" y="174571"/>
                      <a:pt x="38578" y="173213"/>
                      <a:pt x="40262" y="173213"/>
                    </a:cubicBezTo>
                    <a:cubicBezTo>
                      <a:pt x="41929" y="173213"/>
                      <a:pt x="43287" y="174571"/>
                      <a:pt x="43287" y="176255"/>
                    </a:cubicBezTo>
                    <a:lnTo>
                      <a:pt x="47789" y="176255"/>
                    </a:lnTo>
                    <a:cubicBezTo>
                      <a:pt x="47789" y="174571"/>
                      <a:pt x="49146" y="173213"/>
                      <a:pt x="50813" y="173213"/>
                    </a:cubicBezTo>
                    <a:cubicBezTo>
                      <a:pt x="52497" y="173213"/>
                      <a:pt x="53855" y="174571"/>
                      <a:pt x="53855" y="176255"/>
                    </a:cubicBezTo>
                    <a:lnTo>
                      <a:pt x="58340" y="176255"/>
                    </a:lnTo>
                    <a:cubicBezTo>
                      <a:pt x="58340" y="174571"/>
                      <a:pt x="59714" y="173213"/>
                      <a:pt x="61381" y="173213"/>
                    </a:cubicBezTo>
                    <a:cubicBezTo>
                      <a:pt x="63065" y="173213"/>
                      <a:pt x="64423" y="174571"/>
                      <a:pt x="64423" y="176255"/>
                    </a:cubicBezTo>
                    <a:lnTo>
                      <a:pt x="68908" y="176255"/>
                    </a:lnTo>
                    <a:cubicBezTo>
                      <a:pt x="68908" y="174571"/>
                      <a:pt x="70265" y="173213"/>
                      <a:pt x="71949" y="173213"/>
                    </a:cubicBezTo>
                    <a:cubicBezTo>
                      <a:pt x="73616" y="173213"/>
                      <a:pt x="74974" y="174571"/>
                      <a:pt x="74974" y="176255"/>
                    </a:cubicBezTo>
                    <a:lnTo>
                      <a:pt x="79476" y="176255"/>
                    </a:lnTo>
                    <a:cubicBezTo>
                      <a:pt x="79476" y="174571"/>
                      <a:pt x="80833" y="173213"/>
                      <a:pt x="82517" y="173213"/>
                    </a:cubicBezTo>
                    <a:cubicBezTo>
                      <a:pt x="84184" y="173213"/>
                      <a:pt x="85542" y="174571"/>
                      <a:pt x="85542" y="176255"/>
                    </a:cubicBezTo>
                    <a:lnTo>
                      <a:pt x="90044" y="176255"/>
                    </a:lnTo>
                    <a:cubicBezTo>
                      <a:pt x="90044" y="174571"/>
                      <a:pt x="91401" y="173213"/>
                      <a:pt x="93068" y="173213"/>
                    </a:cubicBezTo>
                    <a:cubicBezTo>
                      <a:pt x="94752" y="173213"/>
                      <a:pt x="96110" y="174571"/>
                      <a:pt x="96110" y="176255"/>
                    </a:cubicBezTo>
                    <a:lnTo>
                      <a:pt x="100595" y="176255"/>
                    </a:lnTo>
                    <a:cubicBezTo>
                      <a:pt x="100612" y="174571"/>
                      <a:pt x="101970" y="173213"/>
                      <a:pt x="103636" y="173213"/>
                    </a:cubicBezTo>
                    <a:cubicBezTo>
                      <a:pt x="105320" y="173213"/>
                      <a:pt x="106678" y="174571"/>
                      <a:pt x="106678" y="176255"/>
                    </a:cubicBezTo>
                    <a:lnTo>
                      <a:pt x="111163" y="176255"/>
                    </a:lnTo>
                    <a:cubicBezTo>
                      <a:pt x="111163" y="174571"/>
                      <a:pt x="112520" y="173213"/>
                      <a:pt x="114204" y="173213"/>
                    </a:cubicBezTo>
                    <a:cubicBezTo>
                      <a:pt x="115871" y="173213"/>
                      <a:pt x="117229" y="174571"/>
                      <a:pt x="117229" y="176255"/>
                    </a:cubicBezTo>
                    <a:lnTo>
                      <a:pt x="121731" y="176255"/>
                    </a:lnTo>
                    <a:cubicBezTo>
                      <a:pt x="121989" y="174811"/>
                      <a:pt x="123209" y="173763"/>
                      <a:pt x="124669" y="173746"/>
                    </a:cubicBezTo>
                    <a:cubicBezTo>
                      <a:pt x="124693" y="173745"/>
                      <a:pt x="124717" y="173745"/>
                      <a:pt x="124741" y="173745"/>
                    </a:cubicBezTo>
                    <a:cubicBezTo>
                      <a:pt x="126172" y="173745"/>
                      <a:pt x="127406" y="174749"/>
                      <a:pt x="127694" y="176152"/>
                    </a:cubicBezTo>
                    <a:lnTo>
                      <a:pt x="132179" y="176152"/>
                    </a:lnTo>
                    <a:cubicBezTo>
                      <a:pt x="132179" y="174485"/>
                      <a:pt x="133536" y="173127"/>
                      <a:pt x="135220" y="173127"/>
                    </a:cubicBezTo>
                    <a:cubicBezTo>
                      <a:pt x="136904" y="173127"/>
                      <a:pt x="138262" y="174485"/>
                      <a:pt x="138262" y="176152"/>
                    </a:cubicBezTo>
                    <a:lnTo>
                      <a:pt x="142747" y="176152"/>
                    </a:lnTo>
                    <a:cubicBezTo>
                      <a:pt x="142747" y="174485"/>
                      <a:pt x="144104" y="173127"/>
                      <a:pt x="145788" y="173127"/>
                    </a:cubicBezTo>
                    <a:cubicBezTo>
                      <a:pt x="147455" y="173127"/>
                      <a:pt x="148813" y="174485"/>
                      <a:pt x="148813" y="176152"/>
                    </a:cubicBezTo>
                    <a:lnTo>
                      <a:pt x="153315" y="176152"/>
                    </a:lnTo>
                    <a:cubicBezTo>
                      <a:pt x="153315" y="174485"/>
                      <a:pt x="154672" y="173127"/>
                      <a:pt x="156356" y="173127"/>
                    </a:cubicBezTo>
                    <a:cubicBezTo>
                      <a:pt x="158023" y="173127"/>
                      <a:pt x="159381" y="174485"/>
                      <a:pt x="159381" y="176152"/>
                    </a:cubicBezTo>
                    <a:lnTo>
                      <a:pt x="163883" y="176152"/>
                    </a:lnTo>
                    <a:cubicBezTo>
                      <a:pt x="163883" y="174485"/>
                      <a:pt x="165240" y="173127"/>
                      <a:pt x="166907" y="173127"/>
                    </a:cubicBezTo>
                    <a:cubicBezTo>
                      <a:pt x="168591" y="173127"/>
                      <a:pt x="169949" y="174485"/>
                      <a:pt x="169949" y="176152"/>
                    </a:cubicBezTo>
                    <a:lnTo>
                      <a:pt x="174434" y="176152"/>
                    </a:lnTo>
                    <a:cubicBezTo>
                      <a:pt x="174434" y="174485"/>
                      <a:pt x="175791" y="173127"/>
                      <a:pt x="177475" y="173127"/>
                    </a:cubicBezTo>
                    <a:cubicBezTo>
                      <a:pt x="179159" y="173127"/>
                      <a:pt x="180517" y="174485"/>
                      <a:pt x="180517" y="176152"/>
                    </a:cubicBezTo>
                    <a:lnTo>
                      <a:pt x="185002" y="176152"/>
                    </a:lnTo>
                    <a:cubicBezTo>
                      <a:pt x="185002" y="174485"/>
                      <a:pt x="186359" y="173127"/>
                      <a:pt x="188043" y="173127"/>
                    </a:cubicBezTo>
                    <a:cubicBezTo>
                      <a:pt x="189710" y="173127"/>
                      <a:pt x="191068" y="174485"/>
                      <a:pt x="191068" y="176152"/>
                    </a:cubicBezTo>
                    <a:lnTo>
                      <a:pt x="195570" y="176152"/>
                    </a:lnTo>
                    <a:cubicBezTo>
                      <a:pt x="195570" y="174485"/>
                      <a:pt x="196927" y="173127"/>
                      <a:pt x="198611" y="173127"/>
                    </a:cubicBezTo>
                    <a:cubicBezTo>
                      <a:pt x="200278" y="173127"/>
                      <a:pt x="201636" y="174485"/>
                      <a:pt x="201636" y="176152"/>
                    </a:cubicBezTo>
                    <a:lnTo>
                      <a:pt x="206138" y="176152"/>
                    </a:lnTo>
                    <a:cubicBezTo>
                      <a:pt x="206138" y="174485"/>
                      <a:pt x="207495" y="173127"/>
                      <a:pt x="209162" y="173127"/>
                    </a:cubicBezTo>
                    <a:cubicBezTo>
                      <a:pt x="210846" y="173127"/>
                      <a:pt x="212204" y="174485"/>
                      <a:pt x="212204" y="176152"/>
                    </a:cubicBezTo>
                    <a:lnTo>
                      <a:pt x="216689" y="176152"/>
                    </a:lnTo>
                    <a:cubicBezTo>
                      <a:pt x="216689" y="174485"/>
                      <a:pt x="218046" y="173127"/>
                      <a:pt x="219730" y="173127"/>
                    </a:cubicBezTo>
                    <a:cubicBezTo>
                      <a:pt x="221414" y="173127"/>
                      <a:pt x="222772" y="174485"/>
                      <a:pt x="222772" y="176152"/>
                    </a:cubicBezTo>
                    <a:lnTo>
                      <a:pt x="227257" y="176152"/>
                    </a:lnTo>
                    <a:cubicBezTo>
                      <a:pt x="227257" y="174485"/>
                      <a:pt x="228614" y="173127"/>
                      <a:pt x="230298" y="173127"/>
                    </a:cubicBezTo>
                    <a:cubicBezTo>
                      <a:pt x="231965" y="173127"/>
                      <a:pt x="233323" y="174485"/>
                      <a:pt x="233323" y="176152"/>
                    </a:cubicBezTo>
                    <a:lnTo>
                      <a:pt x="237825" y="176152"/>
                    </a:lnTo>
                    <a:cubicBezTo>
                      <a:pt x="237825" y="174485"/>
                      <a:pt x="239182" y="173127"/>
                      <a:pt x="240866" y="173127"/>
                    </a:cubicBezTo>
                    <a:cubicBezTo>
                      <a:pt x="242533" y="173127"/>
                      <a:pt x="243891" y="174485"/>
                      <a:pt x="243891" y="176152"/>
                    </a:cubicBezTo>
                    <a:lnTo>
                      <a:pt x="248393" y="176152"/>
                    </a:lnTo>
                    <a:cubicBezTo>
                      <a:pt x="248393" y="174485"/>
                      <a:pt x="249751" y="173127"/>
                      <a:pt x="251417" y="173127"/>
                    </a:cubicBezTo>
                    <a:cubicBezTo>
                      <a:pt x="253101" y="173127"/>
                      <a:pt x="254459" y="174485"/>
                      <a:pt x="254459" y="176152"/>
                    </a:cubicBezTo>
                    <a:lnTo>
                      <a:pt x="258944" y="176152"/>
                    </a:lnTo>
                    <a:cubicBezTo>
                      <a:pt x="258944" y="174485"/>
                      <a:pt x="260301" y="173127"/>
                      <a:pt x="261985" y="173127"/>
                    </a:cubicBezTo>
                    <a:cubicBezTo>
                      <a:pt x="263669" y="173127"/>
                      <a:pt x="265027" y="174485"/>
                      <a:pt x="265027" y="176152"/>
                    </a:cubicBezTo>
                    <a:lnTo>
                      <a:pt x="269512" y="176152"/>
                    </a:lnTo>
                    <a:cubicBezTo>
                      <a:pt x="269512" y="174485"/>
                      <a:pt x="270869" y="173127"/>
                      <a:pt x="272553" y="173127"/>
                    </a:cubicBezTo>
                    <a:cubicBezTo>
                      <a:pt x="274220" y="173127"/>
                      <a:pt x="275578" y="174485"/>
                      <a:pt x="275578" y="176152"/>
                    </a:cubicBezTo>
                    <a:lnTo>
                      <a:pt x="278499" y="176152"/>
                    </a:lnTo>
                    <a:cubicBezTo>
                      <a:pt x="279943" y="176152"/>
                      <a:pt x="281111" y="174983"/>
                      <a:pt x="281111" y="173540"/>
                    </a:cubicBezTo>
                    <a:lnTo>
                      <a:pt x="281111" y="169587"/>
                    </a:lnTo>
                    <a:cubicBezTo>
                      <a:pt x="279444" y="169570"/>
                      <a:pt x="278087" y="168213"/>
                      <a:pt x="278087" y="166546"/>
                    </a:cubicBezTo>
                    <a:cubicBezTo>
                      <a:pt x="278087" y="164862"/>
                      <a:pt x="279461" y="163504"/>
                      <a:pt x="281128" y="163504"/>
                    </a:cubicBezTo>
                    <a:lnTo>
                      <a:pt x="281128" y="159071"/>
                    </a:lnTo>
                    <a:cubicBezTo>
                      <a:pt x="279461" y="159071"/>
                      <a:pt x="278104" y="157713"/>
                      <a:pt x="278104" y="156047"/>
                    </a:cubicBezTo>
                    <a:cubicBezTo>
                      <a:pt x="278104" y="154363"/>
                      <a:pt x="279461" y="153005"/>
                      <a:pt x="281128" y="153005"/>
                    </a:cubicBezTo>
                    <a:lnTo>
                      <a:pt x="281128" y="148572"/>
                    </a:lnTo>
                    <a:cubicBezTo>
                      <a:pt x="279461" y="148572"/>
                      <a:pt x="278104" y="147214"/>
                      <a:pt x="278104" y="145530"/>
                    </a:cubicBezTo>
                    <a:cubicBezTo>
                      <a:pt x="278104" y="143863"/>
                      <a:pt x="279461" y="142506"/>
                      <a:pt x="281128" y="142506"/>
                    </a:cubicBezTo>
                    <a:lnTo>
                      <a:pt x="281128" y="138072"/>
                    </a:lnTo>
                    <a:cubicBezTo>
                      <a:pt x="279461" y="138072"/>
                      <a:pt x="278104" y="136715"/>
                      <a:pt x="278104" y="135031"/>
                    </a:cubicBezTo>
                    <a:cubicBezTo>
                      <a:pt x="278104" y="133347"/>
                      <a:pt x="279461" y="131989"/>
                      <a:pt x="281128" y="131989"/>
                    </a:cubicBezTo>
                    <a:lnTo>
                      <a:pt x="281128" y="127556"/>
                    </a:lnTo>
                    <a:cubicBezTo>
                      <a:pt x="279461" y="127556"/>
                      <a:pt x="278104" y="126198"/>
                      <a:pt x="278104" y="124531"/>
                    </a:cubicBezTo>
                    <a:cubicBezTo>
                      <a:pt x="278104" y="122847"/>
                      <a:pt x="279461" y="121490"/>
                      <a:pt x="281128" y="121490"/>
                    </a:cubicBezTo>
                    <a:lnTo>
                      <a:pt x="281128" y="117057"/>
                    </a:lnTo>
                    <a:cubicBezTo>
                      <a:pt x="279461" y="117057"/>
                      <a:pt x="278104" y="115699"/>
                      <a:pt x="278104" y="114032"/>
                    </a:cubicBezTo>
                    <a:cubicBezTo>
                      <a:pt x="278104" y="112348"/>
                      <a:pt x="279461" y="110991"/>
                      <a:pt x="281128" y="110991"/>
                    </a:cubicBezTo>
                    <a:lnTo>
                      <a:pt x="281128" y="106557"/>
                    </a:lnTo>
                    <a:cubicBezTo>
                      <a:pt x="279461" y="106557"/>
                      <a:pt x="278104" y="105200"/>
                      <a:pt x="278104" y="103533"/>
                    </a:cubicBezTo>
                    <a:cubicBezTo>
                      <a:pt x="278104" y="101849"/>
                      <a:pt x="279461" y="100491"/>
                      <a:pt x="281128" y="100491"/>
                    </a:cubicBezTo>
                    <a:lnTo>
                      <a:pt x="281128" y="96058"/>
                    </a:lnTo>
                    <a:cubicBezTo>
                      <a:pt x="279461" y="96058"/>
                      <a:pt x="278104" y="94700"/>
                      <a:pt x="278104" y="93016"/>
                    </a:cubicBezTo>
                    <a:cubicBezTo>
                      <a:pt x="278104" y="91350"/>
                      <a:pt x="279461" y="89992"/>
                      <a:pt x="281128" y="89992"/>
                    </a:cubicBezTo>
                    <a:lnTo>
                      <a:pt x="281128" y="85559"/>
                    </a:lnTo>
                    <a:cubicBezTo>
                      <a:pt x="279461" y="85559"/>
                      <a:pt x="278104" y="84201"/>
                      <a:pt x="278104" y="82517"/>
                    </a:cubicBezTo>
                    <a:cubicBezTo>
                      <a:pt x="278104" y="80833"/>
                      <a:pt x="279461" y="79476"/>
                      <a:pt x="281128" y="79476"/>
                    </a:cubicBezTo>
                    <a:lnTo>
                      <a:pt x="281128" y="75042"/>
                    </a:lnTo>
                    <a:cubicBezTo>
                      <a:pt x="279461" y="75042"/>
                      <a:pt x="278104" y="73685"/>
                      <a:pt x="278104" y="72018"/>
                    </a:cubicBezTo>
                    <a:cubicBezTo>
                      <a:pt x="278104" y="70334"/>
                      <a:pt x="279461" y="68976"/>
                      <a:pt x="281128" y="68976"/>
                    </a:cubicBezTo>
                    <a:lnTo>
                      <a:pt x="281128" y="64543"/>
                    </a:lnTo>
                    <a:cubicBezTo>
                      <a:pt x="279461" y="64543"/>
                      <a:pt x="278104" y="63185"/>
                      <a:pt x="278104" y="61519"/>
                    </a:cubicBezTo>
                    <a:cubicBezTo>
                      <a:pt x="278104" y="59835"/>
                      <a:pt x="279461" y="58477"/>
                      <a:pt x="281128" y="58477"/>
                    </a:cubicBezTo>
                    <a:lnTo>
                      <a:pt x="281128" y="54044"/>
                    </a:lnTo>
                    <a:cubicBezTo>
                      <a:pt x="279461" y="54044"/>
                      <a:pt x="278104" y="52686"/>
                      <a:pt x="278104" y="51002"/>
                    </a:cubicBezTo>
                    <a:cubicBezTo>
                      <a:pt x="278104" y="49335"/>
                      <a:pt x="279461" y="47978"/>
                      <a:pt x="281128" y="47978"/>
                    </a:cubicBezTo>
                    <a:lnTo>
                      <a:pt x="281128" y="43544"/>
                    </a:lnTo>
                    <a:cubicBezTo>
                      <a:pt x="279461" y="43544"/>
                      <a:pt x="278104" y="42187"/>
                      <a:pt x="278104" y="40503"/>
                    </a:cubicBezTo>
                    <a:cubicBezTo>
                      <a:pt x="278104" y="38819"/>
                      <a:pt x="279461" y="37461"/>
                      <a:pt x="281128" y="37461"/>
                    </a:cubicBezTo>
                    <a:lnTo>
                      <a:pt x="281128" y="33028"/>
                    </a:lnTo>
                    <a:cubicBezTo>
                      <a:pt x="279461" y="33028"/>
                      <a:pt x="278104" y="31670"/>
                      <a:pt x="278104" y="30003"/>
                    </a:cubicBezTo>
                    <a:cubicBezTo>
                      <a:pt x="278104" y="28319"/>
                      <a:pt x="279461" y="26962"/>
                      <a:pt x="281128" y="26962"/>
                    </a:cubicBezTo>
                    <a:lnTo>
                      <a:pt x="281128" y="22529"/>
                    </a:lnTo>
                    <a:cubicBezTo>
                      <a:pt x="279461" y="22529"/>
                      <a:pt x="278104" y="21171"/>
                      <a:pt x="278104" y="19504"/>
                    </a:cubicBezTo>
                    <a:cubicBezTo>
                      <a:pt x="278104" y="17820"/>
                      <a:pt x="279461" y="16463"/>
                      <a:pt x="281128" y="16463"/>
                    </a:cubicBezTo>
                    <a:lnTo>
                      <a:pt x="281128" y="12029"/>
                    </a:lnTo>
                    <a:cubicBezTo>
                      <a:pt x="279461" y="12029"/>
                      <a:pt x="278104" y="10672"/>
                      <a:pt x="278104" y="8988"/>
                    </a:cubicBezTo>
                    <a:cubicBezTo>
                      <a:pt x="278104" y="7321"/>
                      <a:pt x="279461" y="5963"/>
                      <a:pt x="281128" y="5963"/>
                    </a:cubicBezTo>
                    <a:lnTo>
                      <a:pt x="281128" y="2630"/>
                    </a:lnTo>
                    <a:cubicBezTo>
                      <a:pt x="281128" y="1186"/>
                      <a:pt x="279960" y="18"/>
                      <a:pt x="278516" y="1"/>
                    </a:cubicBezTo>
                    <a:lnTo>
                      <a:pt x="275595" y="1"/>
                    </a:lnTo>
                    <a:cubicBezTo>
                      <a:pt x="275595" y="1685"/>
                      <a:pt x="274237" y="3042"/>
                      <a:pt x="272571" y="3042"/>
                    </a:cubicBezTo>
                    <a:cubicBezTo>
                      <a:pt x="270887" y="3042"/>
                      <a:pt x="269529" y="1685"/>
                      <a:pt x="269529" y="1"/>
                    </a:cubicBezTo>
                    <a:lnTo>
                      <a:pt x="265044" y="1"/>
                    </a:lnTo>
                    <a:cubicBezTo>
                      <a:pt x="265044" y="1685"/>
                      <a:pt x="263687" y="3042"/>
                      <a:pt x="262003" y="3042"/>
                    </a:cubicBezTo>
                    <a:cubicBezTo>
                      <a:pt x="260319" y="3042"/>
                      <a:pt x="258961" y="1685"/>
                      <a:pt x="258961" y="1"/>
                    </a:cubicBezTo>
                    <a:lnTo>
                      <a:pt x="254476" y="1"/>
                    </a:lnTo>
                    <a:cubicBezTo>
                      <a:pt x="254476" y="1685"/>
                      <a:pt x="253119" y="3042"/>
                      <a:pt x="251435" y="3042"/>
                    </a:cubicBezTo>
                    <a:cubicBezTo>
                      <a:pt x="249768" y="3042"/>
                      <a:pt x="248410" y="1685"/>
                      <a:pt x="248410" y="1"/>
                    </a:cubicBezTo>
                    <a:lnTo>
                      <a:pt x="243908" y="1"/>
                    </a:lnTo>
                    <a:cubicBezTo>
                      <a:pt x="243908" y="1685"/>
                      <a:pt x="242550" y="3042"/>
                      <a:pt x="240884" y="3042"/>
                    </a:cubicBezTo>
                    <a:cubicBezTo>
                      <a:pt x="239200" y="3042"/>
                      <a:pt x="237842" y="1685"/>
                      <a:pt x="237842" y="1"/>
                    </a:cubicBezTo>
                    <a:lnTo>
                      <a:pt x="233340" y="1"/>
                    </a:lnTo>
                    <a:cubicBezTo>
                      <a:pt x="233340" y="1685"/>
                      <a:pt x="231982" y="3042"/>
                      <a:pt x="230316" y="3042"/>
                    </a:cubicBezTo>
                    <a:cubicBezTo>
                      <a:pt x="228632" y="3042"/>
                      <a:pt x="227274" y="1685"/>
                      <a:pt x="227274" y="1"/>
                    </a:cubicBezTo>
                    <a:lnTo>
                      <a:pt x="222789" y="1"/>
                    </a:lnTo>
                    <a:cubicBezTo>
                      <a:pt x="222789" y="1685"/>
                      <a:pt x="221432" y="3042"/>
                      <a:pt x="219748" y="3042"/>
                    </a:cubicBezTo>
                    <a:cubicBezTo>
                      <a:pt x="218064" y="3042"/>
                      <a:pt x="216706" y="1685"/>
                      <a:pt x="216706" y="1"/>
                    </a:cubicBezTo>
                    <a:lnTo>
                      <a:pt x="212221" y="1"/>
                    </a:lnTo>
                    <a:cubicBezTo>
                      <a:pt x="212221" y="1685"/>
                      <a:pt x="210864" y="3042"/>
                      <a:pt x="209179" y="3042"/>
                    </a:cubicBezTo>
                    <a:cubicBezTo>
                      <a:pt x="207513" y="3042"/>
                      <a:pt x="206155" y="1685"/>
                      <a:pt x="206155" y="1"/>
                    </a:cubicBezTo>
                    <a:lnTo>
                      <a:pt x="201653" y="1"/>
                    </a:lnTo>
                    <a:cubicBezTo>
                      <a:pt x="201653" y="1685"/>
                      <a:pt x="200295" y="3042"/>
                      <a:pt x="198611" y="3042"/>
                    </a:cubicBezTo>
                    <a:cubicBezTo>
                      <a:pt x="196945" y="3042"/>
                      <a:pt x="195587" y="1685"/>
                      <a:pt x="195587" y="1"/>
                    </a:cubicBezTo>
                    <a:lnTo>
                      <a:pt x="191085" y="1"/>
                    </a:lnTo>
                    <a:cubicBezTo>
                      <a:pt x="191085" y="1685"/>
                      <a:pt x="189727" y="3042"/>
                      <a:pt x="188061" y="3042"/>
                    </a:cubicBezTo>
                    <a:cubicBezTo>
                      <a:pt x="186377" y="3042"/>
                      <a:pt x="185019" y="1685"/>
                      <a:pt x="185019" y="1"/>
                    </a:cubicBezTo>
                    <a:lnTo>
                      <a:pt x="180534" y="1"/>
                    </a:lnTo>
                    <a:cubicBezTo>
                      <a:pt x="180534" y="1685"/>
                      <a:pt x="179177" y="3042"/>
                      <a:pt x="177492" y="3042"/>
                    </a:cubicBezTo>
                    <a:cubicBezTo>
                      <a:pt x="175808" y="3042"/>
                      <a:pt x="174451" y="1685"/>
                      <a:pt x="174451" y="1"/>
                    </a:cubicBezTo>
                    <a:lnTo>
                      <a:pt x="169966" y="1"/>
                    </a:lnTo>
                    <a:cubicBezTo>
                      <a:pt x="169966" y="1685"/>
                      <a:pt x="168608" y="3042"/>
                      <a:pt x="166924" y="3042"/>
                    </a:cubicBezTo>
                    <a:cubicBezTo>
                      <a:pt x="165258" y="3042"/>
                      <a:pt x="163900" y="1685"/>
                      <a:pt x="163900" y="1"/>
                    </a:cubicBezTo>
                    <a:lnTo>
                      <a:pt x="159398" y="1"/>
                    </a:lnTo>
                    <a:cubicBezTo>
                      <a:pt x="159398" y="1685"/>
                      <a:pt x="158040" y="3042"/>
                      <a:pt x="156356" y="3042"/>
                    </a:cubicBezTo>
                    <a:cubicBezTo>
                      <a:pt x="154690" y="3042"/>
                      <a:pt x="153332" y="1685"/>
                      <a:pt x="153332" y="1"/>
                    </a:cubicBezTo>
                    <a:lnTo>
                      <a:pt x="148830" y="1"/>
                    </a:lnTo>
                    <a:cubicBezTo>
                      <a:pt x="148830" y="1685"/>
                      <a:pt x="147472" y="3042"/>
                      <a:pt x="145805" y="3042"/>
                    </a:cubicBezTo>
                    <a:cubicBezTo>
                      <a:pt x="144121" y="3042"/>
                      <a:pt x="142764" y="1685"/>
                      <a:pt x="142764" y="1"/>
                    </a:cubicBezTo>
                    <a:lnTo>
                      <a:pt x="138279" y="1"/>
                    </a:lnTo>
                    <a:cubicBezTo>
                      <a:pt x="138279" y="1685"/>
                      <a:pt x="136921" y="3042"/>
                      <a:pt x="135237" y="3042"/>
                    </a:cubicBezTo>
                    <a:cubicBezTo>
                      <a:pt x="133553" y="3042"/>
                      <a:pt x="132196" y="1685"/>
                      <a:pt x="132196" y="1"/>
                    </a:cubicBezTo>
                    <a:lnTo>
                      <a:pt x="127711" y="1"/>
                    </a:lnTo>
                    <a:cubicBezTo>
                      <a:pt x="127711" y="1685"/>
                      <a:pt x="126353" y="3042"/>
                      <a:pt x="124669" y="3042"/>
                    </a:cubicBezTo>
                    <a:cubicBezTo>
                      <a:pt x="123003" y="3042"/>
                      <a:pt x="121645" y="1685"/>
                      <a:pt x="121645" y="1"/>
                    </a:cubicBezTo>
                    <a:lnTo>
                      <a:pt x="117143" y="1"/>
                    </a:lnTo>
                    <a:cubicBezTo>
                      <a:pt x="117143" y="1685"/>
                      <a:pt x="115785" y="3042"/>
                      <a:pt x="114101" y="3042"/>
                    </a:cubicBezTo>
                    <a:cubicBezTo>
                      <a:pt x="112434" y="3042"/>
                      <a:pt x="111077" y="1685"/>
                      <a:pt x="111077" y="1"/>
                    </a:cubicBezTo>
                    <a:lnTo>
                      <a:pt x="106575" y="1"/>
                    </a:lnTo>
                    <a:cubicBezTo>
                      <a:pt x="106575" y="1685"/>
                      <a:pt x="105217" y="3042"/>
                      <a:pt x="103550" y="3042"/>
                    </a:cubicBezTo>
                    <a:cubicBezTo>
                      <a:pt x="101866" y="3042"/>
                      <a:pt x="100509" y="1685"/>
                      <a:pt x="100509" y="1"/>
                    </a:cubicBezTo>
                    <a:lnTo>
                      <a:pt x="96024" y="1"/>
                    </a:lnTo>
                    <a:cubicBezTo>
                      <a:pt x="96024" y="1685"/>
                      <a:pt x="94666" y="3042"/>
                      <a:pt x="92982" y="3042"/>
                    </a:cubicBezTo>
                    <a:cubicBezTo>
                      <a:pt x="91298" y="3042"/>
                      <a:pt x="89941" y="1685"/>
                      <a:pt x="89941" y="1"/>
                    </a:cubicBezTo>
                    <a:lnTo>
                      <a:pt x="85456" y="1"/>
                    </a:lnTo>
                    <a:cubicBezTo>
                      <a:pt x="85456" y="1685"/>
                      <a:pt x="84098" y="3042"/>
                      <a:pt x="82414" y="3042"/>
                    </a:cubicBezTo>
                    <a:cubicBezTo>
                      <a:pt x="80747" y="3042"/>
                      <a:pt x="79390" y="1685"/>
                      <a:pt x="79390" y="1"/>
                    </a:cubicBezTo>
                    <a:lnTo>
                      <a:pt x="74888" y="1"/>
                    </a:lnTo>
                    <a:cubicBezTo>
                      <a:pt x="74888" y="1685"/>
                      <a:pt x="73530" y="3042"/>
                      <a:pt x="71846" y="3042"/>
                    </a:cubicBezTo>
                    <a:cubicBezTo>
                      <a:pt x="70179" y="3042"/>
                      <a:pt x="68822" y="1685"/>
                      <a:pt x="68822" y="1"/>
                    </a:cubicBezTo>
                    <a:lnTo>
                      <a:pt x="64320" y="1"/>
                    </a:lnTo>
                    <a:cubicBezTo>
                      <a:pt x="64320" y="1685"/>
                      <a:pt x="62962" y="3042"/>
                      <a:pt x="61295" y="3042"/>
                    </a:cubicBezTo>
                    <a:cubicBezTo>
                      <a:pt x="59611" y="3042"/>
                      <a:pt x="58254" y="1685"/>
                      <a:pt x="58254" y="1"/>
                    </a:cubicBezTo>
                    <a:lnTo>
                      <a:pt x="53769" y="1"/>
                    </a:lnTo>
                    <a:cubicBezTo>
                      <a:pt x="53769" y="1685"/>
                      <a:pt x="52411" y="3042"/>
                      <a:pt x="50727" y="3042"/>
                    </a:cubicBezTo>
                    <a:cubicBezTo>
                      <a:pt x="49043" y="3042"/>
                      <a:pt x="47686" y="1685"/>
                      <a:pt x="47686" y="1"/>
                    </a:cubicBezTo>
                    <a:lnTo>
                      <a:pt x="43201" y="1"/>
                    </a:lnTo>
                    <a:cubicBezTo>
                      <a:pt x="43201" y="1685"/>
                      <a:pt x="41843" y="3042"/>
                      <a:pt x="40159" y="3042"/>
                    </a:cubicBezTo>
                    <a:cubicBezTo>
                      <a:pt x="38492" y="3042"/>
                      <a:pt x="37135" y="1685"/>
                      <a:pt x="37135" y="1"/>
                    </a:cubicBezTo>
                    <a:lnTo>
                      <a:pt x="32633" y="1"/>
                    </a:lnTo>
                    <a:cubicBezTo>
                      <a:pt x="32633" y="1685"/>
                      <a:pt x="31275" y="3042"/>
                      <a:pt x="29591" y="3042"/>
                    </a:cubicBezTo>
                    <a:cubicBezTo>
                      <a:pt x="27924" y="3042"/>
                      <a:pt x="26567" y="1685"/>
                      <a:pt x="26567" y="1"/>
                    </a:cubicBezTo>
                    <a:lnTo>
                      <a:pt x="22065" y="1"/>
                    </a:lnTo>
                    <a:cubicBezTo>
                      <a:pt x="22065" y="1685"/>
                      <a:pt x="20707" y="3042"/>
                      <a:pt x="19040" y="3042"/>
                    </a:cubicBezTo>
                    <a:cubicBezTo>
                      <a:pt x="17356" y="3042"/>
                      <a:pt x="15999" y="1685"/>
                      <a:pt x="15999" y="1"/>
                    </a:cubicBezTo>
                    <a:lnTo>
                      <a:pt x="11514" y="1"/>
                    </a:lnTo>
                    <a:cubicBezTo>
                      <a:pt x="11514" y="1685"/>
                      <a:pt x="10156" y="3042"/>
                      <a:pt x="8472" y="3042"/>
                    </a:cubicBezTo>
                    <a:cubicBezTo>
                      <a:pt x="6788" y="3042"/>
                      <a:pt x="5431" y="1685"/>
                      <a:pt x="54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984;p54">
                <a:extLst>
                  <a:ext uri="{FF2B5EF4-FFF2-40B4-BE49-F238E27FC236}">
                    <a16:creationId xmlns:a16="http://schemas.microsoft.com/office/drawing/2014/main" id="{AD380474-12CF-555E-927E-A9CC02355EEC}"/>
                  </a:ext>
                </a:extLst>
              </p:cNvPr>
              <p:cNvSpPr/>
              <p:nvPr/>
            </p:nvSpPr>
            <p:spPr>
              <a:xfrm>
                <a:off x="519925" y="898100"/>
                <a:ext cx="6547500" cy="3924375"/>
              </a:xfrm>
              <a:custGeom>
                <a:avLst/>
                <a:gdLst/>
                <a:ahLst/>
                <a:cxnLst/>
                <a:rect l="l" t="t" r="r" b="b"/>
                <a:pathLst>
                  <a:path w="261900" h="156975" fill="none" extrusionOk="0">
                    <a:moveTo>
                      <a:pt x="261899" y="173"/>
                    </a:moveTo>
                    <a:lnTo>
                      <a:pt x="261796" y="156975"/>
                    </a:lnTo>
                    <a:lnTo>
                      <a:pt x="1" y="156803"/>
                    </a:lnTo>
                    <a:lnTo>
                      <a:pt x="104" y="1"/>
                    </a:lnTo>
                    <a:close/>
                  </a:path>
                </a:pathLst>
              </a:custGeom>
              <a:solidFill>
                <a:schemeClr val="accent3"/>
              </a:solidFill>
              <a:ln w="3875" cap="flat" cmpd="sng">
                <a:solidFill>
                  <a:schemeClr val="dk1"/>
                </a:solidFill>
                <a:prstDash val="solid"/>
                <a:miter lim="1718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 name="TextBox 1">
              <a:extLst>
                <a:ext uri="{FF2B5EF4-FFF2-40B4-BE49-F238E27FC236}">
                  <a16:creationId xmlns:a16="http://schemas.microsoft.com/office/drawing/2014/main" id="{0CDE6675-E4C2-F1BA-7C32-727E7A4694AB}"/>
                </a:ext>
              </a:extLst>
            </p:cNvPr>
            <p:cNvSpPr txBox="1"/>
            <p:nvPr/>
          </p:nvSpPr>
          <p:spPr>
            <a:xfrm>
              <a:off x="445908" y="936459"/>
              <a:ext cx="3509296" cy="1754326"/>
            </a:xfrm>
            <a:prstGeom prst="rect">
              <a:avLst/>
            </a:prstGeom>
            <a:noFill/>
          </p:spPr>
          <p:txBody>
            <a:bodyPr wrap="square" rtlCol="0">
              <a:spAutoFit/>
            </a:bodyPr>
            <a:lstStyle/>
            <a:p>
              <a:r>
                <a:rPr lang="en-US" sz="5400" dirty="0" err="1">
                  <a:solidFill>
                    <a:schemeClr val="bg1"/>
                  </a:solidFill>
                  <a:latin typeface="Times New Roman" panose="02020603050405020304" pitchFamily="18" charset="0"/>
                  <a:cs typeface="Times New Roman" panose="02020603050405020304" pitchFamily="18" charset="0"/>
                </a:rPr>
                <a:t>Đọc</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thầm</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toàn</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bài</a:t>
              </a:r>
              <a:endParaRPr lang="en-US" sz="5400" dirty="0">
                <a:solidFill>
                  <a:schemeClr val="bg1"/>
                </a:solidFill>
                <a:latin typeface="Times New Roman" panose="02020603050405020304" pitchFamily="18" charset="0"/>
                <a:cs typeface="Times New Roman" panose="02020603050405020304" pitchFamily="18" charset="0"/>
              </a:endParaRPr>
            </a:p>
          </p:txBody>
        </p:sp>
      </p:grpSp>
      <p:sp>
        <p:nvSpPr>
          <p:cNvPr id="17" name="TextBox 16">
            <a:extLst>
              <a:ext uri="{FF2B5EF4-FFF2-40B4-BE49-F238E27FC236}">
                <a16:creationId xmlns:a16="http://schemas.microsoft.com/office/drawing/2014/main" id="{E2B6C1EC-C8B2-B906-D242-89830F722BFA}"/>
              </a:ext>
            </a:extLst>
          </p:cNvPr>
          <p:cNvSpPr txBox="1"/>
          <p:nvPr/>
        </p:nvSpPr>
        <p:spPr>
          <a:xfrm>
            <a:off x="4214216" y="777776"/>
            <a:ext cx="13072532" cy="2308324"/>
          </a:xfrm>
          <a:prstGeom prst="rect">
            <a:avLst/>
          </a:prstGeom>
          <a:noFill/>
        </p:spPr>
        <p:txBody>
          <a:bodyPr wrap="square">
            <a:spAutoFit/>
          </a:bodyPr>
          <a:lstStyle/>
          <a:p>
            <a:pPr algn="ctr"/>
            <a:r>
              <a:rPr lang="en-US" sz="7200" b="1" dirty="0" err="1">
                <a:solidFill>
                  <a:schemeClr val="bg1"/>
                </a:solidFill>
                <a:latin typeface="Times New Roman" panose="02020603050405020304" pitchFamily="18" charset="0"/>
                <a:cs typeface="Times New Roman" panose="02020603050405020304" pitchFamily="18" charset="0"/>
              </a:rPr>
              <a:t>Em</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nghĩ</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gì</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về</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việc</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các</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bạn</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giúp</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đỡ</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dế</a:t>
            </a:r>
            <a:r>
              <a:rPr lang="en-US" sz="7200" b="1" dirty="0">
                <a:solidFill>
                  <a:schemeClr val="bg1"/>
                </a:solidFill>
                <a:latin typeface="Times New Roman" panose="02020603050405020304" pitchFamily="18" charset="0"/>
                <a:cs typeface="Times New Roman" panose="02020603050405020304" pitchFamily="18" charset="0"/>
              </a:rPr>
              <a:t> than? </a:t>
            </a:r>
          </a:p>
        </p:txBody>
      </p:sp>
    </p:spTree>
    <p:extLst>
      <p:ext uri="{BB962C8B-B14F-4D97-AF65-F5344CB8AC3E}">
        <p14:creationId xmlns:p14="http://schemas.microsoft.com/office/powerpoint/2010/main" val="149714943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0" presetClass="path" presetSubtype="0" decel="100000" fill="hold" nodeType="withEffect">
                                  <p:stCondLst>
                                    <p:cond delay="0"/>
                                  </p:stCondLst>
                                  <p:childTnLst>
                                    <p:animMotion origin="layout" path="M -0.32413 -0.05386 L -0.32413 -0.0537 C -0.31927 -0.05664 -0.31441 -0.05849 -0.30972 -0.06219 C -0.30651 -0.06466 -0.30165 -0.0767 -0.29965 -0.08071 C -0.29739 -0.08503 -0.29513 -0.08889 -0.29288 -0.09321 C -0.29088 -0.09707 -0.28906 -0.1017 -0.28698 -0.10556 C -0.28541 -0.10864 -0.28359 -0.11096 -0.28194 -0.11389 C -0.27647 -0.12315 -0.28081 -0.11728 -0.27526 -0.12407 C -0.27352 -0.12145 -0.27152 -0.1196 -0.27005 -0.1159 C -0.26779 -0.10972 -0.26909 -0.1054 -0.26762 -0.09938 C -0.26562 -0.09151 -0.26119 -0.07377 -0.25737 -0.06836 C -0.25599 -0.06636 -0.2546 -0.06404 -0.25312 -0.06219 C -0.25251 -0.06127 -0.25147 -0.0608 -0.2506 -0.06003 C -0.24548 -0.06188 -0.23073 -0.06574 -0.22378 -0.07037 C -0.22222 -0.07145 -0.22092 -0.07361 -0.21961 -0.07454 C -0.21796 -0.07562 -0.21632 -0.07577 -0.21441 -0.0767 C -0.20651 -0.08056 -0.20651 -0.08179 -0.19791 -0.08488 C -0.19505 -0.0858 -0.1921 -0.08627 -0.18941 -0.08704 C -0.18185 -0.08472 -0.18055 -0.08488 -0.17239 -0.0787 C -0.1704 -0.07716 -0.16849 -0.07531 -0.16649 -0.07253 C -0.16484 -0.06975 -0.16319 -0.06543 -0.16093 -0.06219 C -0.15972 -0.05926 -0.15833 -0.05664 -0.15651 -0.05386 C -0.15512 -0.04907 -0.15382 -0.04398 -0.15243 -0.03951 C -0.14991 -0.03179 -0.14461 -0.01944 -0.14071 -0.01466 C -0.1381 -0.01173 -0.1355 -0.00972 -0.1329 -0.00849 C -0.12994 -0.00694 -0.12682 -0.0071 -0.12369 -0.00633 C -0.11909 -0.00772 -0.11449 -0.00802 -0.11033 -0.01049 C -0.1052 -0.01343 -0.10468 -0.01929 -0.10086 -0.02701 C -0.09887 -0.03148 -0.09678 -0.03627 -0.09418 -0.03951 C -0.09262 -0.04182 -0.09027 -0.04198 -0.08836 -0.04352 C -0.08038 -0.05015 -0.08828 -0.04599 -0.07908 -0.04985 C -0.07404 -0.04907 -0.06883 -0.05031 -0.06397 -0.04769 C -0.05729 -0.04414 -0.05104 -0.03627 -0.04461 -0.03117 C -0.01215 -0.00602 -0.04661 -0.03426 -0.02439 -0.01883 C -0.02283 -0.01775 -0.0217 -0.01574 -0.02013 -0.01466 C -0.01744 -0.01265 -0.01154 -0.01127 -0.00911 -0.01049 C -0.00781 -0.0091 -0.00642 -0.00756 -0.00494 -0.00633 C -0.0039 -0.00556 -0.00277 -0.0054 -0.00165 -0.00432 C -0.00165 -0.00417 0.0033 0.00386 0.0033 0.00401 L -4.16667E-6 -0.00015 L -4.16667E-6 0 " pathEditMode="relative" rAng="0" ptsTypes="AAAAAAAAAAAAAAAAAAAAAAAAAAAAAAAAAAAAAAAAA">
                                      <p:cBhvr>
                                        <p:cTn id="16" dur="1500" fill="hold"/>
                                        <p:tgtEl>
                                          <p:spTgt spid="33"/>
                                        </p:tgtEl>
                                        <p:attrNameLst>
                                          <p:attrName>ppt_x</p:attrName>
                                          <p:attrName>ppt_y</p:attrName>
                                        </p:attrNameLst>
                                      </p:cBhvr>
                                      <p:rCtr x="16372" y="-617"/>
                                    </p:animMotion>
                                  </p:childTnLst>
                                </p:cTn>
                              </p:par>
                              <p:par>
                                <p:cTn id="17" presetID="42" presetClass="entr" presetSubtype="0" fill="hold" grpId="0" nodeType="withEffect">
                                  <p:stCondLst>
                                    <p:cond delay="60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a:extLst>
              <a:ext uri="{FF2B5EF4-FFF2-40B4-BE49-F238E27FC236}">
                <a16:creationId xmlns:a16="http://schemas.microsoft.com/office/drawing/2014/main" id="{08B0D2A2-BD7C-248D-B4F7-4F702BC22C7B}"/>
              </a:ext>
            </a:extLst>
          </p:cNvPr>
          <p:cNvPicPr>
            <a:picLocks noChangeAspect="1"/>
          </p:cNvPicPr>
          <p:nvPr/>
        </p:nvPicPr>
        <p:blipFill>
          <a:blip r:embed="rId2"/>
          <a:srcRect t="2163" b="13461"/>
          <a:stretch>
            <a:fillRect/>
          </a:stretch>
        </p:blipFill>
        <p:spPr>
          <a:xfrm>
            <a:off x="17502" y="-54033"/>
            <a:ext cx="18288000" cy="10287000"/>
          </a:xfrm>
          <a:prstGeom prst="rect">
            <a:avLst/>
          </a:prstGeom>
        </p:spPr>
      </p:pic>
      <p:grpSp>
        <p:nvGrpSpPr>
          <p:cNvPr id="3" name="Group 3"/>
          <p:cNvGrpSpPr/>
          <p:nvPr/>
        </p:nvGrpSpPr>
        <p:grpSpPr>
          <a:xfrm>
            <a:off x="3548582" y="-451918"/>
            <a:ext cx="11190837" cy="11190837"/>
            <a:chOff x="0" y="0"/>
            <a:chExt cx="6350000" cy="6350000"/>
          </a:xfrm>
          <a:solidFill>
            <a:srgbClr val="EACCA4"/>
          </a:solidFill>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801600" y="6439521"/>
            <a:ext cx="3179907" cy="1991417"/>
          </a:xfrm>
          <a:prstGeom prst="rect">
            <a:avLst/>
          </a:prstGeom>
        </p:spPr>
      </p:pic>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927786" y="5746365"/>
            <a:ext cx="2372952" cy="1486061"/>
          </a:xfrm>
          <a:prstGeom prst="rect">
            <a:avLst/>
          </a:prstGeom>
        </p:spPr>
      </p:pic>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5537528" y="8452688"/>
            <a:ext cx="4461700" cy="2794139"/>
          </a:xfrm>
          <a:prstGeom prst="rect">
            <a:avLst/>
          </a:prstGeom>
        </p:spPr>
      </p:pic>
      <p:pic>
        <p:nvPicPr>
          <p:cNvPr id="19" name="Picture 6">
            <a:extLst>
              <a:ext uri="{FF2B5EF4-FFF2-40B4-BE49-F238E27FC236}">
                <a16:creationId xmlns:a16="http://schemas.microsoft.com/office/drawing/2014/main" id="{8FA4EC74-7F9E-0013-303B-2A768099839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925768" y="498291"/>
            <a:ext cx="3300539" cy="2066962"/>
          </a:xfrm>
          <a:prstGeom prst="rect">
            <a:avLst/>
          </a:prstGeom>
        </p:spPr>
      </p:pic>
      <p:sp>
        <p:nvSpPr>
          <p:cNvPr id="21" name="TextBox 20">
            <a:extLst>
              <a:ext uri="{FF2B5EF4-FFF2-40B4-BE49-F238E27FC236}">
                <a16:creationId xmlns:a16="http://schemas.microsoft.com/office/drawing/2014/main" id="{6672A4DF-AE48-ACF4-D0F1-0B46D6491738}"/>
              </a:ext>
            </a:extLst>
          </p:cNvPr>
          <p:cNvSpPr txBox="1"/>
          <p:nvPr/>
        </p:nvSpPr>
        <p:spPr>
          <a:xfrm>
            <a:off x="4576037" y="3558450"/>
            <a:ext cx="9512968" cy="3170099"/>
          </a:xfrm>
          <a:prstGeom prst="rect">
            <a:avLst/>
          </a:prstGeom>
          <a:noFill/>
        </p:spPr>
        <p:txBody>
          <a:bodyPr wrap="square">
            <a:spAutoFit/>
          </a:bodyPr>
          <a:lstStyle/>
          <a:p>
            <a:pPr algn="ct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chuyện</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muốn</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hàng</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xóm</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tốt</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họ</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họ</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chung</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tốt</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solidFill>
                <a:schemeClr val="bg2">
                  <a:lumMod val="2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52294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828440" y="5537484"/>
            <a:ext cx="6330819" cy="3964675"/>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3504413" y="8642584"/>
            <a:ext cx="1966358" cy="1231432"/>
          </a:xfrm>
          <a:prstGeom prst="rect">
            <a:avLst/>
          </a:prstGeom>
        </p:spPr>
      </p:pic>
      <p:pic>
        <p:nvPicPr>
          <p:cNvPr id="5" name="Picture 5"/>
          <p:cNvPicPr>
            <a:picLocks noChangeAspect="1"/>
          </p:cNvPicPr>
          <p:nvPr/>
        </p:nvPicPr>
        <p:blipFill>
          <a:blip r:embed="rId6"/>
          <a:srcRect l="1408" r="2542"/>
          <a:stretch>
            <a:fillRect/>
          </a:stretch>
        </p:blipFill>
        <p:spPr>
          <a:xfrm>
            <a:off x="-6412769" y="5186509"/>
            <a:ext cx="3243660" cy="3826715"/>
          </a:xfrm>
          <a:prstGeom prst="rect">
            <a:avLst/>
          </a:prstGeom>
        </p:spPr>
      </p:pic>
      <p:pic>
        <p:nvPicPr>
          <p:cNvPr id="26" name="Picture 25">
            <a:extLst>
              <a:ext uri="{FF2B5EF4-FFF2-40B4-BE49-F238E27FC236}">
                <a16:creationId xmlns:a16="http://schemas.microsoft.com/office/drawing/2014/main" id="{B1FA6CBF-8724-A36E-EC19-F75C41FB42F7}"/>
              </a:ext>
            </a:extLst>
          </p:cNvPr>
          <p:cNvPicPr>
            <a:picLocks noChangeAspect="1"/>
          </p:cNvPicPr>
          <p:nvPr/>
        </p:nvPicPr>
        <p:blipFill>
          <a:blip r:embed="rId7"/>
          <a:stretch>
            <a:fillRect/>
          </a:stretch>
        </p:blipFill>
        <p:spPr>
          <a:xfrm>
            <a:off x="6743700" y="121489"/>
            <a:ext cx="4800600" cy="963965"/>
          </a:xfrm>
          <a:prstGeom prst="rect">
            <a:avLst/>
          </a:prstGeom>
        </p:spPr>
      </p:pic>
      <p:sp>
        <p:nvSpPr>
          <p:cNvPr id="27" name="TextBox 15">
            <a:extLst>
              <a:ext uri="{FF2B5EF4-FFF2-40B4-BE49-F238E27FC236}">
                <a16:creationId xmlns:a16="http://schemas.microsoft.com/office/drawing/2014/main" id="{71E9A227-3110-6800-BF1C-7C6B0D08163E}"/>
              </a:ext>
            </a:extLst>
          </p:cNvPr>
          <p:cNvSpPr txBox="1"/>
          <p:nvPr/>
        </p:nvSpPr>
        <p:spPr>
          <a:xfrm>
            <a:off x="657562" y="1181100"/>
            <a:ext cx="16972876" cy="10833735"/>
          </a:xfrm>
          <a:prstGeom prst="rect">
            <a:avLst/>
          </a:prstGeom>
        </p:spPr>
        <p:txBody>
          <a:bodyPr wrap="square" lIns="0" tIns="0" rIns="0" bIns="0" rtlCol="0" anchor="t">
            <a:spAutoFit/>
          </a:bodyPr>
          <a:lstStyle/>
          <a:p>
            <a:pPr indent="615950" algn="just"/>
            <a:r>
              <a:rPr lang="en-US" sz="3200" dirty="0" err="1">
                <a:solidFill>
                  <a:srgbClr val="292929"/>
                </a:solidFill>
                <a:latin typeface="Times New Roman" panose="02020603050405020304" pitchFamily="18" charset="0"/>
                <a:cs typeface="Times New Roman" panose="02020603050405020304" pitchFamily="18" charset="0"/>
              </a:rPr>
              <a:t>Sáng</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sớm</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cào</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cào</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và</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nhái</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bén</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đang</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tập</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nhảy</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xa</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thì</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chợt</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một</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tràng</a:t>
            </a:r>
            <a:r>
              <a:rPr lang="en-US" sz="3200" dirty="0">
                <a:solidFill>
                  <a:srgbClr val="292929"/>
                </a:solidFill>
                <a:latin typeface="Times New Roman" panose="02020603050405020304" pitchFamily="18" charset="0"/>
                <a:cs typeface="Times New Roman" panose="02020603050405020304" pitchFamily="18" charset="0"/>
              </a:rPr>
              <a:t> “re </a:t>
            </a:r>
            <a:r>
              <a:rPr lang="en-US" sz="3200" dirty="0" err="1">
                <a:solidFill>
                  <a:srgbClr val="292929"/>
                </a:solidFill>
                <a:latin typeface="Times New Roman" panose="02020603050405020304" pitchFamily="18" charset="0"/>
                <a:cs typeface="Times New Roman" panose="02020603050405020304" pitchFamily="18" charset="0"/>
              </a:rPr>
              <a:t>re</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re</a:t>
            </a:r>
            <a:r>
              <a:rPr lang="en-US" sz="3200" dirty="0">
                <a:solidFill>
                  <a:srgbClr val="292929"/>
                </a:solidFill>
                <a:latin typeface="Times New Roman" panose="02020603050405020304" pitchFamily="18" charset="0"/>
                <a:cs typeface="Times New Roman" panose="02020603050405020304" pitchFamily="18" charset="0"/>
              </a:rPr>
              <a:t>” vang </a:t>
            </a:r>
            <a:r>
              <a:rPr lang="en-US" sz="3200" dirty="0" err="1">
                <a:solidFill>
                  <a:srgbClr val="292929"/>
                </a:solidFill>
                <a:latin typeface="Times New Roman" panose="02020603050405020304" pitchFamily="18" charset="0"/>
                <a:cs typeface="Times New Roman" panose="02020603050405020304" pitchFamily="18" charset="0"/>
              </a:rPr>
              <a:t>lên</a:t>
            </a:r>
            <a:r>
              <a:rPr lang="en-US" sz="3200" dirty="0">
                <a:solidFill>
                  <a:srgbClr val="292929"/>
                </a:solidFill>
                <a:latin typeface="Times New Roman" panose="02020603050405020304" pitchFamily="18" charset="0"/>
                <a:cs typeface="Times New Roman" panose="02020603050405020304" pitchFamily="18" charset="0"/>
              </a:rPr>
              <a:t>. Hai </a:t>
            </a:r>
            <a:r>
              <a:rPr lang="en-US" sz="3200" dirty="0" err="1">
                <a:solidFill>
                  <a:srgbClr val="292929"/>
                </a:solidFill>
                <a:latin typeface="Times New Roman" panose="02020603050405020304" pitchFamily="18" charset="0"/>
                <a:cs typeface="Times New Roman" panose="02020603050405020304" pitchFamily="18" charset="0"/>
              </a:rPr>
              <a:t>bạn</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nghểnh</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đầu</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nghe</a:t>
            </a:r>
            <a:r>
              <a:rPr lang="en-US" sz="3200" dirty="0">
                <a:solidFill>
                  <a:srgbClr val="292929"/>
                </a:solidFill>
                <a:latin typeface="Times New Roman" panose="02020603050405020304" pitchFamily="18" charset="0"/>
                <a:cs typeface="Times New Roman" panose="02020603050405020304" pitchFamily="18" charset="0"/>
              </a:rPr>
              <a:t>:</a:t>
            </a:r>
          </a:p>
          <a:p>
            <a:pPr indent="615950" algn="just"/>
            <a:r>
              <a:rPr lang="en-US" sz="3200" dirty="0">
                <a:solidFill>
                  <a:srgbClr val="292929"/>
                </a:solidFill>
                <a:latin typeface="Times New Roman" panose="02020603050405020304" pitchFamily="18" charset="0"/>
                <a:cs typeface="Times New Roman" panose="02020603050405020304" pitchFamily="18" charset="0"/>
              </a:rPr>
              <a:t>- Hay </a:t>
            </a:r>
            <a:r>
              <a:rPr lang="en-US" sz="3200" dirty="0" err="1">
                <a:solidFill>
                  <a:srgbClr val="292929"/>
                </a:solidFill>
                <a:latin typeface="Times New Roman" panose="02020603050405020304" pitchFamily="18" charset="0"/>
                <a:cs typeface="Times New Roman" panose="02020603050405020304" pitchFamily="18" charset="0"/>
              </a:rPr>
              <a:t>quá</a:t>
            </a:r>
            <a:r>
              <a:rPr lang="en-US" sz="3200" dirty="0">
                <a:solidFill>
                  <a:srgbClr val="292929"/>
                </a:solidFill>
                <a:latin typeface="Times New Roman" panose="02020603050405020304" pitchFamily="18" charset="0"/>
                <a:cs typeface="Times New Roman" panose="02020603050405020304" pitchFamily="18" charset="0"/>
              </a:rPr>
              <a:t>, ai </a:t>
            </a:r>
            <a:r>
              <a:rPr lang="en-US" sz="3200" dirty="0" err="1">
                <a:solidFill>
                  <a:srgbClr val="292929"/>
                </a:solidFill>
                <a:latin typeface="Times New Roman" panose="02020603050405020304" pitchFamily="18" charset="0"/>
                <a:cs typeface="Times New Roman" panose="02020603050405020304" pitchFamily="18" charset="0"/>
              </a:rPr>
              <a:t>hát</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đó</a:t>
            </a:r>
            <a:r>
              <a:rPr lang="en-US" sz="3200" dirty="0">
                <a:solidFill>
                  <a:srgbClr val="292929"/>
                </a:solidFill>
                <a:latin typeface="Times New Roman" panose="02020603050405020304" pitchFamily="18" charset="0"/>
                <a:cs typeface="Times New Roman" panose="02020603050405020304" pitchFamily="18" charset="0"/>
              </a:rPr>
              <a:t>?</a:t>
            </a:r>
          </a:p>
          <a:p>
            <a:pPr indent="615950" algn="just"/>
            <a:r>
              <a:rPr lang="en-US" sz="3200" dirty="0" err="1">
                <a:solidFill>
                  <a:srgbClr val="292929"/>
                </a:solidFill>
                <a:latin typeface="Times New Roman" panose="02020603050405020304" pitchFamily="18" charset="0"/>
                <a:cs typeface="Times New Roman" panose="02020603050405020304" pitchFamily="18" charset="0"/>
              </a:rPr>
              <a:t>Chuồn</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chuồn</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vừa</a:t>
            </a:r>
            <a:r>
              <a:rPr lang="en-US" sz="3200" dirty="0">
                <a:solidFill>
                  <a:srgbClr val="292929"/>
                </a:solidFill>
                <a:latin typeface="Times New Roman" panose="02020603050405020304" pitchFamily="18" charset="0"/>
                <a:cs typeface="Times New Roman" panose="02020603050405020304" pitchFamily="18" charset="0"/>
              </a:rPr>
              <a:t> bay </a:t>
            </a:r>
            <a:r>
              <a:rPr lang="en-US" sz="3200" dirty="0" err="1">
                <a:solidFill>
                  <a:srgbClr val="292929"/>
                </a:solidFill>
                <a:latin typeface="Times New Roman" panose="02020603050405020304" pitchFamily="18" charset="0"/>
                <a:cs typeface="Times New Roman" panose="02020603050405020304" pitchFamily="18" charset="0"/>
              </a:rPr>
              <a:t>đến</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đậu</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trên</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nhánh</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cỏ</a:t>
            </a:r>
            <a:r>
              <a:rPr lang="en-US" sz="3200" dirty="0">
                <a:solidFill>
                  <a:srgbClr val="292929"/>
                </a:solidFill>
                <a:latin typeface="Times New Roman" panose="02020603050405020304" pitchFamily="18" charset="0"/>
                <a:cs typeface="Times New Roman" panose="02020603050405020304" pitchFamily="18" charset="0"/>
              </a:rPr>
              <a:t> may, </a:t>
            </a:r>
            <a:r>
              <a:rPr lang="en-US" sz="3200" dirty="0" err="1">
                <a:solidFill>
                  <a:srgbClr val="292929"/>
                </a:solidFill>
                <a:latin typeface="Times New Roman" panose="02020603050405020304" pitchFamily="18" charset="0"/>
                <a:cs typeface="Times New Roman" panose="02020603050405020304" pitchFamily="18" charset="0"/>
              </a:rPr>
              <a:t>đôi</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cánh</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mỏng</a:t>
            </a:r>
            <a:r>
              <a:rPr lang="en-US" sz="3200" dirty="0">
                <a:solidFill>
                  <a:srgbClr val="292929"/>
                </a:solidFill>
                <a:latin typeface="Times New Roman" panose="02020603050405020304" pitchFamily="18" charset="0"/>
                <a:cs typeface="Times New Roman" panose="02020603050405020304" pitchFamily="18" charset="0"/>
              </a:rPr>
              <a:t> rung </a:t>
            </a:r>
            <a:r>
              <a:rPr lang="en-US" sz="3200" dirty="0" err="1">
                <a:solidFill>
                  <a:srgbClr val="292929"/>
                </a:solidFill>
                <a:latin typeface="Times New Roman" panose="02020603050405020304" pitchFamily="18" charset="0"/>
                <a:cs typeface="Times New Roman" panose="02020603050405020304" pitchFamily="18" charset="0"/>
              </a:rPr>
              <a:t>nhè</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nhẹ</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khi</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điệu</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nhạc</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vút</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cao</a:t>
            </a:r>
            <a:r>
              <a:rPr lang="en-US" sz="3200" dirty="0">
                <a:solidFill>
                  <a:srgbClr val="292929"/>
                </a:solidFill>
                <a:latin typeface="Times New Roman" panose="02020603050405020304" pitchFamily="18" charset="0"/>
                <a:cs typeface="Times New Roman" panose="02020603050405020304" pitchFamily="18" charset="0"/>
              </a:rPr>
              <a:t>:</a:t>
            </a:r>
          </a:p>
          <a:p>
            <a:pPr indent="531813" algn="just"/>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Có</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phải</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cào</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cào</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hát</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không</a:t>
            </a:r>
            <a:r>
              <a:rPr lang="en-US" sz="3200" dirty="0">
                <a:solidFill>
                  <a:srgbClr val="292929"/>
                </a:solidFill>
                <a:latin typeface="Times New Roman" panose="02020603050405020304" pitchFamily="18" charset="0"/>
                <a:cs typeface="Times New Roman" panose="02020603050405020304" pitchFamily="18" charset="0"/>
              </a:rPr>
              <a:t>? Hay </a:t>
            </a:r>
            <a:r>
              <a:rPr lang="en-US" sz="3200" dirty="0" err="1">
                <a:solidFill>
                  <a:srgbClr val="292929"/>
                </a:solidFill>
                <a:latin typeface="Times New Roman" panose="02020603050405020304" pitchFamily="18" charset="0"/>
                <a:cs typeface="Times New Roman" panose="02020603050405020304" pitchFamily="18" charset="0"/>
              </a:rPr>
              <a:t>nhái</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bén</a:t>
            </a:r>
            <a:r>
              <a:rPr lang="en-US" sz="3200" dirty="0">
                <a:solidFill>
                  <a:srgbClr val="292929"/>
                </a:solidFill>
                <a:latin typeface="Times New Roman" panose="02020603050405020304" pitchFamily="18" charset="0"/>
                <a:cs typeface="Times New Roman" panose="02020603050405020304" pitchFamily="18" charset="0"/>
              </a:rPr>
              <a:t>?</a:t>
            </a:r>
          </a:p>
          <a:p>
            <a:pPr indent="531813" algn="just"/>
            <a:r>
              <a:rPr lang="en-US" sz="3200" dirty="0" err="1">
                <a:solidFill>
                  <a:srgbClr val="292929"/>
                </a:solidFill>
                <a:latin typeface="Times New Roman" panose="02020603050405020304" pitchFamily="18" charset="0"/>
                <a:cs typeface="Times New Roman" panose="02020603050405020304" pitchFamily="18" charset="0"/>
              </a:rPr>
              <a:t>Cào</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cào</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lắc</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đầu</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nhái</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bén</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cũng</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xua</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tay</a:t>
            </a:r>
            <a:r>
              <a:rPr lang="en-US" sz="3200" dirty="0">
                <a:solidFill>
                  <a:srgbClr val="292929"/>
                </a:solidFill>
                <a:latin typeface="Times New Roman" panose="02020603050405020304" pitchFamily="18" charset="0"/>
                <a:cs typeface="Times New Roman" panose="02020603050405020304" pitchFamily="18" charset="0"/>
              </a:rPr>
              <a:t>:</a:t>
            </a:r>
          </a:p>
          <a:p>
            <a:pPr indent="531813" algn="just"/>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Tớ</a:t>
            </a:r>
            <a:r>
              <a:rPr lang="en-US" sz="3200" dirty="0">
                <a:solidFill>
                  <a:srgbClr val="292929"/>
                </a:solidFill>
                <a:latin typeface="Times New Roman" panose="02020603050405020304" pitchFamily="18" charset="0"/>
                <a:cs typeface="Times New Roman" panose="02020603050405020304" pitchFamily="18" charset="0"/>
              </a:rPr>
              <a:t> à? </a:t>
            </a:r>
            <a:r>
              <a:rPr lang="en-US" sz="3200" dirty="0" err="1">
                <a:solidFill>
                  <a:srgbClr val="292929"/>
                </a:solidFill>
                <a:latin typeface="Times New Roman" panose="02020603050405020304" pitchFamily="18" charset="0"/>
                <a:cs typeface="Times New Roman" panose="02020603050405020304" pitchFamily="18" charset="0"/>
              </a:rPr>
              <a:t>Tớ</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hát</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thì</a:t>
            </a:r>
            <a:r>
              <a:rPr lang="en-US" sz="3200" dirty="0">
                <a:solidFill>
                  <a:srgbClr val="292929"/>
                </a:solidFill>
                <a:latin typeface="Times New Roman" panose="02020603050405020304" pitchFamily="18" charset="0"/>
                <a:cs typeface="Times New Roman" panose="02020603050405020304" pitchFamily="18" charset="0"/>
              </a:rPr>
              <a:t> ai </a:t>
            </a:r>
            <a:r>
              <a:rPr lang="en-US" sz="3200" dirty="0" err="1">
                <a:solidFill>
                  <a:srgbClr val="292929"/>
                </a:solidFill>
                <a:latin typeface="Times New Roman" panose="02020603050405020304" pitchFamily="18" charset="0"/>
                <a:cs typeface="Times New Roman" panose="02020603050405020304" pitchFamily="18" charset="0"/>
              </a:rPr>
              <a:t>nghe</a:t>
            </a:r>
            <a:r>
              <a:rPr lang="en-US" sz="3200" dirty="0">
                <a:solidFill>
                  <a:srgbClr val="292929"/>
                </a:solidFill>
                <a:latin typeface="Times New Roman" panose="02020603050405020304" pitchFamily="18" charset="0"/>
                <a:cs typeface="Times New Roman" panose="02020603050405020304" pitchFamily="18" charset="0"/>
              </a:rPr>
              <a:t>?</a:t>
            </a:r>
          </a:p>
          <a:p>
            <a:pPr indent="531813" algn="just"/>
            <a:r>
              <a:rPr lang="en-US" sz="3200" dirty="0" err="1">
                <a:solidFill>
                  <a:srgbClr val="292929"/>
                </a:solidFill>
                <a:latin typeface="Times New Roman" panose="02020603050405020304" pitchFamily="18" charset="0"/>
                <a:cs typeface="Times New Roman" panose="02020603050405020304" pitchFamily="18" charset="0"/>
              </a:rPr>
              <a:t>Thế</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là</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cào</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cào</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nhái</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bén</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chuồn</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chuồn</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rủ</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nhau</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đi</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tìm</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tiếng</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hát</a:t>
            </a:r>
            <a:r>
              <a:rPr lang="en-US" sz="3200" dirty="0">
                <a:solidFill>
                  <a:srgbClr val="292929"/>
                </a:solidFill>
                <a:latin typeface="Times New Roman" panose="02020603050405020304" pitchFamily="18" charset="0"/>
                <a:cs typeface="Times New Roman" panose="02020603050405020304" pitchFamily="18" charset="0"/>
              </a:rPr>
              <a:t>.</a:t>
            </a:r>
          </a:p>
          <a:p>
            <a:pPr indent="531813" algn="just"/>
            <a:r>
              <a:rPr lang="en-US" sz="3200" dirty="0" err="1">
                <a:solidFill>
                  <a:srgbClr val="292929"/>
                </a:solidFill>
                <a:latin typeface="Times New Roman" panose="02020603050405020304" pitchFamily="18" charset="0"/>
                <a:cs typeface="Times New Roman" panose="02020603050405020304" pitchFamily="18" charset="0"/>
              </a:rPr>
              <a:t>Dưới</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lớp</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cỏ</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xanh</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rì</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mặt</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đất</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đen</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ẩm</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ướt</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dế</a:t>
            </a:r>
            <a:r>
              <a:rPr lang="en-US" sz="3200" dirty="0">
                <a:solidFill>
                  <a:srgbClr val="292929"/>
                </a:solidFill>
                <a:latin typeface="Times New Roman" panose="02020603050405020304" pitchFamily="18" charset="0"/>
                <a:cs typeface="Times New Roman" panose="02020603050405020304" pitchFamily="18" charset="0"/>
              </a:rPr>
              <a:t> than </a:t>
            </a:r>
            <a:r>
              <a:rPr lang="en-US" sz="3200" dirty="0" err="1">
                <a:solidFill>
                  <a:srgbClr val="292929"/>
                </a:solidFill>
                <a:latin typeface="Times New Roman" panose="02020603050405020304" pitchFamily="18" charset="0"/>
                <a:cs typeface="Times New Roman" panose="02020603050405020304" pitchFamily="18" charset="0"/>
              </a:rPr>
              <a:t>đang</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xây</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nhà</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Chốc</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chốc</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cậu</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dừng</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lại</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cất</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tiếng</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hát</a:t>
            </a:r>
            <a:r>
              <a:rPr lang="en-US" sz="3200" dirty="0">
                <a:solidFill>
                  <a:srgbClr val="292929"/>
                </a:solidFill>
                <a:latin typeface="Times New Roman" panose="02020603050405020304" pitchFamily="18" charset="0"/>
                <a:cs typeface="Times New Roman" panose="02020603050405020304" pitchFamily="18" charset="0"/>
              </a:rPr>
              <a:t> say </a:t>
            </a:r>
            <a:r>
              <a:rPr lang="en-US" sz="3200" dirty="0" err="1">
                <a:solidFill>
                  <a:srgbClr val="292929"/>
                </a:solidFill>
                <a:latin typeface="Times New Roman" panose="02020603050405020304" pitchFamily="18" charset="0"/>
                <a:cs typeface="Times New Roman" panose="02020603050405020304" pitchFamily="18" charset="0"/>
              </a:rPr>
              <a:t>sưa</a:t>
            </a:r>
            <a:r>
              <a:rPr lang="en-US" sz="3200" dirty="0">
                <a:solidFill>
                  <a:srgbClr val="292929"/>
                </a:solidFill>
                <a:latin typeface="Times New Roman" panose="02020603050405020304" pitchFamily="18" charset="0"/>
                <a:cs typeface="Times New Roman" panose="02020603050405020304" pitchFamily="18" charset="0"/>
              </a:rPr>
              <a:t>. Khi </a:t>
            </a:r>
            <a:r>
              <a:rPr lang="en-US" sz="3200" dirty="0" err="1">
                <a:solidFill>
                  <a:srgbClr val="292929"/>
                </a:solidFill>
                <a:latin typeface="Times New Roman" panose="02020603050405020304" pitchFamily="18" charset="0"/>
                <a:cs typeface="Times New Roman" panose="02020603050405020304" pitchFamily="18" charset="0"/>
              </a:rPr>
              <a:t>dứt</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bài</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hát</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dế</a:t>
            </a:r>
            <a:r>
              <a:rPr lang="en-US" sz="3200" dirty="0">
                <a:solidFill>
                  <a:srgbClr val="292929"/>
                </a:solidFill>
                <a:latin typeface="Times New Roman" panose="02020603050405020304" pitchFamily="18" charset="0"/>
                <a:cs typeface="Times New Roman" panose="02020603050405020304" pitchFamily="18" charset="0"/>
              </a:rPr>
              <a:t> than </a:t>
            </a:r>
            <a:r>
              <a:rPr lang="en-US" sz="3200" dirty="0" err="1">
                <a:solidFill>
                  <a:srgbClr val="292929"/>
                </a:solidFill>
                <a:latin typeface="Times New Roman" panose="02020603050405020304" pitchFamily="18" charset="0"/>
                <a:cs typeface="Times New Roman" panose="02020603050405020304" pitchFamily="18" charset="0"/>
              </a:rPr>
              <a:t>giật</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mình</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nghe</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thấy</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một</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tràng</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pháo</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tay</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lộp</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bộp</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Cào</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cào</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từ</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trên</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nhánh</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cỏ</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nhảy</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xuống</a:t>
            </a:r>
            <a:r>
              <a:rPr lang="en-US" sz="3200" dirty="0">
                <a:solidFill>
                  <a:srgbClr val="292929"/>
                </a:solidFill>
                <a:latin typeface="Times New Roman" panose="02020603050405020304" pitchFamily="18" charset="0"/>
                <a:cs typeface="Times New Roman" panose="02020603050405020304" pitchFamily="18" charset="0"/>
              </a:rPr>
              <a:t>:</a:t>
            </a:r>
          </a:p>
          <a:p>
            <a:pPr indent="531813" algn="just"/>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Tớ</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là</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cào</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cào</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Tiếng</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hát</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của</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bạn</a:t>
            </a:r>
            <a:r>
              <a:rPr lang="en-US" sz="3200" dirty="0">
                <a:solidFill>
                  <a:srgbClr val="292929"/>
                </a:solidFill>
                <a:latin typeface="Times New Roman" panose="02020603050405020304" pitchFamily="18" charset="0"/>
                <a:cs typeface="Times New Roman" panose="02020603050405020304" pitchFamily="18" charset="0"/>
              </a:rPr>
              <a:t> hay </a:t>
            </a:r>
            <a:r>
              <a:rPr lang="en-US" sz="3200" dirty="0" err="1">
                <a:solidFill>
                  <a:srgbClr val="292929"/>
                </a:solidFill>
                <a:latin typeface="Times New Roman" panose="02020603050405020304" pitchFamily="18" charset="0"/>
                <a:cs typeface="Times New Roman" panose="02020603050405020304" pitchFamily="18" charset="0"/>
              </a:rPr>
              <a:t>quá</a:t>
            </a:r>
            <a:r>
              <a:rPr lang="en-US" sz="3200" dirty="0">
                <a:solidFill>
                  <a:srgbClr val="292929"/>
                </a:solidFill>
                <a:latin typeface="Times New Roman" panose="02020603050405020304" pitchFamily="18" charset="0"/>
                <a:cs typeface="Times New Roman" panose="02020603050405020304" pitchFamily="18" charset="0"/>
              </a:rPr>
              <a:t>!</a:t>
            </a:r>
          </a:p>
          <a:p>
            <a:pPr indent="531813" algn="just"/>
            <a:r>
              <a:rPr lang="en-US" sz="3200" dirty="0" err="1">
                <a:solidFill>
                  <a:srgbClr val="292929"/>
                </a:solidFill>
                <a:latin typeface="Times New Roman" panose="02020603050405020304" pitchFamily="18" charset="0"/>
                <a:cs typeface="Times New Roman" panose="02020603050405020304" pitchFamily="18" charset="0"/>
              </a:rPr>
              <a:t>Chuồn</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chuồn</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khẽ</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đập</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đôi</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cánh</a:t>
            </a:r>
            <a:r>
              <a:rPr lang="en-US" sz="3200" dirty="0">
                <a:solidFill>
                  <a:srgbClr val="292929"/>
                </a:solidFill>
                <a:latin typeface="Times New Roman" panose="02020603050405020304" pitchFamily="18" charset="0"/>
                <a:cs typeface="Times New Roman" panose="02020603050405020304" pitchFamily="18" charset="0"/>
              </a:rPr>
              <a:t>:</a:t>
            </a:r>
          </a:p>
          <a:p>
            <a:pPr indent="531813" algn="just"/>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Tớ</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là</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chuồn</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chuồn</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Bạn</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thật</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là</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một</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tài</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năng</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âm</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nhạc</a:t>
            </a:r>
            <a:r>
              <a:rPr lang="en-US" sz="3200" dirty="0">
                <a:solidFill>
                  <a:srgbClr val="292929"/>
                </a:solidFill>
                <a:latin typeface="Times New Roman" panose="02020603050405020304" pitchFamily="18" charset="0"/>
                <a:cs typeface="Times New Roman" panose="02020603050405020304" pitchFamily="18" charset="0"/>
              </a:rPr>
              <a:t>.</a:t>
            </a:r>
          </a:p>
          <a:p>
            <a:pPr indent="531813" algn="just"/>
            <a:r>
              <a:rPr lang="en-US" sz="3200" dirty="0" err="1">
                <a:solidFill>
                  <a:srgbClr val="292929"/>
                </a:solidFill>
                <a:latin typeface="Times New Roman" panose="02020603050405020304" pitchFamily="18" charset="0"/>
                <a:cs typeface="Times New Roman" panose="02020603050405020304" pitchFamily="18" charset="0"/>
              </a:rPr>
              <a:t>Dế</a:t>
            </a:r>
            <a:r>
              <a:rPr lang="en-US" sz="3200" dirty="0">
                <a:solidFill>
                  <a:srgbClr val="292929"/>
                </a:solidFill>
                <a:latin typeface="Times New Roman" panose="02020603050405020304" pitchFamily="18" charset="0"/>
                <a:cs typeface="Times New Roman" panose="02020603050405020304" pitchFamily="18" charset="0"/>
              </a:rPr>
              <a:t> than </a:t>
            </a:r>
            <a:r>
              <a:rPr lang="en-US" sz="3200" dirty="0" err="1">
                <a:solidFill>
                  <a:srgbClr val="292929"/>
                </a:solidFill>
                <a:latin typeface="Times New Roman" panose="02020603050405020304" pitchFamily="18" charset="0"/>
                <a:cs typeface="Times New Roman" panose="02020603050405020304" pitchFamily="18" charset="0"/>
              </a:rPr>
              <a:t>ngượng</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ngùng</a:t>
            </a:r>
            <a:r>
              <a:rPr lang="en-US" sz="3200" dirty="0">
                <a:solidFill>
                  <a:srgbClr val="292929"/>
                </a:solidFill>
                <a:latin typeface="Times New Roman" panose="02020603050405020304" pitchFamily="18" charset="0"/>
                <a:cs typeface="Times New Roman" panose="02020603050405020304" pitchFamily="18" charset="0"/>
              </a:rPr>
              <a:t>:</a:t>
            </a:r>
          </a:p>
          <a:p>
            <a:pPr indent="531813" algn="just"/>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Ôi</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tớ</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chỉ</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là</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thợ</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đào</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đất</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thôi</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Tớ</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là</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dế</a:t>
            </a:r>
            <a:r>
              <a:rPr lang="en-US" sz="3200" dirty="0">
                <a:solidFill>
                  <a:srgbClr val="292929"/>
                </a:solidFill>
                <a:latin typeface="Times New Roman" panose="02020603050405020304" pitchFamily="18" charset="0"/>
                <a:cs typeface="Times New Roman" panose="02020603050405020304" pitchFamily="18" charset="0"/>
              </a:rPr>
              <a:t> than.</a:t>
            </a:r>
          </a:p>
          <a:p>
            <a:pPr indent="531813" algn="just"/>
            <a:r>
              <a:rPr lang="en-US" sz="3200" dirty="0" err="1">
                <a:solidFill>
                  <a:srgbClr val="292929"/>
                </a:solidFill>
                <a:latin typeface="Times New Roman" panose="02020603050405020304" pitchFamily="18" charset="0"/>
                <a:cs typeface="Times New Roman" panose="02020603050405020304" pitchFamily="18" charset="0"/>
              </a:rPr>
              <a:t>Nhái</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bén</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mừng</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rỡ</a:t>
            </a:r>
            <a:r>
              <a:rPr lang="en-US" sz="3200" dirty="0">
                <a:solidFill>
                  <a:srgbClr val="292929"/>
                </a:solidFill>
                <a:latin typeface="Times New Roman" panose="02020603050405020304" pitchFamily="18" charset="0"/>
                <a:cs typeface="Times New Roman" panose="02020603050405020304" pitchFamily="18" charset="0"/>
              </a:rPr>
              <a:t>:</a:t>
            </a:r>
          </a:p>
          <a:p>
            <a:pPr indent="531813" algn="just"/>
            <a:r>
              <a:rPr lang="en-US" sz="3200" dirty="0">
                <a:solidFill>
                  <a:srgbClr val="292929"/>
                </a:solidFill>
                <a:latin typeface="Times New Roman" panose="02020603050405020304" pitchFamily="18" charset="0"/>
                <a:cs typeface="Times New Roman" panose="02020603050405020304" pitchFamily="18" charset="0"/>
              </a:rPr>
              <a:t>- A, </a:t>
            </a:r>
            <a:r>
              <a:rPr lang="en-US" sz="3200" dirty="0" err="1">
                <a:solidFill>
                  <a:srgbClr val="292929"/>
                </a:solidFill>
                <a:latin typeface="Times New Roman" panose="02020603050405020304" pitchFamily="18" charset="0"/>
                <a:cs typeface="Times New Roman" panose="02020603050405020304" pitchFamily="18" charset="0"/>
              </a:rPr>
              <a:t>từ</a:t>
            </a:r>
            <a:r>
              <a:rPr lang="en-US" sz="3200" dirty="0">
                <a:solidFill>
                  <a:srgbClr val="292929"/>
                </a:solidFill>
                <a:latin typeface="Times New Roman" panose="02020603050405020304" pitchFamily="18" charset="0"/>
                <a:cs typeface="Times New Roman" panose="02020603050405020304" pitchFamily="18" charset="0"/>
              </a:rPr>
              <a:t> nay </a:t>
            </a:r>
            <a:r>
              <a:rPr lang="en-US" sz="3200" dirty="0" err="1">
                <a:solidFill>
                  <a:srgbClr val="292929"/>
                </a:solidFill>
                <a:latin typeface="Times New Roman" panose="02020603050405020304" pitchFamily="18" charset="0"/>
                <a:cs typeface="Times New Roman" panose="02020603050405020304" pitchFamily="18" charset="0"/>
              </a:rPr>
              <a:t>tớ</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có</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thêm</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một</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láng</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giềng</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hát</a:t>
            </a:r>
            <a:r>
              <a:rPr lang="en-US" sz="3200" dirty="0">
                <a:solidFill>
                  <a:srgbClr val="292929"/>
                </a:solidFill>
                <a:latin typeface="Times New Roman" panose="02020603050405020304" pitchFamily="18" charset="0"/>
                <a:cs typeface="Times New Roman" panose="02020603050405020304" pitchFamily="18" charset="0"/>
              </a:rPr>
              <a:t> hay, </a:t>
            </a:r>
            <a:r>
              <a:rPr lang="en-US" sz="3200" dirty="0" err="1">
                <a:solidFill>
                  <a:srgbClr val="292929"/>
                </a:solidFill>
                <a:latin typeface="Times New Roman" panose="02020603050405020304" pitchFamily="18" charset="0"/>
                <a:cs typeface="Times New Roman" panose="02020603050405020304" pitchFamily="18" charset="0"/>
              </a:rPr>
              <a:t>làm</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giỏi</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là</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dế</a:t>
            </a:r>
            <a:r>
              <a:rPr lang="en-US" sz="3200" dirty="0">
                <a:solidFill>
                  <a:srgbClr val="292929"/>
                </a:solidFill>
                <a:latin typeface="Times New Roman" panose="02020603050405020304" pitchFamily="18" charset="0"/>
                <a:cs typeface="Times New Roman" panose="02020603050405020304" pitchFamily="18" charset="0"/>
              </a:rPr>
              <a:t> than. </a:t>
            </a:r>
            <a:r>
              <a:rPr lang="en-US" sz="3200" dirty="0" err="1">
                <a:solidFill>
                  <a:srgbClr val="292929"/>
                </a:solidFill>
                <a:latin typeface="Times New Roman" panose="02020603050405020304" pitchFamily="18" charset="0"/>
                <a:cs typeface="Times New Roman" panose="02020603050405020304" pitchFamily="18" charset="0"/>
              </a:rPr>
              <a:t>Để</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chúng</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tớ</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giúp</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bạn</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dựng</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nhà</a:t>
            </a:r>
            <a:r>
              <a:rPr lang="en-US" sz="3200" dirty="0">
                <a:solidFill>
                  <a:srgbClr val="292929"/>
                </a:solidFill>
                <a:latin typeface="Times New Roman" panose="02020603050405020304" pitchFamily="18" charset="0"/>
                <a:cs typeface="Times New Roman" panose="02020603050405020304" pitchFamily="18" charset="0"/>
              </a:rPr>
              <a:t>.</a:t>
            </a:r>
          </a:p>
          <a:p>
            <a:pPr indent="531813" algn="just"/>
            <a:r>
              <a:rPr lang="en-US" sz="3200" dirty="0" err="1">
                <a:solidFill>
                  <a:srgbClr val="292929"/>
                </a:solidFill>
                <a:latin typeface="Times New Roman" panose="02020603050405020304" pitchFamily="18" charset="0"/>
                <a:cs typeface="Times New Roman" panose="02020603050405020304" pitchFamily="18" charset="0"/>
              </a:rPr>
              <a:t>Cào</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cào</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nhái</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bén</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chuồn</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chuồn</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cùng</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xúm</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vào</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giúp</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dế</a:t>
            </a:r>
            <a:r>
              <a:rPr lang="en-US" sz="3200" dirty="0">
                <a:solidFill>
                  <a:srgbClr val="292929"/>
                </a:solidFill>
                <a:latin typeface="Times New Roman" panose="02020603050405020304" pitchFamily="18" charset="0"/>
                <a:cs typeface="Times New Roman" panose="02020603050405020304" pitchFamily="18" charset="0"/>
              </a:rPr>
              <a:t> than. </a:t>
            </a:r>
            <a:r>
              <a:rPr lang="en-US" sz="3200" dirty="0" err="1">
                <a:solidFill>
                  <a:srgbClr val="292929"/>
                </a:solidFill>
                <a:latin typeface="Times New Roman" panose="02020603050405020304" pitchFamily="18" charset="0"/>
                <a:cs typeface="Times New Roman" panose="02020603050405020304" pitchFamily="18" charset="0"/>
              </a:rPr>
              <a:t>Chỉ</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chốc</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lát</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ngôi</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nhà</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xinh</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xắn</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bằng</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đất</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đã</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được</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xây</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xong</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dưới</a:t>
            </a:r>
            <a:r>
              <a:rPr lang="en-US" sz="3200" dirty="0">
                <a:solidFill>
                  <a:srgbClr val="292929"/>
                </a:solidFill>
                <a:latin typeface="Times New Roman" panose="02020603050405020304" pitchFamily="18" charset="0"/>
                <a:cs typeface="Times New Roman" panose="02020603050405020304" pitchFamily="18" charset="0"/>
              </a:rPr>
              <a:t> ô </a:t>
            </a:r>
            <a:r>
              <a:rPr lang="en-US" sz="3200" dirty="0" err="1">
                <a:solidFill>
                  <a:srgbClr val="292929"/>
                </a:solidFill>
                <a:latin typeface="Times New Roman" panose="02020603050405020304" pitchFamily="18" charset="0"/>
                <a:cs typeface="Times New Roman" panose="02020603050405020304" pitchFamily="18" charset="0"/>
              </a:rPr>
              <a:t>nấm</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giữa</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vùng</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cỏ</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xanh</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tươi</a:t>
            </a:r>
            <a:r>
              <a:rPr lang="en-US" sz="3200" dirty="0">
                <a:solidFill>
                  <a:srgbClr val="292929"/>
                </a:solidFill>
                <a:latin typeface="Times New Roman" panose="02020603050405020304" pitchFamily="18" charset="0"/>
                <a:cs typeface="Times New Roman" panose="02020603050405020304" pitchFamily="18" charset="0"/>
              </a:rPr>
              <a:t>.</a:t>
            </a:r>
          </a:p>
          <a:p>
            <a:pPr indent="531813" algn="just"/>
            <a:r>
              <a:rPr lang="en-US" sz="3200" dirty="0">
                <a:solidFill>
                  <a:srgbClr val="292929"/>
                </a:solidFill>
                <a:latin typeface="Times New Roman" panose="02020603050405020304" pitchFamily="18" charset="0"/>
                <a:cs typeface="Times New Roman" panose="02020603050405020304" pitchFamily="18" charset="0"/>
              </a:rPr>
              <a:t>															</a:t>
            </a:r>
            <a:r>
              <a:rPr lang="en-US" sz="3200" i="1" dirty="0">
                <a:solidFill>
                  <a:srgbClr val="292929"/>
                </a:solidFill>
                <a:latin typeface="Times New Roman" panose="02020603050405020304" pitchFamily="18" charset="0"/>
                <a:cs typeface="Times New Roman" panose="02020603050405020304" pitchFamily="18" charset="0"/>
              </a:rPr>
              <a:t>Theo </a:t>
            </a:r>
            <a:r>
              <a:rPr lang="en-US" sz="3200" i="1" dirty="0" err="1">
                <a:solidFill>
                  <a:srgbClr val="292929"/>
                </a:solidFill>
                <a:latin typeface="Times New Roman" panose="02020603050405020304" pitchFamily="18" charset="0"/>
                <a:cs typeface="Times New Roman" panose="02020603050405020304" pitchFamily="18" charset="0"/>
              </a:rPr>
              <a:t>Lý</a:t>
            </a:r>
            <a:r>
              <a:rPr lang="en-US" sz="3200" i="1" dirty="0">
                <a:solidFill>
                  <a:srgbClr val="292929"/>
                </a:solidFill>
                <a:latin typeface="Times New Roman" panose="02020603050405020304" pitchFamily="18" charset="0"/>
                <a:cs typeface="Times New Roman" panose="02020603050405020304" pitchFamily="18" charset="0"/>
              </a:rPr>
              <a:t> Lan</a:t>
            </a:r>
          </a:p>
        </p:txBody>
      </p:sp>
    </p:spTree>
    <p:extLst>
      <p:ext uri="{BB962C8B-B14F-4D97-AF65-F5344CB8AC3E}">
        <p14:creationId xmlns:p14="http://schemas.microsoft.com/office/powerpoint/2010/main" val="19944064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516889" y="2295519"/>
            <a:ext cx="3244606" cy="3244606"/>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alpha val="34902"/>
              </a:srgbClr>
            </a:solidFill>
          </p:spPr>
        </p:sp>
      </p:grpSp>
      <p:grpSp>
        <p:nvGrpSpPr>
          <p:cNvPr id="10" name="Group 10"/>
          <p:cNvGrpSpPr/>
          <p:nvPr/>
        </p:nvGrpSpPr>
        <p:grpSpPr>
          <a:xfrm>
            <a:off x="26729880" y="2295519"/>
            <a:ext cx="3244606" cy="3244606"/>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ACE1E">
                <a:alpha val="34902"/>
              </a:srgbClr>
            </a:solidFill>
          </p:spPr>
        </p:sp>
      </p:grpSp>
      <p:pic>
        <p:nvPicPr>
          <p:cNvPr id="13" name="Picture 13"/>
          <p:cNvPicPr>
            <a:picLocks noChangeAspect="1"/>
          </p:cNvPicPr>
          <p:nvPr/>
        </p:nvPicPr>
        <p:blipFill>
          <a:blip r:embed="rId2"/>
          <a:srcRect/>
          <a:stretch>
            <a:fillRect/>
          </a:stretch>
        </p:blipFill>
        <p:spPr>
          <a:xfrm>
            <a:off x="243585" y="8914873"/>
            <a:ext cx="1559235" cy="1372127"/>
          </a:xfrm>
          <a:prstGeom prst="rect">
            <a:avLst/>
          </a:prstGeom>
        </p:spPr>
      </p:pic>
      <p:pic>
        <p:nvPicPr>
          <p:cNvPr id="15" name="Picture 15"/>
          <p:cNvPicPr>
            <a:picLocks noChangeAspect="1"/>
          </p:cNvPicPr>
          <p:nvPr/>
        </p:nvPicPr>
        <p:blipFill>
          <a:blip r:embed="rId3">
            <a:alphaModFix amt="10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01742" y="126677"/>
            <a:ext cx="4272606" cy="2675720"/>
          </a:xfrm>
          <a:prstGeom prst="rect">
            <a:avLst/>
          </a:prstGeom>
        </p:spPr>
      </p:pic>
      <p:grpSp>
        <p:nvGrpSpPr>
          <p:cNvPr id="41" name="Group 40">
            <a:extLst>
              <a:ext uri="{FF2B5EF4-FFF2-40B4-BE49-F238E27FC236}">
                <a16:creationId xmlns:a16="http://schemas.microsoft.com/office/drawing/2014/main" id="{7EB133B1-0274-DDB1-760B-4A733E02CACE}"/>
              </a:ext>
            </a:extLst>
          </p:cNvPr>
          <p:cNvGrpSpPr/>
          <p:nvPr/>
        </p:nvGrpSpPr>
        <p:grpSpPr>
          <a:xfrm>
            <a:off x="903393" y="1174149"/>
            <a:ext cx="1798854" cy="1126532"/>
            <a:chOff x="4732868" y="4951656"/>
            <a:chExt cx="2390785" cy="1497229"/>
          </a:xfrm>
        </p:grpSpPr>
        <p:pic>
          <p:nvPicPr>
            <p:cNvPr id="14" name="Picture 14"/>
            <p:cNvPicPr>
              <a:picLocks noChangeAspect="1"/>
            </p:cNvPicPr>
            <p:nvPr/>
          </p:nvPicPr>
          <p:blipFill>
            <a:blip r:embed="rId3">
              <a:alphaModFix amt="47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732868" y="4951656"/>
              <a:ext cx="2390785" cy="1497229"/>
            </a:xfrm>
            <a:prstGeom prst="rect">
              <a:avLst/>
            </a:prstGeom>
          </p:spPr>
        </p:pic>
        <p:pic>
          <p:nvPicPr>
            <p:cNvPr id="17" name="Picture 1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28260" y="4963193"/>
              <a:ext cx="1195392" cy="748614"/>
            </a:xfrm>
            <a:prstGeom prst="rect">
              <a:avLst/>
            </a:prstGeom>
          </p:spPr>
        </p:pic>
      </p:grpSp>
      <p:pic>
        <p:nvPicPr>
          <p:cNvPr id="18" name="Picture 18"/>
          <p:cNvPicPr>
            <a:picLocks noChangeAspect="1"/>
          </p:cNvPicPr>
          <p:nvPr/>
        </p:nvPicPr>
        <p:blipFill>
          <a:blip r:embed="rId3">
            <a:alphaModFix amt="43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657005" y="8238889"/>
            <a:ext cx="4208658" cy="2635672"/>
          </a:xfrm>
          <a:prstGeom prst="rect">
            <a:avLst/>
          </a:prstGeom>
        </p:spPr>
      </p:pic>
      <p:pic>
        <p:nvPicPr>
          <p:cNvPr id="21" name="Picture 2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67042" b="63578"/>
          <a:stretch>
            <a:fillRect/>
          </a:stretch>
        </p:blipFill>
        <p:spPr>
          <a:xfrm>
            <a:off x="13546243" y="1028700"/>
            <a:ext cx="471003" cy="454801"/>
          </a:xfrm>
          <a:prstGeom prst="rect">
            <a:avLst/>
          </a:prstGeom>
        </p:spPr>
      </p:pic>
      <p:pic>
        <p:nvPicPr>
          <p:cNvPr id="16" name="Picture 16"/>
          <p:cNvPicPr>
            <a:picLocks noChangeAspect="1"/>
          </p:cNvPicPr>
          <p:nvPr/>
        </p:nvPicPr>
        <p:blipFill>
          <a:blip r:embed="rId3" cstate="print">
            <a:alphaModFix amt="10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06174" y="854556"/>
            <a:ext cx="1545156" cy="967654"/>
          </a:xfrm>
          <a:prstGeom prst="rect">
            <a:avLst/>
          </a:prstGeom>
        </p:spPr>
      </p:pic>
      <p:sp>
        <p:nvSpPr>
          <p:cNvPr id="37" name="TextBox 36">
            <a:extLst>
              <a:ext uri="{FF2B5EF4-FFF2-40B4-BE49-F238E27FC236}">
                <a16:creationId xmlns:a16="http://schemas.microsoft.com/office/drawing/2014/main" id="{327734F3-2D55-A72E-258C-70B3D500ACA8}"/>
              </a:ext>
            </a:extLst>
          </p:cNvPr>
          <p:cNvSpPr txBox="1">
            <a:spLocks noChangeArrowheads="1"/>
          </p:cNvSpPr>
          <p:nvPr/>
        </p:nvSpPr>
        <p:spPr bwMode="auto">
          <a:xfrm>
            <a:off x="1435145" y="7091972"/>
            <a:ext cx="15482790" cy="1708160"/>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685800" rtl="0" eaLnBrk="1" fontAlgn="auto" latinLnBrk="0" hangingPunct="1">
              <a:lnSpc>
                <a:spcPct val="100000"/>
              </a:lnSpc>
              <a:spcBef>
                <a:spcPct val="20000"/>
              </a:spcBef>
              <a:spcAft>
                <a:spcPts val="0"/>
              </a:spcAft>
              <a:buClrTx/>
              <a:buSzTx/>
              <a:buFont typeface="Arial"/>
              <a:buNone/>
              <a:tabLst/>
              <a:defRPr/>
            </a:pPr>
            <a:r>
              <a:rPr kumimoji="0" lang="en-US" alt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3. </a:t>
            </a:r>
            <a:r>
              <a:rPr kumimoji="0" lang="vi-VN" alt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Hiểu ND: Những người hàng xóm là những người bạn tốt của chúng ta. Chúng ta có thể học hỏi nhiều điều từ họ, đồng thời cùng họ làm những công việc chung để cuộc sống tốt đẹp hơn.</a:t>
            </a:r>
            <a:endParaRPr kumimoji="0" lang="en-US" sz="35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Arial"/>
              <a:sym typeface="Arial"/>
            </a:endParaRPr>
          </a:p>
        </p:txBody>
      </p:sp>
      <p:sp>
        <p:nvSpPr>
          <p:cNvPr id="40" name="Rectangle: Rounded Corners 5">
            <a:extLst>
              <a:ext uri="{FF2B5EF4-FFF2-40B4-BE49-F238E27FC236}">
                <a16:creationId xmlns:a16="http://schemas.microsoft.com/office/drawing/2014/main" id="{5D8059B8-3A69-E908-1CEB-C9A37B6D45AE}"/>
              </a:ext>
            </a:extLst>
          </p:cNvPr>
          <p:cNvSpPr/>
          <p:nvPr/>
        </p:nvSpPr>
        <p:spPr>
          <a:xfrm>
            <a:off x="985265" y="6971527"/>
            <a:ext cx="16623594" cy="1947841"/>
          </a:xfrm>
          <a:prstGeom prst="round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sym typeface="Arial"/>
            </a:endParaRPr>
          </a:p>
        </p:txBody>
      </p:sp>
      <p:sp>
        <p:nvSpPr>
          <p:cNvPr id="43" name="TextBox 42">
            <a:extLst>
              <a:ext uri="{FF2B5EF4-FFF2-40B4-BE49-F238E27FC236}">
                <a16:creationId xmlns:a16="http://schemas.microsoft.com/office/drawing/2014/main" id="{117578E2-2E50-E338-D391-50CF8C52D88B}"/>
              </a:ext>
            </a:extLst>
          </p:cNvPr>
          <p:cNvSpPr txBox="1">
            <a:spLocks noChangeArrowheads="1"/>
          </p:cNvSpPr>
          <p:nvPr/>
        </p:nvSpPr>
        <p:spPr bwMode="auto">
          <a:xfrm>
            <a:off x="1276770" y="2158036"/>
            <a:ext cx="16172994" cy="1708160"/>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R="0" lvl="0" algn="l" defTabSz="685800" rtl="0" eaLnBrk="1" fontAlgn="auto" latinLnBrk="0" hangingPunct="1">
              <a:lnSpc>
                <a:spcPct val="100000"/>
              </a:lnSpc>
              <a:spcBef>
                <a:spcPct val="20000"/>
              </a:spcBef>
              <a:spcAft>
                <a:spcPts val="0"/>
              </a:spcAft>
              <a:buClrTx/>
              <a:buSzTx/>
              <a:buNone/>
              <a:tabLst/>
              <a:defRPr/>
            </a:pP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1.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Đọc</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đọc</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đúng</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từ</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ngữ</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câu</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đoạn</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và</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toàn</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bộ</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câu</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chuyện</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biết</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ngắt</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nghỉ</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hơi</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hợp</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lí</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vi-VN"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Bước đầu biết thể hiện tâm trạng, cảm xúc của nhân vật qua tình tiết trong câu chuyện qua giọng đọc</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a:t>
            </a:r>
          </a:p>
        </p:txBody>
      </p:sp>
      <p:sp>
        <p:nvSpPr>
          <p:cNvPr id="44" name="Rectangle: Rounded Corners 5">
            <a:extLst>
              <a:ext uri="{FF2B5EF4-FFF2-40B4-BE49-F238E27FC236}">
                <a16:creationId xmlns:a16="http://schemas.microsoft.com/office/drawing/2014/main" id="{D25E4C94-2C36-812E-FDA1-6015D48C4A1B}"/>
              </a:ext>
            </a:extLst>
          </p:cNvPr>
          <p:cNvSpPr/>
          <p:nvPr/>
        </p:nvSpPr>
        <p:spPr>
          <a:xfrm>
            <a:off x="985265" y="2019862"/>
            <a:ext cx="16623594" cy="1947841"/>
          </a:xfrm>
          <a:prstGeom prst="round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sym typeface="Arial"/>
            </a:endParaRPr>
          </a:p>
        </p:txBody>
      </p:sp>
      <p:sp>
        <p:nvSpPr>
          <p:cNvPr id="45" name="TextBox 44">
            <a:extLst>
              <a:ext uri="{FF2B5EF4-FFF2-40B4-BE49-F238E27FC236}">
                <a16:creationId xmlns:a16="http://schemas.microsoft.com/office/drawing/2014/main" id="{3FB7BF40-C90E-7865-75C9-498F7E4D18A3}"/>
              </a:ext>
            </a:extLst>
          </p:cNvPr>
          <p:cNvSpPr txBox="1">
            <a:spLocks noChangeArrowheads="1"/>
          </p:cNvSpPr>
          <p:nvPr/>
        </p:nvSpPr>
        <p:spPr bwMode="auto">
          <a:xfrm>
            <a:off x="1393531" y="4765961"/>
            <a:ext cx="16172994" cy="1169551"/>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R="0" lvl="0" algn="l" defTabSz="685800" rtl="0" eaLnBrk="1" fontAlgn="auto" latinLnBrk="0" hangingPunct="1">
              <a:lnSpc>
                <a:spcPct val="100000"/>
              </a:lnSpc>
              <a:spcBef>
                <a:spcPct val="20000"/>
              </a:spcBef>
              <a:spcAft>
                <a:spcPts val="0"/>
              </a:spcAft>
              <a:buClrTx/>
              <a:buSzTx/>
              <a:buNone/>
              <a:tabLst/>
              <a:defRPr/>
            </a:pP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2. </a:t>
            </a:r>
            <a:r>
              <a:rPr kumimoji="0" lang="vi-VN"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Nhận biết được các sự việc xảy ra trong câu chuyện gắn với thời gian, địa điểm cụ thể.</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vi-VN"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Hiểu suy nghĩ, cảm xúc của nhân vật dựa vào hành động, việc làm của nhân vật.</a:t>
            </a:r>
          </a:p>
        </p:txBody>
      </p:sp>
      <p:sp>
        <p:nvSpPr>
          <p:cNvPr id="46" name="Rectangle: Rounded Corners 5">
            <a:extLst>
              <a:ext uri="{FF2B5EF4-FFF2-40B4-BE49-F238E27FC236}">
                <a16:creationId xmlns:a16="http://schemas.microsoft.com/office/drawing/2014/main" id="{F31457BE-8344-0850-B903-2B99DE452B3F}"/>
              </a:ext>
            </a:extLst>
          </p:cNvPr>
          <p:cNvSpPr/>
          <p:nvPr/>
        </p:nvSpPr>
        <p:spPr>
          <a:xfrm>
            <a:off x="1019132" y="4458791"/>
            <a:ext cx="16623594" cy="1947841"/>
          </a:xfrm>
          <a:prstGeom prst="round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sym typeface="Arial"/>
            </a:endParaRPr>
          </a:p>
        </p:txBody>
      </p:sp>
      <p:sp>
        <p:nvSpPr>
          <p:cNvPr id="30" name="TextBox 29">
            <a:extLst>
              <a:ext uri="{FF2B5EF4-FFF2-40B4-BE49-F238E27FC236}">
                <a16:creationId xmlns:a16="http://schemas.microsoft.com/office/drawing/2014/main" id="{E5452FEF-125A-CF32-BD1A-403B58955906}"/>
              </a:ext>
            </a:extLst>
          </p:cNvPr>
          <p:cNvSpPr txBox="1"/>
          <p:nvPr/>
        </p:nvSpPr>
        <p:spPr>
          <a:xfrm>
            <a:off x="3585340" y="290865"/>
            <a:ext cx="11789376" cy="1446550"/>
          </a:xfrm>
          <a:prstGeom prst="rect">
            <a:avLst/>
          </a:prstGeom>
          <a:noFill/>
        </p:spPr>
        <p:txBody>
          <a:bodyPr wrap="square" rtlCol="0">
            <a:spAutoFit/>
          </a:bodyPr>
          <a:lstStyle/>
          <a:p>
            <a:pPr algn="ctr"/>
            <a:r>
              <a:rPr lang="en-US" sz="8800" b="1" dirty="0" err="1">
                <a:solidFill>
                  <a:srgbClr val="4E6021"/>
                </a:solidFill>
                <a:latin typeface="Times New Roman" panose="02020603050405020304" pitchFamily="18" charset="0"/>
                <a:cs typeface="Times New Roman" panose="02020603050405020304" pitchFamily="18" charset="0"/>
              </a:rPr>
              <a:t>Mục</a:t>
            </a:r>
            <a:r>
              <a:rPr lang="en-US" sz="8800" b="1" dirty="0">
                <a:solidFill>
                  <a:srgbClr val="4E6021"/>
                </a:solidFill>
                <a:latin typeface="Times New Roman" panose="02020603050405020304" pitchFamily="18" charset="0"/>
                <a:cs typeface="Times New Roman" panose="02020603050405020304" pitchFamily="18" charset="0"/>
              </a:rPr>
              <a:t> </a:t>
            </a:r>
            <a:r>
              <a:rPr lang="en-US" sz="8800" b="1" dirty="0" err="1">
                <a:solidFill>
                  <a:srgbClr val="4E6021"/>
                </a:solidFill>
                <a:latin typeface="Times New Roman" panose="02020603050405020304" pitchFamily="18" charset="0"/>
                <a:cs typeface="Times New Roman" panose="02020603050405020304" pitchFamily="18" charset="0"/>
              </a:rPr>
              <a:t>tiêu</a:t>
            </a:r>
            <a:endParaRPr lang="en-US" sz="8800" b="1" dirty="0">
              <a:solidFill>
                <a:srgbClr val="4E6021"/>
              </a:solidFill>
              <a:latin typeface="Times New Roman" panose="02020603050405020304" pitchFamily="18" charset="0"/>
              <a:cs typeface="Times New Roman" panose="02020603050405020304" pitchFamily="18" charset="0"/>
            </a:endParaRPr>
          </a:p>
        </p:txBody>
      </p:sp>
      <p:pic>
        <p:nvPicPr>
          <p:cNvPr id="27"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id="{D75E046A-D81B-2D9F-6415-F486ED279E4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32507" y="2144208"/>
            <a:ext cx="1595864" cy="159586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id="{7B36A428-5D85-AEE8-1597-ECCDFF2F3B9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614002" y="4858597"/>
            <a:ext cx="1595864" cy="170636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id="{B06F9438-24D9-2721-53F0-32E2564F92F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490090" y="7361164"/>
            <a:ext cx="1755450" cy="1755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7782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1000"/>
                                        <p:tgtEl>
                                          <p:spTgt spid="28"/>
                                        </p:tgtEl>
                                      </p:cBhvr>
                                    </p:animEffect>
                                    <p:anim calcmode="lin" valueType="num">
                                      <p:cBhvr>
                                        <p:cTn id="14" dur="1000" fill="hold"/>
                                        <p:tgtEl>
                                          <p:spTgt spid="28"/>
                                        </p:tgtEl>
                                        <p:attrNameLst>
                                          <p:attrName>ppt_x</p:attrName>
                                        </p:attrNameLst>
                                      </p:cBhvr>
                                      <p:tavLst>
                                        <p:tav tm="0">
                                          <p:val>
                                            <p:strVal val="#ppt_x"/>
                                          </p:val>
                                        </p:tav>
                                        <p:tav tm="100000">
                                          <p:val>
                                            <p:strVal val="#ppt_x"/>
                                          </p:val>
                                        </p:tav>
                                      </p:tavLst>
                                    </p:anim>
                                    <p:anim calcmode="lin" valueType="num">
                                      <p:cBhvr>
                                        <p:cTn id="15" dur="1000" fill="hold"/>
                                        <p:tgtEl>
                                          <p:spTgt spid="2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1000"/>
                                        <p:tgtEl>
                                          <p:spTgt spid="29"/>
                                        </p:tgtEl>
                                      </p:cBhvr>
                                    </p:animEffect>
                                    <p:anim calcmode="lin" valueType="num">
                                      <p:cBhvr>
                                        <p:cTn id="20" dur="1000" fill="hold"/>
                                        <p:tgtEl>
                                          <p:spTgt spid="29"/>
                                        </p:tgtEl>
                                        <p:attrNameLst>
                                          <p:attrName>ppt_x</p:attrName>
                                        </p:attrNameLst>
                                      </p:cBhvr>
                                      <p:tavLst>
                                        <p:tav tm="0">
                                          <p:val>
                                            <p:strVal val="#ppt_x"/>
                                          </p:val>
                                        </p:tav>
                                        <p:tav tm="100000">
                                          <p:val>
                                            <p:strVal val="#ppt_x"/>
                                          </p:val>
                                        </p:tav>
                                      </p:tavLst>
                                    </p:anim>
                                    <p:anim calcmode="lin" valueType="num">
                                      <p:cBhvr>
                                        <p:cTn id="2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a:extLst>
              <a:ext uri="{FF2B5EF4-FFF2-40B4-BE49-F238E27FC236}">
                <a16:creationId xmlns:a16="http://schemas.microsoft.com/office/drawing/2014/main" id="{08B0D2A2-BD7C-248D-B4F7-4F702BC22C7B}"/>
              </a:ext>
            </a:extLst>
          </p:cNvPr>
          <p:cNvPicPr>
            <a:picLocks noChangeAspect="1"/>
          </p:cNvPicPr>
          <p:nvPr/>
        </p:nvPicPr>
        <p:blipFill>
          <a:blip r:embed="rId2"/>
          <a:srcRect t="2163" b="13461"/>
          <a:stretch>
            <a:fillRect/>
          </a:stretch>
        </p:blipFill>
        <p:spPr>
          <a:xfrm>
            <a:off x="17502" y="-54033"/>
            <a:ext cx="18288000" cy="10287000"/>
          </a:xfrm>
          <a:prstGeom prst="rect">
            <a:avLst/>
          </a:prstGeom>
        </p:spPr>
      </p:pic>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927786" y="5746365"/>
            <a:ext cx="2372952" cy="1486061"/>
          </a:xfrm>
          <a:prstGeom prst="rect">
            <a:avLst/>
          </a:prstGeom>
        </p:spPr>
      </p:pic>
      <p:sp>
        <p:nvSpPr>
          <p:cNvPr id="2" name="Thought Bubble: Cloud 1">
            <a:extLst>
              <a:ext uri="{FF2B5EF4-FFF2-40B4-BE49-F238E27FC236}">
                <a16:creationId xmlns:a16="http://schemas.microsoft.com/office/drawing/2014/main" id="{1F953F51-9FF3-2D98-7351-CDB8293D4BCB}"/>
              </a:ext>
            </a:extLst>
          </p:cNvPr>
          <p:cNvSpPr/>
          <p:nvPr/>
        </p:nvSpPr>
        <p:spPr>
          <a:xfrm>
            <a:off x="6672437" y="572628"/>
            <a:ext cx="10820400" cy="7335267"/>
          </a:xfrm>
          <a:prstGeom prst="cloudCallout">
            <a:avLst>
              <a:gd name="adj1" fmla="val -54636"/>
              <a:gd name="adj2" fmla="val 4838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6672A4DF-AE48-ACF4-D0F1-0B46D6491738}"/>
              </a:ext>
            </a:extLst>
          </p:cNvPr>
          <p:cNvSpPr txBox="1"/>
          <p:nvPr/>
        </p:nvSpPr>
        <p:spPr>
          <a:xfrm>
            <a:off x="7326153" y="3086099"/>
            <a:ext cx="9512968" cy="2308324"/>
          </a:xfrm>
          <a:prstGeom prst="rect">
            <a:avLst/>
          </a:prstGeom>
          <a:noFill/>
        </p:spPr>
        <p:txBody>
          <a:bodyPr wrap="square">
            <a:spAutoFit/>
          </a:bodyPr>
          <a:lstStyle/>
          <a:p>
            <a:pPr algn="ctr"/>
            <a:r>
              <a:rPr lang="en-US" sz="4800" b="1"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48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48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48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48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48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48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48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48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48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48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48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48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chia </a:t>
            </a:r>
            <a:r>
              <a:rPr lang="en-US" sz="48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sẻ</a:t>
            </a:r>
            <a:r>
              <a:rPr lang="en-US" sz="48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48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đỡ</a:t>
            </a:r>
            <a:r>
              <a:rPr lang="en-US" sz="48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hàng</a:t>
            </a:r>
            <a:r>
              <a:rPr lang="en-US" sz="48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xóm</a:t>
            </a:r>
            <a:r>
              <a:rPr lang="en-US" sz="48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láng</a:t>
            </a:r>
            <a:r>
              <a:rPr lang="en-US" sz="48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giềng</a:t>
            </a:r>
            <a:r>
              <a:rPr lang="en-US" sz="48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48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48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bè</a:t>
            </a:r>
            <a:r>
              <a:rPr lang="en-US" sz="48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800" dirty="0">
              <a:solidFill>
                <a:schemeClr val="bg2">
                  <a:lumMod val="25000"/>
                </a:schemeClr>
              </a:solidFill>
              <a:latin typeface="Times New Roman" panose="02020603050405020304" pitchFamily="18" charset="0"/>
              <a:cs typeface="Times New Roman" panose="02020603050405020304" pitchFamily="18" charset="0"/>
            </a:endParaRPr>
          </a:p>
        </p:txBody>
      </p:sp>
      <p:grpSp>
        <p:nvGrpSpPr>
          <p:cNvPr id="12" name="Group 3">
            <a:extLst>
              <a:ext uri="{FF2B5EF4-FFF2-40B4-BE49-F238E27FC236}">
                <a16:creationId xmlns:a16="http://schemas.microsoft.com/office/drawing/2014/main" id="{213CE333-5B90-0752-0463-2EF13D8AB2D8}"/>
              </a:ext>
            </a:extLst>
          </p:cNvPr>
          <p:cNvGrpSpPr/>
          <p:nvPr/>
        </p:nvGrpSpPr>
        <p:grpSpPr>
          <a:xfrm>
            <a:off x="685800" y="9324058"/>
            <a:ext cx="6790663" cy="675469"/>
            <a:chOff x="0" y="0"/>
            <a:chExt cx="6350000" cy="6350000"/>
          </a:xfrm>
          <a:solidFill>
            <a:srgbClr val="F1DCC1">
              <a:alpha val="93000"/>
            </a:srgbClr>
          </a:solidFill>
        </p:grpSpPr>
        <p:sp>
          <p:nvSpPr>
            <p:cNvPr id="13" name="Freeform 4">
              <a:extLst>
                <a:ext uri="{FF2B5EF4-FFF2-40B4-BE49-F238E27FC236}">
                  <a16:creationId xmlns:a16="http://schemas.microsoft.com/office/drawing/2014/main" id="{156EA7C0-96FA-AA9B-8B7B-38CCDA334DB6}"/>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10" name="Picture 9">
            <a:extLst>
              <a:ext uri="{FF2B5EF4-FFF2-40B4-BE49-F238E27FC236}">
                <a16:creationId xmlns:a16="http://schemas.microsoft.com/office/drawing/2014/main" id="{058BE41C-929E-38CE-5841-3B8F7B72C7B0}"/>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3226" y1="62308" x2="29190" y2="61784"/>
                        <a14:foregroundMark x1="29190" y1="61784" x2="23926" y2="62550"/>
                        <a14:foregroundMark x1="23926" y1="62550" x2="21698" y2="61784"/>
                        <a14:foregroundMark x1="34033" y1="64326" x2="24120" y2="71509"/>
                        <a14:foregroundMark x1="49596" y1="85432" x2="46916" y2="84625"/>
                      </a14:backgroundRemoval>
                    </a14:imgEffect>
                  </a14:imgLayer>
                </a14:imgProps>
              </a:ext>
              <a:ext uri="{28A0092B-C50C-407E-A947-70E740481C1C}">
                <a14:useLocalDpi xmlns:a14="http://schemas.microsoft.com/office/drawing/2010/main" val="0"/>
              </a:ext>
            </a:extLst>
          </a:blip>
          <a:stretch>
            <a:fillRect/>
          </a:stretch>
        </p:blipFill>
        <p:spPr>
          <a:xfrm rot="20757929" flipH="1">
            <a:off x="-886990" y="3756608"/>
            <a:ext cx="8689962" cy="6951635"/>
          </a:xfrm>
          <a:prstGeom prst="rect">
            <a:avLst/>
          </a:prstGeom>
        </p:spPr>
      </p:pic>
      <p:pic>
        <p:nvPicPr>
          <p:cNvPr id="14" name="Picture 3">
            <a:extLst>
              <a:ext uri="{FF2B5EF4-FFF2-40B4-BE49-F238E27FC236}">
                <a16:creationId xmlns:a16="http://schemas.microsoft.com/office/drawing/2014/main" id="{B84B44EB-5DD8-6D3B-E677-0990F61C13E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r="48732" b="27596"/>
          <a:stretch>
            <a:fillRect/>
          </a:stretch>
        </p:blipFill>
        <p:spPr>
          <a:xfrm rot="-139838">
            <a:off x="15430409" y="-2123199"/>
            <a:ext cx="6295478" cy="7990716"/>
          </a:xfrm>
          <a:prstGeom prst="rect">
            <a:avLst/>
          </a:prstGeom>
        </p:spPr>
      </p:pic>
      <p:pic>
        <p:nvPicPr>
          <p:cNvPr id="16" name="Picture 4">
            <a:extLst>
              <a:ext uri="{FF2B5EF4-FFF2-40B4-BE49-F238E27FC236}">
                <a16:creationId xmlns:a16="http://schemas.microsoft.com/office/drawing/2014/main" id="{E52620F1-3ED8-6F4C-971A-8C831C5452B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l="33855" b="45116"/>
          <a:stretch>
            <a:fillRect/>
          </a:stretch>
        </p:blipFill>
        <p:spPr>
          <a:xfrm>
            <a:off x="-2015629" y="-1850609"/>
            <a:ext cx="7457705" cy="5149018"/>
          </a:xfrm>
          <a:prstGeom prst="rect">
            <a:avLst/>
          </a:prstGeom>
        </p:spPr>
      </p:pic>
      <p:pic>
        <p:nvPicPr>
          <p:cNvPr id="17" name="Picture 2">
            <a:extLst>
              <a:ext uri="{FF2B5EF4-FFF2-40B4-BE49-F238E27FC236}">
                <a16:creationId xmlns:a16="http://schemas.microsoft.com/office/drawing/2014/main" id="{0FFFBF2D-FA2A-ED72-E741-2AEE0EE1954B}"/>
              </a:ext>
            </a:extLst>
          </p:cNvPr>
          <p:cNvPicPr>
            <a:picLocks noChangeAspect="1"/>
          </p:cNvPicPr>
          <p:nvPr/>
        </p:nvPicPr>
        <p:blipFill>
          <a:blip r:embed="rId11">
            <a:alphaModFix amt="46000"/>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4537679" y="6618880"/>
            <a:ext cx="5312480" cy="3326940"/>
          </a:xfrm>
          <a:prstGeom prst="rect">
            <a:avLst/>
          </a:prstGeom>
        </p:spPr>
      </p:pic>
      <p:pic>
        <p:nvPicPr>
          <p:cNvPr id="18" name="Picture 19">
            <a:extLst>
              <a:ext uri="{FF2B5EF4-FFF2-40B4-BE49-F238E27FC236}">
                <a16:creationId xmlns:a16="http://schemas.microsoft.com/office/drawing/2014/main" id="{E10E9858-DF2C-851F-414E-F21500F7808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r="67042" b="63578"/>
          <a:stretch>
            <a:fillRect/>
          </a:stretch>
        </p:blipFill>
        <p:spPr>
          <a:xfrm>
            <a:off x="16881657" y="5238797"/>
            <a:ext cx="509883" cy="492344"/>
          </a:xfrm>
          <a:prstGeom prst="rect">
            <a:avLst/>
          </a:prstGeom>
        </p:spPr>
      </p:pic>
      <p:pic>
        <p:nvPicPr>
          <p:cNvPr id="22" name="Picture 20">
            <a:extLst>
              <a:ext uri="{FF2B5EF4-FFF2-40B4-BE49-F238E27FC236}">
                <a16:creationId xmlns:a16="http://schemas.microsoft.com/office/drawing/2014/main" id="{F5092EA8-DB8A-CF7E-5353-8BBEBFCE679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r="67042" b="63578"/>
          <a:stretch>
            <a:fillRect/>
          </a:stretch>
        </p:blipFill>
        <p:spPr>
          <a:xfrm>
            <a:off x="16512527" y="4785498"/>
            <a:ext cx="309754" cy="299099"/>
          </a:xfrm>
          <a:prstGeom prst="rect">
            <a:avLst/>
          </a:prstGeom>
        </p:spPr>
      </p:pic>
      <p:pic>
        <p:nvPicPr>
          <p:cNvPr id="23" name="Picture 22">
            <a:extLst>
              <a:ext uri="{FF2B5EF4-FFF2-40B4-BE49-F238E27FC236}">
                <a16:creationId xmlns:a16="http://schemas.microsoft.com/office/drawing/2014/main" id="{56B7E0B2-8A22-114F-BB0B-DFCCADC68CE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r="67042" b="63578"/>
          <a:stretch>
            <a:fillRect/>
          </a:stretch>
        </p:blipFill>
        <p:spPr>
          <a:xfrm>
            <a:off x="14678449" y="7431418"/>
            <a:ext cx="786374" cy="759325"/>
          </a:xfrm>
          <a:prstGeom prst="rect">
            <a:avLst/>
          </a:prstGeom>
        </p:spPr>
      </p:pic>
    </p:spTree>
    <p:extLst>
      <p:ext uri="{BB962C8B-B14F-4D97-AF65-F5344CB8AC3E}">
        <p14:creationId xmlns:p14="http://schemas.microsoft.com/office/powerpoint/2010/main" val="310755108"/>
      </p:ext>
    </p:extLst>
  </p:cSld>
  <p:clrMapOvr>
    <a:masterClrMapping/>
  </p:clrMapOvr>
  <p:transition spd="slow">
    <p:comb/>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63" b="13461"/>
          <a:stretch>
            <a:fillRect/>
          </a:stretch>
        </p:blipFill>
        <p:spPr>
          <a:xfrm>
            <a:off x="0" y="0"/>
            <a:ext cx="18288000" cy="10287000"/>
          </a:xfrm>
          <a:prstGeom prst="rect">
            <a:avLst/>
          </a:prstGeom>
        </p:spPr>
      </p:pic>
      <p:pic>
        <p:nvPicPr>
          <p:cNvPr id="3" name="Picture 3"/>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110102" y="7283509"/>
            <a:ext cx="6330819" cy="3964675"/>
          </a:xfrm>
          <a:prstGeom prst="rect">
            <a:avLst/>
          </a:prstGeom>
        </p:spPr>
      </p:pic>
      <p:pic>
        <p:nvPicPr>
          <p:cNvPr id="4" name="Picture 4"/>
          <p:cNvPicPr>
            <a:picLocks noChangeAspect="1"/>
          </p:cNvPicPr>
          <p:nvPr/>
        </p:nvPicPr>
        <p:blipFill>
          <a:blip r:embed="rId3">
            <a:alphaModFix amt="47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084684" y="1601528"/>
            <a:ext cx="3643115" cy="2281501"/>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906242" y="1323446"/>
            <a:ext cx="1821557" cy="1140750"/>
          </a:xfrm>
          <a:prstGeom prst="rect">
            <a:avLst/>
          </a:prstGeom>
        </p:spPr>
      </p:pic>
      <p:pic>
        <p:nvPicPr>
          <p:cNvPr id="6" name="Picture 6"/>
          <p:cNvPicPr>
            <a:picLocks noChangeAspect="1"/>
          </p:cNvPicPr>
          <p:nvPr/>
        </p:nvPicPr>
        <p:blipFill>
          <a:blip r:embed="rId5"/>
          <a:srcRect/>
          <a:stretch>
            <a:fillRect/>
          </a:stretch>
        </p:blipFill>
        <p:spPr>
          <a:xfrm>
            <a:off x="12905615" y="4887095"/>
            <a:ext cx="4535306" cy="5011388"/>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67042" b="63578"/>
          <a:stretch>
            <a:fillRect/>
          </a:stretch>
        </p:blipFill>
        <p:spPr>
          <a:xfrm>
            <a:off x="13338399" y="5143500"/>
            <a:ext cx="937112" cy="904878"/>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67042" b="63578"/>
          <a:stretch>
            <a:fillRect/>
          </a:stretch>
        </p:blipFill>
        <p:spPr>
          <a:xfrm>
            <a:off x="17513210" y="8679126"/>
            <a:ext cx="607622" cy="586721"/>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67042" b="63578"/>
          <a:stretch>
            <a:fillRect/>
          </a:stretch>
        </p:blipFill>
        <p:spPr>
          <a:xfrm>
            <a:off x="6461695" y="1172243"/>
            <a:ext cx="607622" cy="586721"/>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67042" b="63578"/>
          <a:stretch>
            <a:fillRect/>
          </a:stretch>
        </p:blipFill>
        <p:spPr>
          <a:xfrm>
            <a:off x="896795" y="3885953"/>
            <a:ext cx="607622" cy="586721"/>
          </a:xfrm>
          <a:prstGeom prst="rect">
            <a:avLst/>
          </a:prstGeom>
        </p:spPr>
      </p:pic>
      <p:pic>
        <p:nvPicPr>
          <p:cNvPr id="26" name="Picture 2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r="41169" b="40998"/>
          <a:stretch>
            <a:fillRect/>
          </a:stretch>
        </p:blipFill>
        <p:spPr>
          <a:xfrm rot="-9005201">
            <a:off x="12533003" y="-1406747"/>
            <a:ext cx="4194351" cy="3170671"/>
          </a:xfrm>
          <a:prstGeom prst="rect">
            <a:avLst/>
          </a:prstGeom>
        </p:spPr>
      </p:pic>
      <p:sp>
        <p:nvSpPr>
          <p:cNvPr id="29" name="TextBox 28">
            <a:extLst>
              <a:ext uri="{FF2B5EF4-FFF2-40B4-BE49-F238E27FC236}">
                <a16:creationId xmlns:a16="http://schemas.microsoft.com/office/drawing/2014/main" id="{118FAF54-FDD9-577C-20BA-BD025483535F}"/>
              </a:ext>
            </a:extLst>
          </p:cNvPr>
          <p:cNvSpPr txBox="1"/>
          <p:nvPr/>
        </p:nvSpPr>
        <p:spPr>
          <a:xfrm>
            <a:off x="2401212" y="3604445"/>
            <a:ext cx="8443102" cy="1107996"/>
          </a:xfrm>
          <a:prstGeom prst="rect">
            <a:avLst/>
          </a:prstGeom>
          <a:noFill/>
        </p:spPr>
        <p:txBody>
          <a:bodyPr wrap="square" rtlCol="0">
            <a:spAutoFit/>
          </a:bodyPr>
          <a:lstStyle/>
          <a:p>
            <a:r>
              <a:rPr lang="en-US" sz="6600" b="1" dirty="0" err="1">
                <a:latin typeface="Times New Roman" panose="02020603050405020304" pitchFamily="18" charset="0"/>
                <a:cs typeface="Times New Roman" panose="02020603050405020304" pitchFamily="18" charset="0"/>
              </a:rPr>
              <a:t>Hoạt</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động</a:t>
            </a:r>
            <a:endParaRPr lang="en-US" sz="6600" b="1" dirty="0">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B01519E9-B4E4-7B7C-2655-8908994D4273}"/>
              </a:ext>
            </a:extLst>
          </p:cNvPr>
          <p:cNvSpPr txBox="1"/>
          <p:nvPr/>
        </p:nvSpPr>
        <p:spPr>
          <a:xfrm>
            <a:off x="2450608" y="5069675"/>
            <a:ext cx="10382718" cy="2215991"/>
          </a:xfrm>
          <a:prstGeom prst="rect">
            <a:avLst/>
          </a:prstGeom>
          <a:noFill/>
        </p:spPr>
        <p:txBody>
          <a:bodyPr wrap="square" rtlCol="0">
            <a:spAutoFit/>
          </a:bodyPr>
          <a:lstStyle/>
          <a:p>
            <a:r>
              <a:rPr lang="en-US" sz="13800" b="1" dirty="0" err="1">
                <a:solidFill>
                  <a:srgbClr val="002060"/>
                </a:solidFill>
                <a:latin typeface="Times New Roman" panose="02020603050405020304" pitchFamily="18" charset="0"/>
                <a:cs typeface="Times New Roman" panose="02020603050405020304" pitchFamily="18" charset="0"/>
              </a:rPr>
              <a:t>Luyện</a:t>
            </a:r>
            <a:r>
              <a:rPr lang="en-US" sz="13800" b="1" dirty="0">
                <a:solidFill>
                  <a:srgbClr val="002060"/>
                </a:solidFill>
                <a:latin typeface="Times New Roman" panose="02020603050405020304" pitchFamily="18" charset="0"/>
                <a:cs typeface="Times New Roman" panose="02020603050405020304" pitchFamily="18" charset="0"/>
              </a:rPr>
              <a:t> </a:t>
            </a:r>
            <a:r>
              <a:rPr lang="en-US" sz="13800" b="1" dirty="0" err="1">
                <a:solidFill>
                  <a:srgbClr val="002060"/>
                </a:solidFill>
                <a:latin typeface="Times New Roman" panose="02020603050405020304" pitchFamily="18" charset="0"/>
                <a:cs typeface="Times New Roman" panose="02020603050405020304" pitchFamily="18" charset="0"/>
              </a:rPr>
              <a:t>đọc</a:t>
            </a:r>
            <a:r>
              <a:rPr lang="en-US" sz="13800" b="1" dirty="0">
                <a:solidFill>
                  <a:srgbClr val="002060"/>
                </a:solidFill>
                <a:latin typeface="Times New Roman" panose="02020603050405020304" pitchFamily="18" charset="0"/>
                <a:cs typeface="Times New Roman" panose="02020603050405020304" pitchFamily="18" charset="0"/>
              </a:rPr>
              <a:t> </a:t>
            </a:r>
            <a:r>
              <a:rPr lang="en-US" sz="13800" b="1" dirty="0" err="1">
                <a:solidFill>
                  <a:srgbClr val="002060"/>
                </a:solidFill>
                <a:latin typeface="Times New Roman" panose="02020603050405020304" pitchFamily="18" charset="0"/>
                <a:cs typeface="Times New Roman" panose="02020603050405020304" pitchFamily="18" charset="0"/>
              </a:rPr>
              <a:t>lại</a:t>
            </a:r>
            <a:endParaRPr lang="en-US" sz="13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9391259"/>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63" b="13461"/>
          <a:stretch>
            <a:fillRect/>
          </a:stretch>
        </p:blipFill>
        <p:spPr>
          <a:xfrm>
            <a:off x="0" y="0"/>
            <a:ext cx="18288000" cy="10287000"/>
          </a:xfrm>
          <a:prstGeom prst="rect">
            <a:avLst/>
          </a:prstGeom>
        </p:spPr>
      </p:pic>
      <p:grpSp>
        <p:nvGrpSpPr>
          <p:cNvPr id="3" name="Group 3"/>
          <p:cNvGrpSpPr/>
          <p:nvPr/>
        </p:nvGrpSpPr>
        <p:grpSpPr>
          <a:xfrm>
            <a:off x="3548582" y="-451918"/>
            <a:ext cx="11190837" cy="11190837"/>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40232">
                <a:alpha val="57647"/>
              </a:srgbClr>
            </a:solidFill>
          </p:spPr>
        </p:sp>
      </p:gr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801600" y="6439521"/>
            <a:ext cx="3179907" cy="1991417"/>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927786" y="5746365"/>
            <a:ext cx="2372952" cy="1486061"/>
          </a:xfrm>
          <a:prstGeom prst="rect">
            <a:avLst/>
          </a:prstGeom>
        </p:spPr>
      </p:pic>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5537528" y="8452688"/>
            <a:ext cx="4461700" cy="2794139"/>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67042" b="63578"/>
          <a:stretch>
            <a:fillRect/>
          </a:stretch>
        </p:blipFill>
        <p:spPr>
          <a:xfrm>
            <a:off x="10012219" y="782249"/>
            <a:ext cx="1133153" cy="1094176"/>
          </a:xfrm>
          <a:prstGeom prst="rect">
            <a:avLst/>
          </a:prstGeom>
        </p:spPr>
      </p:pic>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67042" b="63578"/>
          <a:stretch>
            <a:fillRect/>
          </a:stretch>
        </p:blipFill>
        <p:spPr>
          <a:xfrm>
            <a:off x="6640109" y="8897062"/>
            <a:ext cx="748213" cy="722476"/>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67042" b="63578"/>
          <a:stretch>
            <a:fillRect/>
          </a:stretch>
        </p:blipFill>
        <p:spPr>
          <a:xfrm>
            <a:off x="14043208" y="4089630"/>
            <a:ext cx="1215103" cy="1173306"/>
          </a:xfrm>
          <a:prstGeom prst="rect">
            <a:avLst/>
          </a:prstGeom>
        </p:spPr>
      </p:pic>
      <p:pic>
        <p:nvPicPr>
          <p:cNvPr id="12"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67042" b="63578"/>
          <a:stretch>
            <a:fillRect/>
          </a:stretch>
        </p:blipFill>
        <p:spPr>
          <a:xfrm>
            <a:off x="11145372" y="2023381"/>
            <a:ext cx="374107" cy="361238"/>
          </a:xfrm>
          <a:prstGeom prst="rect">
            <a:avLst/>
          </a:prstGeom>
        </p:spPr>
      </p:pic>
      <p:grpSp>
        <p:nvGrpSpPr>
          <p:cNvPr id="16" name="Group 15">
            <a:extLst>
              <a:ext uri="{FF2B5EF4-FFF2-40B4-BE49-F238E27FC236}">
                <a16:creationId xmlns:a16="http://schemas.microsoft.com/office/drawing/2014/main" id="{4F6C3E5B-DD99-1D53-03CD-0E67014E4C35}"/>
              </a:ext>
            </a:extLst>
          </p:cNvPr>
          <p:cNvGrpSpPr/>
          <p:nvPr/>
        </p:nvGrpSpPr>
        <p:grpSpPr>
          <a:xfrm>
            <a:off x="5054594" y="4284929"/>
            <a:ext cx="8178813" cy="3788264"/>
            <a:chOff x="4463297" y="8098067"/>
            <a:chExt cx="7213624" cy="1858548"/>
          </a:xfrm>
        </p:grpSpPr>
        <p:sp>
          <p:nvSpPr>
            <p:cNvPr id="17" name="TextBox 16">
              <a:extLst>
                <a:ext uri="{FF2B5EF4-FFF2-40B4-BE49-F238E27FC236}">
                  <a16:creationId xmlns:a16="http://schemas.microsoft.com/office/drawing/2014/main" id="{DC2E80A0-5994-E480-7801-0719EEB6D17E}"/>
                </a:ext>
              </a:extLst>
            </p:cNvPr>
            <p:cNvSpPr txBox="1"/>
            <p:nvPr/>
          </p:nvSpPr>
          <p:spPr>
            <a:xfrm>
              <a:off x="4463297" y="8098067"/>
              <a:ext cx="7193902" cy="1815882"/>
            </a:xfrm>
            <a:prstGeom prst="rect">
              <a:avLst/>
            </a:prstGeom>
            <a:noFill/>
          </p:spPr>
          <p:txBody>
            <a:bodyPr wrap="square" rtlCol="0">
              <a:prstTxWarp prst="textButton">
                <a:avLst/>
              </a:prstTxWarp>
              <a:spAutoFit/>
            </a:bodyPr>
            <a:lstStyle/>
            <a:p>
              <a:pPr algn="ctr">
                <a:lnSpc>
                  <a:spcPct val="80000"/>
                </a:lnSpc>
              </a:pPr>
              <a:r>
                <a:rPr lang="en-US" sz="71400" dirty="0">
                  <a:ln w="295275">
                    <a:solidFill>
                      <a:schemeClr val="bg1"/>
                    </a:solidFill>
                  </a:ln>
                  <a:latin typeface="#9Slide05 Phobia" panose="02000506000000020003" pitchFamily="2" charset="0"/>
                </a:rPr>
                <a:t> </a:t>
              </a:r>
              <a:r>
                <a:rPr lang="en-US" sz="71400" dirty="0" err="1">
                  <a:ln w="295275">
                    <a:solidFill>
                      <a:schemeClr val="bg1"/>
                    </a:solidFill>
                  </a:ln>
                  <a:latin typeface="#9Slide05 Phobia" panose="02000506000000020003" pitchFamily="2" charset="0"/>
                </a:rPr>
                <a:t>Tiếng</a:t>
              </a:r>
              <a:r>
                <a:rPr lang="en-US" sz="71400" dirty="0">
                  <a:ln w="295275">
                    <a:solidFill>
                      <a:schemeClr val="bg1"/>
                    </a:solidFill>
                  </a:ln>
                  <a:latin typeface="#9Slide05 Phobia" panose="02000506000000020003" pitchFamily="2" charset="0"/>
                </a:rPr>
                <a:t>  </a:t>
              </a:r>
              <a:r>
                <a:rPr lang="en-US" sz="71400" dirty="0" err="1">
                  <a:ln w="295275">
                    <a:solidFill>
                      <a:schemeClr val="bg1"/>
                    </a:solidFill>
                  </a:ln>
                  <a:latin typeface="#9Slide05 Phobia" panose="02000506000000020003" pitchFamily="2" charset="0"/>
                </a:rPr>
                <a:t>Việt</a:t>
              </a:r>
              <a:endParaRPr lang="en-US" sz="71400" dirty="0">
                <a:ln w="295275">
                  <a:solidFill>
                    <a:schemeClr val="bg1"/>
                  </a:solidFill>
                </a:ln>
                <a:latin typeface="#9Slide05 Phobia" panose="02000506000000020003" pitchFamily="2" charset="0"/>
              </a:endParaRPr>
            </a:p>
            <a:p>
              <a:pPr algn="ctr">
                <a:lnSpc>
                  <a:spcPct val="80000"/>
                </a:lnSpc>
              </a:pPr>
              <a:r>
                <a:rPr lang="en-US" sz="41300" dirty="0">
                  <a:ln w="295275">
                    <a:solidFill>
                      <a:schemeClr val="bg1"/>
                    </a:solidFill>
                  </a:ln>
                  <a:latin typeface="SVN-Poky's" panose="020B0606040200020203" pitchFamily="34" charset="0"/>
                </a:rPr>
                <a:t>Xin </a:t>
              </a:r>
              <a:r>
                <a:rPr lang="en-US" sz="41300" dirty="0" err="1">
                  <a:ln w="295275">
                    <a:solidFill>
                      <a:schemeClr val="bg1"/>
                    </a:solidFill>
                  </a:ln>
                  <a:latin typeface="SVN-Poky's" panose="020B0606040200020203" pitchFamily="34" charset="0"/>
                </a:rPr>
                <a:t>chào</a:t>
              </a:r>
              <a:r>
                <a:rPr lang="en-US" sz="41300" dirty="0">
                  <a:ln w="295275">
                    <a:solidFill>
                      <a:schemeClr val="bg1"/>
                    </a:solidFill>
                  </a:ln>
                  <a:latin typeface="SVN-Poky's" panose="020B0606040200020203" pitchFamily="34" charset="0"/>
                </a:rPr>
                <a:t> </a:t>
              </a:r>
              <a:r>
                <a:rPr lang="en-US" sz="41300" dirty="0" err="1">
                  <a:ln w="295275">
                    <a:solidFill>
                      <a:schemeClr val="bg1"/>
                    </a:solidFill>
                  </a:ln>
                  <a:latin typeface="SVN-Poky's" panose="020B0606040200020203" pitchFamily="34" charset="0"/>
                </a:rPr>
                <a:t>và</a:t>
              </a:r>
              <a:r>
                <a:rPr lang="en-US" sz="41300" dirty="0">
                  <a:ln w="295275">
                    <a:solidFill>
                      <a:schemeClr val="bg1"/>
                    </a:solidFill>
                  </a:ln>
                  <a:latin typeface="SVN-Poky's" panose="020B0606040200020203" pitchFamily="34" charset="0"/>
                </a:rPr>
                <a:t> </a:t>
              </a:r>
              <a:r>
                <a:rPr lang="en-US" sz="41300" dirty="0" err="1">
                  <a:ln w="295275">
                    <a:solidFill>
                      <a:schemeClr val="bg1"/>
                    </a:solidFill>
                  </a:ln>
                  <a:latin typeface="SVN-Poky's" panose="020B0606040200020203" pitchFamily="34" charset="0"/>
                </a:rPr>
                <a:t>hẹn</a:t>
              </a:r>
              <a:r>
                <a:rPr lang="en-US" sz="41300" dirty="0">
                  <a:ln w="295275">
                    <a:solidFill>
                      <a:schemeClr val="bg1"/>
                    </a:solidFill>
                  </a:ln>
                  <a:latin typeface="SVN-Poky's" panose="020B0606040200020203" pitchFamily="34" charset="0"/>
                </a:rPr>
                <a:t> </a:t>
              </a:r>
              <a:r>
                <a:rPr lang="en-US" sz="41300" dirty="0" err="1">
                  <a:ln w="295275">
                    <a:solidFill>
                      <a:schemeClr val="bg1"/>
                    </a:solidFill>
                  </a:ln>
                  <a:latin typeface="SVN-Poky's" panose="020B0606040200020203" pitchFamily="34" charset="0"/>
                </a:rPr>
                <a:t>gặp</a:t>
              </a:r>
              <a:r>
                <a:rPr lang="en-US" sz="41300" dirty="0">
                  <a:ln w="295275">
                    <a:solidFill>
                      <a:schemeClr val="bg1"/>
                    </a:solidFill>
                  </a:ln>
                  <a:latin typeface="SVN-Poky's" panose="020B0606040200020203" pitchFamily="34" charset="0"/>
                </a:rPr>
                <a:t> </a:t>
              </a:r>
              <a:r>
                <a:rPr lang="en-US" sz="41300" dirty="0" err="1">
                  <a:ln w="295275">
                    <a:solidFill>
                      <a:schemeClr val="bg1"/>
                    </a:solidFill>
                  </a:ln>
                  <a:latin typeface="SVN-Poky's" panose="020B0606040200020203" pitchFamily="34" charset="0"/>
                </a:rPr>
                <a:t>lại</a:t>
              </a:r>
              <a:endParaRPr lang="en-US" sz="41300" dirty="0">
                <a:ln w="295275">
                  <a:solidFill>
                    <a:schemeClr val="bg1"/>
                  </a:solidFill>
                </a:ln>
                <a:latin typeface="SVN-Poky's" panose="020B0606040200020203" pitchFamily="34" charset="0"/>
              </a:endParaRPr>
            </a:p>
          </p:txBody>
        </p:sp>
        <p:sp>
          <p:nvSpPr>
            <p:cNvPr id="18" name="TextBox 17">
              <a:extLst>
                <a:ext uri="{FF2B5EF4-FFF2-40B4-BE49-F238E27FC236}">
                  <a16:creationId xmlns:a16="http://schemas.microsoft.com/office/drawing/2014/main" id="{054FF85F-8CC8-A969-341C-23A88A79D997}"/>
                </a:ext>
              </a:extLst>
            </p:cNvPr>
            <p:cNvSpPr txBox="1"/>
            <p:nvPr/>
          </p:nvSpPr>
          <p:spPr>
            <a:xfrm>
              <a:off x="4483019" y="8140733"/>
              <a:ext cx="7193902" cy="1815882"/>
            </a:xfrm>
            <a:prstGeom prst="rect">
              <a:avLst/>
            </a:prstGeom>
            <a:noFill/>
          </p:spPr>
          <p:txBody>
            <a:bodyPr wrap="square" rtlCol="0">
              <a:prstTxWarp prst="textButton">
                <a:avLst>
                  <a:gd name="adj" fmla="val 11166381"/>
                </a:avLst>
              </a:prstTxWarp>
              <a:spAutoFit/>
            </a:bodyPr>
            <a:lstStyle/>
            <a:p>
              <a:pPr algn="ctr">
                <a:lnSpc>
                  <a:spcPct val="80000"/>
                </a:lnSpc>
              </a:pPr>
              <a:r>
                <a:rPr lang="en-US" sz="71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Tiếng</a:t>
              </a:r>
              <a:r>
                <a:rPr lang="en-US" sz="71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71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Việt</a:t>
              </a:r>
              <a:endParaRPr lang="en-US" sz="71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endParaRPr>
            </a:p>
            <a:p>
              <a:pPr algn="ctr">
                <a:lnSpc>
                  <a:spcPct val="80000"/>
                </a:lnSpc>
              </a:pPr>
              <a:r>
                <a:rPr lang="en-US" sz="41300" b="1" dirty="0">
                  <a:ln w="28575">
                    <a:solidFill>
                      <a:srgbClr val="002060"/>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Xin </a:t>
              </a:r>
              <a:r>
                <a:rPr lang="en-US" sz="41300" b="1" dirty="0" err="1">
                  <a:ln w="28575">
                    <a:solidFill>
                      <a:srgbClr val="002060"/>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chào</a:t>
              </a:r>
              <a:r>
                <a:rPr lang="en-US" sz="41300" b="1" dirty="0">
                  <a:ln w="28575">
                    <a:solidFill>
                      <a:srgbClr val="002060"/>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1300" b="1" dirty="0" err="1">
                  <a:ln w="28575">
                    <a:solidFill>
                      <a:srgbClr val="002060"/>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và</a:t>
              </a:r>
              <a:r>
                <a:rPr lang="en-US" sz="41300" b="1" dirty="0">
                  <a:ln w="28575">
                    <a:solidFill>
                      <a:srgbClr val="002060"/>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1300" b="1" dirty="0" err="1">
                  <a:ln w="28575">
                    <a:solidFill>
                      <a:srgbClr val="002060"/>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hẹn</a:t>
              </a:r>
              <a:r>
                <a:rPr lang="en-US" sz="41300" b="1" dirty="0">
                  <a:ln w="28575">
                    <a:solidFill>
                      <a:srgbClr val="002060"/>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1300" b="1" dirty="0" err="1">
                  <a:ln w="28575">
                    <a:solidFill>
                      <a:srgbClr val="002060"/>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gặp</a:t>
              </a:r>
              <a:r>
                <a:rPr lang="en-US" sz="41300" b="1" dirty="0">
                  <a:ln w="28575">
                    <a:solidFill>
                      <a:srgbClr val="002060"/>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1300" b="1" dirty="0" err="1">
                  <a:ln w="28575">
                    <a:solidFill>
                      <a:srgbClr val="002060"/>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lại</a:t>
              </a:r>
              <a:endParaRPr lang="en-US" sz="41300" b="1" dirty="0">
                <a:ln w="28575">
                  <a:solidFill>
                    <a:srgbClr val="002060"/>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grpSp>
      <p:pic>
        <p:nvPicPr>
          <p:cNvPr id="19" name="Picture 6">
            <a:extLst>
              <a:ext uri="{FF2B5EF4-FFF2-40B4-BE49-F238E27FC236}">
                <a16:creationId xmlns:a16="http://schemas.microsoft.com/office/drawing/2014/main" id="{8FA4EC74-7F9E-0013-303B-2A768099839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925768" y="498291"/>
            <a:ext cx="3300539" cy="20669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163" b="13461"/>
          <a:stretch>
            <a:fillRect/>
          </a:stretch>
        </p:blipFill>
        <p:spPr>
          <a:xfrm>
            <a:off x="17502" y="-54033"/>
            <a:ext cx="18288000" cy="10287000"/>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25499" y="1334919"/>
            <a:ext cx="1476174" cy="924454"/>
          </a:xfrm>
          <a:prstGeom prst="rect">
            <a:avLst/>
          </a:prstGeom>
        </p:spPr>
      </p:pic>
      <p:pic>
        <p:nvPicPr>
          <p:cNvPr id="18" name="Picture 2">
            <a:extLst>
              <a:ext uri="{FF2B5EF4-FFF2-40B4-BE49-F238E27FC236}">
                <a16:creationId xmlns:a16="http://schemas.microsoft.com/office/drawing/2014/main" id="{D81D491D-A1CB-3D0C-F511-E541E323557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33855" b="45116"/>
          <a:stretch>
            <a:fillRect/>
          </a:stretch>
        </p:blipFill>
        <p:spPr>
          <a:xfrm>
            <a:off x="-2735004" y="-3256388"/>
            <a:ext cx="7750096" cy="5350893"/>
          </a:xfrm>
          <a:prstGeom prst="rect">
            <a:avLst/>
          </a:prstGeom>
        </p:spPr>
      </p:pic>
      <p:pic>
        <p:nvPicPr>
          <p:cNvPr id="20" name="Picture 3">
            <a:extLst>
              <a:ext uri="{FF2B5EF4-FFF2-40B4-BE49-F238E27FC236}">
                <a16:creationId xmlns:a16="http://schemas.microsoft.com/office/drawing/2014/main" id="{D0129F60-9551-8B4E-22EB-20C7AB162B1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45468" b="22987"/>
          <a:stretch>
            <a:fillRect/>
          </a:stretch>
        </p:blipFill>
        <p:spPr>
          <a:xfrm rot="-1448817" flipH="1">
            <a:off x="14570518" y="-3242687"/>
            <a:ext cx="5456902" cy="6926330"/>
          </a:xfrm>
          <a:prstGeom prst="rect">
            <a:avLst/>
          </a:prstGeom>
        </p:spPr>
      </p:pic>
      <p:pic>
        <p:nvPicPr>
          <p:cNvPr id="21" name="Picture 4">
            <a:extLst>
              <a:ext uri="{FF2B5EF4-FFF2-40B4-BE49-F238E27FC236}">
                <a16:creationId xmlns:a16="http://schemas.microsoft.com/office/drawing/2014/main" id="{BA014C93-B6EA-4077-583D-DA98294E1C0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50398">
            <a:off x="6511958" y="8755295"/>
            <a:ext cx="13004791" cy="4390686"/>
          </a:xfrm>
          <a:prstGeom prst="rect">
            <a:avLst/>
          </a:prstGeom>
        </p:spPr>
      </p:pic>
      <p:pic>
        <p:nvPicPr>
          <p:cNvPr id="23" name="Picture 5">
            <a:extLst>
              <a:ext uri="{FF2B5EF4-FFF2-40B4-BE49-F238E27FC236}">
                <a16:creationId xmlns:a16="http://schemas.microsoft.com/office/drawing/2014/main" id="{1DBFA37B-2681-0589-5AB2-9ACC9A21B64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1335690" flipH="1">
            <a:off x="-3843829" y="6887212"/>
            <a:ext cx="13035889" cy="7903008"/>
          </a:xfrm>
          <a:prstGeom prst="rect">
            <a:avLst/>
          </a:prstGeom>
        </p:spPr>
      </p:pic>
      <p:pic>
        <p:nvPicPr>
          <p:cNvPr id="10" name="Picture 9">
            <a:extLst>
              <a:ext uri="{FF2B5EF4-FFF2-40B4-BE49-F238E27FC236}">
                <a16:creationId xmlns:a16="http://schemas.microsoft.com/office/drawing/2014/main" id="{EF7A0D4D-2104-E6DD-E5B9-89694679135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940827">
            <a:off x="15427424" y="3098602"/>
            <a:ext cx="655980" cy="738585"/>
          </a:xfrm>
          <a:prstGeom prst="rect">
            <a:avLst/>
          </a:prstGeom>
        </p:spPr>
      </p:pic>
      <p:pic>
        <p:nvPicPr>
          <p:cNvPr id="35" name="Picture 34">
            <a:extLst>
              <a:ext uri="{FF2B5EF4-FFF2-40B4-BE49-F238E27FC236}">
                <a16:creationId xmlns:a16="http://schemas.microsoft.com/office/drawing/2014/main" id="{D5232584-723D-23AD-D08C-81AE3D4C5DE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5977316" y="3795174"/>
            <a:ext cx="655980" cy="738585"/>
          </a:xfrm>
          <a:prstGeom prst="rect">
            <a:avLst/>
          </a:prstGeom>
        </p:spPr>
      </p:pic>
      <p:pic>
        <p:nvPicPr>
          <p:cNvPr id="36" name="Picture 35">
            <a:extLst>
              <a:ext uri="{FF2B5EF4-FFF2-40B4-BE49-F238E27FC236}">
                <a16:creationId xmlns:a16="http://schemas.microsoft.com/office/drawing/2014/main" id="{E1C852FD-8050-8C0E-E945-1FCC83F81EB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458511" y="3268652"/>
            <a:ext cx="377475" cy="425009"/>
          </a:xfrm>
          <a:prstGeom prst="rect">
            <a:avLst/>
          </a:prstGeom>
        </p:spPr>
      </p:pic>
      <p:pic>
        <p:nvPicPr>
          <p:cNvPr id="12" name="Picture 11">
            <a:extLst>
              <a:ext uri="{FF2B5EF4-FFF2-40B4-BE49-F238E27FC236}">
                <a16:creationId xmlns:a16="http://schemas.microsoft.com/office/drawing/2014/main" id="{9DC2A7E9-FB76-A7D5-22F1-76C124DE3D1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flipH="1">
            <a:off x="13768641" y="6054775"/>
            <a:ext cx="3959787" cy="3959787"/>
          </a:xfrm>
          <a:prstGeom prst="rect">
            <a:avLst/>
          </a:prstGeom>
        </p:spPr>
      </p:pic>
      <p:pic>
        <p:nvPicPr>
          <p:cNvPr id="51" name="Picture 50">
            <a:extLst>
              <a:ext uri="{FF2B5EF4-FFF2-40B4-BE49-F238E27FC236}">
                <a16:creationId xmlns:a16="http://schemas.microsoft.com/office/drawing/2014/main" id="{BD7AA152-8F24-EEAC-E58A-7686818108E6}"/>
              </a:ext>
            </a:extLst>
          </p:cNvPr>
          <p:cNvPicPr>
            <a:picLocks noChangeAspect="1"/>
          </p:cNvPicPr>
          <p:nvPr/>
        </p:nvPicPr>
        <p:blipFill>
          <a:blip r:embed="rId17"/>
          <a:stretch>
            <a:fillRect/>
          </a:stretch>
        </p:blipFill>
        <p:spPr>
          <a:xfrm>
            <a:off x="3708437" y="4015790"/>
            <a:ext cx="12110765" cy="2431852"/>
          </a:xfrm>
          <a:prstGeom prst="rect">
            <a:avLst/>
          </a:prstGeom>
        </p:spPr>
      </p:pic>
      <p:sp>
        <p:nvSpPr>
          <p:cNvPr id="53" name="TextBox 52">
            <a:extLst>
              <a:ext uri="{FF2B5EF4-FFF2-40B4-BE49-F238E27FC236}">
                <a16:creationId xmlns:a16="http://schemas.microsoft.com/office/drawing/2014/main" id="{4F0C9622-137A-5B3F-675A-04EBA3270A6F}"/>
              </a:ext>
            </a:extLst>
          </p:cNvPr>
          <p:cNvSpPr txBox="1"/>
          <p:nvPr/>
        </p:nvSpPr>
        <p:spPr>
          <a:xfrm>
            <a:off x="7657738" y="7206998"/>
            <a:ext cx="8343011" cy="707886"/>
          </a:xfrm>
          <a:prstGeom prst="rect">
            <a:avLst/>
          </a:prstGeom>
          <a:noFill/>
        </p:spPr>
        <p:txBody>
          <a:bodyPr wrap="square" rtlCol="0">
            <a:spAutoFit/>
          </a:bodyPr>
          <a:lstStyle/>
          <a:p>
            <a:r>
              <a:rPr lang="en-US" sz="4000" b="1" dirty="0" err="1">
                <a:solidFill>
                  <a:srgbClr val="F2AF4C"/>
                </a:solidFill>
                <a:latin typeface="+mj-lt"/>
              </a:rPr>
              <a:t>Tuần</a:t>
            </a:r>
            <a:r>
              <a:rPr lang="en-US" sz="4000" b="1" dirty="0">
                <a:solidFill>
                  <a:srgbClr val="F2AF4C"/>
                </a:solidFill>
                <a:latin typeface="+mj-lt"/>
              </a:rPr>
              <a:t> 16 – </a:t>
            </a:r>
            <a:r>
              <a:rPr lang="en-US" sz="4000" b="1" dirty="0" err="1">
                <a:solidFill>
                  <a:srgbClr val="F2AF4C"/>
                </a:solidFill>
                <a:latin typeface="+mj-lt"/>
              </a:rPr>
              <a:t>Bài</a:t>
            </a:r>
            <a:r>
              <a:rPr lang="en-US" sz="4000" b="1" dirty="0">
                <a:solidFill>
                  <a:srgbClr val="F2AF4C"/>
                </a:solidFill>
                <a:latin typeface="+mj-lt"/>
              </a:rPr>
              <a:t> 29</a:t>
            </a:r>
          </a:p>
        </p:txBody>
      </p:sp>
      <p:pic>
        <p:nvPicPr>
          <p:cNvPr id="55" name="Picture 54">
            <a:extLst>
              <a:ext uri="{FF2B5EF4-FFF2-40B4-BE49-F238E27FC236}">
                <a16:creationId xmlns:a16="http://schemas.microsoft.com/office/drawing/2014/main" id="{EF54EB53-849E-99E9-709B-8B4663F85240}"/>
              </a:ext>
            </a:extLst>
          </p:cNvPr>
          <p:cNvPicPr>
            <a:picLocks noChangeAspect="1"/>
          </p:cNvPicPr>
          <p:nvPr/>
        </p:nvPicPr>
        <p:blipFill>
          <a:blip r:embed="rId18"/>
          <a:stretch>
            <a:fillRect/>
          </a:stretch>
        </p:blipFill>
        <p:spPr>
          <a:xfrm>
            <a:off x="6167031" y="1900591"/>
            <a:ext cx="6992183" cy="2246216"/>
          </a:xfrm>
          <a:prstGeom prst="rect">
            <a:avLst/>
          </a:prstGeom>
        </p:spPr>
      </p:pic>
      <p:grpSp>
        <p:nvGrpSpPr>
          <p:cNvPr id="22" name="Group 21">
            <a:extLst>
              <a:ext uri="{FF2B5EF4-FFF2-40B4-BE49-F238E27FC236}">
                <a16:creationId xmlns:a16="http://schemas.microsoft.com/office/drawing/2014/main" id="{2217B814-FDE2-BFD4-17F5-F577E4C07C8E}"/>
              </a:ext>
            </a:extLst>
          </p:cNvPr>
          <p:cNvGrpSpPr/>
          <p:nvPr/>
        </p:nvGrpSpPr>
        <p:grpSpPr>
          <a:xfrm rot="-264356">
            <a:off x="87530" y="5208223"/>
            <a:ext cx="4399442" cy="6715220"/>
            <a:chOff x="7121" y="1178121"/>
            <a:chExt cx="4295689" cy="7812031"/>
          </a:xfrm>
        </p:grpSpPr>
        <p:pic>
          <p:nvPicPr>
            <p:cNvPr id="24" name="Picture 5">
              <a:extLst>
                <a:ext uri="{FF2B5EF4-FFF2-40B4-BE49-F238E27FC236}">
                  <a16:creationId xmlns:a16="http://schemas.microsoft.com/office/drawing/2014/main" id="{41B3D1DD-3C71-77E1-A654-01DF0A919280}"/>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7121" y="1178121"/>
              <a:ext cx="4295689" cy="5569776"/>
            </a:xfrm>
            <a:prstGeom prst="rect">
              <a:avLst/>
            </a:prstGeom>
          </p:spPr>
        </p:pic>
        <p:pic>
          <p:nvPicPr>
            <p:cNvPr id="25" name="Picture 6">
              <a:extLst>
                <a:ext uri="{FF2B5EF4-FFF2-40B4-BE49-F238E27FC236}">
                  <a16:creationId xmlns:a16="http://schemas.microsoft.com/office/drawing/2014/main" id="{2D6484B9-6A9B-D430-308F-50150ACF085A}"/>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0"/>
                </a:ext>
              </a:extLst>
            </a:blip>
            <a:srcRect t="36112"/>
            <a:stretch>
              <a:fillRect/>
            </a:stretch>
          </p:blipFill>
          <p:spPr>
            <a:xfrm>
              <a:off x="266670" y="5863684"/>
              <a:ext cx="3774300" cy="3126468"/>
            </a:xfrm>
            <a:prstGeom prst="rect">
              <a:avLst/>
            </a:prstGeom>
          </p:spPr>
        </p:pic>
      </p:grpSp>
      <p:pic>
        <p:nvPicPr>
          <p:cNvPr id="3" name="Picture 2">
            <a:extLst>
              <a:ext uri="{FF2B5EF4-FFF2-40B4-BE49-F238E27FC236}">
                <a16:creationId xmlns:a16="http://schemas.microsoft.com/office/drawing/2014/main" id="{3DB6EFCC-35F9-649A-4F0F-A67CB66AFD34}"/>
              </a:ext>
            </a:extLst>
          </p:cNvPr>
          <p:cNvPicPr>
            <a:picLocks noChangeAspect="1"/>
          </p:cNvPicPr>
          <p:nvPr/>
        </p:nvPicPr>
        <p:blipFill>
          <a:blip r:embed="rId22"/>
          <a:stretch>
            <a:fillRect/>
          </a:stretch>
        </p:blipFill>
        <p:spPr>
          <a:xfrm rot="21324315">
            <a:off x="20508" y="5408023"/>
            <a:ext cx="4306161" cy="1429600"/>
          </a:xfrm>
          <a:prstGeom prst="rect">
            <a:avLst/>
          </a:prstGeom>
        </p:spPr>
      </p:pic>
      <p:pic>
        <p:nvPicPr>
          <p:cNvPr id="38" name="Picture 37">
            <a:extLst>
              <a:ext uri="{FF2B5EF4-FFF2-40B4-BE49-F238E27FC236}">
                <a16:creationId xmlns:a16="http://schemas.microsoft.com/office/drawing/2014/main" id="{D02784AE-A573-6DF4-3D1A-39F3D36417CC}"/>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rot="20592580" flipH="1">
            <a:off x="4281744" y="3693645"/>
            <a:ext cx="1306563" cy="495808"/>
          </a:xfrm>
          <a:prstGeom prst="rect">
            <a:avLst/>
          </a:prstGeom>
        </p:spPr>
      </p:pic>
      <p:sp>
        <p:nvSpPr>
          <p:cNvPr id="26" name="TextBox 25">
            <a:extLst>
              <a:ext uri="{FF2B5EF4-FFF2-40B4-BE49-F238E27FC236}">
                <a16:creationId xmlns:a16="http://schemas.microsoft.com/office/drawing/2014/main" id="{13D9ED6F-0B8C-B6BD-DB5C-347AE5FF72C6}"/>
              </a:ext>
            </a:extLst>
          </p:cNvPr>
          <p:cNvSpPr txBox="1"/>
          <p:nvPr/>
        </p:nvSpPr>
        <p:spPr>
          <a:xfrm>
            <a:off x="3685705" y="1222003"/>
            <a:ext cx="11581220" cy="830997"/>
          </a:xfrm>
          <a:prstGeom prst="rect">
            <a:avLst/>
          </a:prstGeom>
          <a:noFill/>
        </p:spPr>
        <p:txBody>
          <a:bodyPr wrap="square" rtlCol="0">
            <a:spAutoFit/>
          </a:bodyPr>
          <a:lstStyle/>
          <a:p>
            <a:pPr algn="ctr"/>
            <a:r>
              <a:rPr lang="en-US" sz="4800" b="1" dirty="0" err="1">
                <a:solidFill>
                  <a:srgbClr val="002060"/>
                </a:solidFill>
                <a:latin typeface="Times New Roman" panose="02020603050405020304" pitchFamily="18" charset="0"/>
                <a:cs typeface="Times New Roman" panose="02020603050405020304" pitchFamily="18" charset="0"/>
              </a:rPr>
              <a:t>Thứ</a:t>
            </a:r>
            <a:r>
              <a:rPr lang="en-US" sz="4800" b="1" dirty="0">
                <a:solidFill>
                  <a:srgbClr val="002060"/>
                </a:solidFill>
                <a:latin typeface="Times New Roman" panose="02020603050405020304" pitchFamily="18" charset="0"/>
                <a:cs typeface="Times New Roman" panose="02020603050405020304" pitchFamily="18" charset="0"/>
              </a:rPr>
              <a:t> … </a:t>
            </a:r>
            <a:r>
              <a:rPr lang="en-US" sz="4800" b="1" dirty="0" err="1">
                <a:solidFill>
                  <a:srgbClr val="002060"/>
                </a:solidFill>
                <a:latin typeface="Times New Roman" panose="02020603050405020304" pitchFamily="18" charset="0"/>
                <a:cs typeface="Times New Roman" panose="02020603050405020304" pitchFamily="18" charset="0"/>
              </a:rPr>
              <a:t>ngày</a:t>
            </a:r>
            <a:r>
              <a:rPr lang="en-US" sz="4800" b="1" dirty="0">
                <a:solidFill>
                  <a:srgbClr val="002060"/>
                </a:solidFill>
                <a:latin typeface="Times New Roman" panose="02020603050405020304" pitchFamily="18" charset="0"/>
                <a:cs typeface="Times New Roman" panose="02020603050405020304" pitchFamily="18" charset="0"/>
              </a:rPr>
              <a:t> … </a:t>
            </a:r>
            <a:r>
              <a:rPr lang="en-US" sz="4800" b="1" dirty="0" err="1">
                <a:solidFill>
                  <a:srgbClr val="002060"/>
                </a:solidFill>
                <a:latin typeface="Times New Roman" panose="02020603050405020304" pitchFamily="18" charset="0"/>
                <a:cs typeface="Times New Roman" panose="02020603050405020304" pitchFamily="18" charset="0"/>
              </a:rPr>
              <a:t>tháng</a:t>
            </a:r>
            <a:r>
              <a:rPr lang="en-US" sz="4800" b="1" dirty="0">
                <a:solidFill>
                  <a:srgbClr val="002060"/>
                </a:solidFill>
                <a:latin typeface="Times New Roman" panose="02020603050405020304" pitchFamily="18" charset="0"/>
                <a:cs typeface="Times New Roman" panose="02020603050405020304" pitchFamily="18" charset="0"/>
              </a:rPr>
              <a:t> … </a:t>
            </a:r>
            <a:r>
              <a:rPr lang="en-US" sz="4800" b="1" dirty="0" err="1">
                <a:solidFill>
                  <a:srgbClr val="002060"/>
                </a:solidFill>
                <a:latin typeface="Times New Roman" panose="02020603050405020304" pitchFamily="18" charset="0"/>
                <a:cs typeface="Times New Roman" panose="02020603050405020304" pitchFamily="18" charset="0"/>
              </a:rPr>
              <a:t>năm</a:t>
            </a:r>
            <a:r>
              <a:rPr lang="en-US" sz="4800" b="1" dirty="0">
                <a:solidFill>
                  <a:srgbClr val="002060"/>
                </a:solidFill>
                <a:latin typeface="Times New Roman" panose="02020603050405020304" pitchFamily="18" charset="0"/>
                <a:cs typeface="Times New Roman" panose="02020603050405020304" pitchFamily="18" charset="0"/>
              </a:rPr>
              <a:t> 2022</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0.32413 -0.05386 L -0.32413 -0.05371 C -0.31927 -0.05664 -0.31441 -0.05849 -0.30972 -0.0622 C -0.30651 -0.06466 -0.30165 -0.0767 -0.29965 -0.08071 C -0.29739 -0.08503 -0.29514 -0.08889 -0.29288 -0.09321 C -0.29088 -0.09707 -0.28906 -0.1017 -0.28698 -0.10556 C -0.28542 -0.10865 -0.28359 -0.11096 -0.28194 -0.11389 C -0.27647 -0.12315 -0.28082 -0.11729 -0.27526 -0.12408 C -0.27352 -0.12145 -0.27153 -0.1196 -0.27014 -0.1159 C -0.26797 -0.10973 -0.2691 -0.1054 -0.26762 -0.09939 C -0.26571 -0.09152 -0.2612 -0.07377 -0.25755 -0.06837 C -0.25616 -0.06636 -0.25477 -0.06405 -0.2533 -0.0622 C -0.25252 -0.06127 -0.25165 -0.06081 -0.25078 -0.06003 C -0.24566 -0.06189 -0.2309 -0.06574 -0.22378 -0.07037 C -0.22239 -0.07145 -0.22109 -0.07361 -0.21962 -0.07454 C -0.21797 -0.07562 -0.21632 -0.07578 -0.21458 -0.0767 C -0.2066 -0.08056 -0.2066 -0.08179 -0.19792 -0.08488 C -0.19505 -0.08581 -0.19227 -0.08627 -0.18941 -0.08704 C -0.18203 -0.08473 -0.18064 -0.08488 -0.17266 -0.07871 C -0.17057 -0.07716 -0.16858 -0.07531 -0.16667 -0.07253 C -0.16493 -0.06976 -0.16345 -0.06544 -0.16172 -0.0622 C -0.16007 -0.05926 -0.15833 -0.05664 -0.15668 -0.05386 C -0.15512 -0.04908 -0.15408 -0.04399 -0.15243 -0.03951 C -0.14991 -0.03179 -0.14462 -0.01945 -0.14071 -0.01466 C -0.13837 -0.01173 -0.13576 -0.00973 -0.13316 -0.00849 C -0.12995 -0.00695 -0.12682 -0.0071 -0.12387 -0.00633 C -0.11944 -0.00772 -0.11476 -0.00803 -0.11033 -0.0105 C -0.10521 -0.01343 -0.10486 -0.01929 -0.10104 -0.02701 C -0.09904 -0.03149 -0.09687 -0.03627 -0.09436 -0.03951 C -0.09262 -0.04182 -0.09045 -0.04198 -0.08854 -0.04352 C -0.08038 -0.05016 -0.08828 -0.04599 -0.07925 -0.04985 C -0.07422 -0.04908 -0.06901 -0.05031 -0.06397 -0.04769 C -0.05729 -0.04414 -0.05113 -0.03627 -0.0447 -0.03118 C -0.01224 -0.00602 -0.0467 -0.03426 -0.02448 -0.01883 C -0.02292 -0.01775 -0.02179 -0.01574 -0.02022 -0.01466 C -0.01753 -0.01266 -0.01163 -0.01127 -0.0092 -0.0105 C -0.0079 -0.00911 -0.00651 -0.00757 -0.00503 -0.00633 C -0.00399 -0.00556 -0.00286 -0.0054 -0.00174 -0.00432 C -0.00174 -0.00417 0.0033 0.00385 0.0033 0.00401 L -9.09722E-5 -0.00016 L -9.09722E-5 3.7037E-6 " pathEditMode="relative" rAng="0" ptsTypes="AAAAAAAAAAAAAAAAAAAAAAAAAAAAAAAAAAAAAAAAA">
                                      <p:cBhvr>
                                        <p:cTn id="8" dur="2000" fill="hold"/>
                                        <p:tgtEl>
                                          <p:spTgt spid="38"/>
                                        </p:tgtEl>
                                        <p:attrNameLst>
                                          <p:attrName>ppt_x</p:attrName>
                                          <p:attrName>ppt_y</p:attrName>
                                        </p:attrNameLst>
                                      </p:cBhvr>
                                      <p:rCtr x="16372" y="-61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grpSp>
        <p:nvGrpSpPr>
          <p:cNvPr id="2" name="Group 2"/>
          <p:cNvGrpSpPr/>
          <p:nvPr/>
        </p:nvGrpSpPr>
        <p:grpSpPr>
          <a:xfrm>
            <a:off x="18516889" y="2295519"/>
            <a:ext cx="3244606" cy="3244606"/>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alpha val="34902"/>
              </a:srgbClr>
            </a:solidFill>
          </p:spPr>
        </p:sp>
      </p:grpSp>
      <p:grpSp>
        <p:nvGrpSpPr>
          <p:cNvPr id="10" name="Group 10"/>
          <p:cNvGrpSpPr/>
          <p:nvPr/>
        </p:nvGrpSpPr>
        <p:grpSpPr>
          <a:xfrm>
            <a:off x="26729880" y="2295519"/>
            <a:ext cx="3244606" cy="3244606"/>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ACE1E">
                <a:alpha val="34902"/>
              </a:srgbClr>
            </a:solidFill>
          </p:spPr>
        </p:sp>
      </p:grpSp>
      <p:pic>
        <p:nvPicPr>
          <p:cNvPr id="13" name="Picture 13"/>
          <p:cNvPicPr>
            <a:picLocks noChangeAspect="1"/>
          </p:cNvPicPr>
          <p:nvPr/>
        </p:nvPicPr>
        <p:blipFill>
          <a:blip r:embed="rId2"/>
          <a:srcRect/>
          <a:stretch>
            <a:fillRect/>
          </a:stretch>
        </p:blipFill>
        <p:spPr>
          <a:xfrm>
            <a:off x="243585" y="8914873"/>
            <a:ext cx="1559235" cy="1372127"/>
          </a:xfrm>
          <a:prstGeom prst="rect">
            <a:avLst/>
          </a:prstGeom>
        </p:spPr>
      </p:pic>
      <p:pic>
        <p:nvPicPr>
          <p:cNvPr id="15" name="Picture 15"/>
          <p:cNvPicPr>
            <a:picLocks noChangeAspect="1"/>
          </p:cNvPicPr>
          <p:nvPr/>
        </p:nvPicPr>
        <p:blipFill>
          <a:blip r:embed="rId3">
            <a:alphaModFix amt="10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01742" y="126677"/>
            <a:ext cx="4272606" cy="2675720"/>
          </a:xfrm>
          <a:prstGeom prst="rect">
            <a:avLst/>
          </a:prstGeom>
        </p:spPr>
      </p:pic>
      <p:grpSp>
        <p:nvGrpSpPr>
          <p:cNvPr id="41" name="Group 40">
            <a:extLst>
              <a:ext uri="{FF2B5EF4-FFF2-40B4-BE49-F238E27FC236}">
                <a16:creationId xmlns:a16="http://schemas.microsoft.com/office/drawing/2014/main" id="{7EB133B1-0274-DDB1-760B-4A733E02CACE}"/>
              </a:ext>
            </a:extLst>
          </p:cNvPr>
          <p:cNvGrpSpPr/>
          <p:nvPr/>
        </p:nvGrpSpPr>
        <p:grpSpPr>
          <a:xfrm>
            <a:off x="903393" y="1174149"/>
            <a:ext cx="1798854" cy="1126532"/>
            <a:chOff x="4732868" y="4951656"/>
            <a:chExt cx="2390785" cy="1497229"/>
          </a:xfrm>
        </p:grpSpPr>
        <p:pic>
          <p:nvPicPr>
            <p:cNvPr id="14" name="Picture 14"/>
            <p:cNvPicPr>
              <a:picLocks noChangeAspect="1"/>
            </p:cNvPicPr>
            <p:nvPr/>
          </p:nvPicPr>
          <p:blipFill>
            <a:blip r:embed="rId3">
              <a:alphaModFix amt="47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732868" y="4951656"/>
              <a:ext cx="2390785" cy="1497229"/>
            </a:xfrm>
            <a:prstGeom prst="rect">
              <a:avLst/>
            </a:prstGeom>
          </p:spPr>
        </p:pic>
        <p:pic>
          <p:nvPicPr>
            <p:cNvPr id="17" name="Picture 1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28260" y="4963193"/>
              <a:ext cx="1195392" cy="748614"/>
            </a:xfrm>
            <a:prstGeom prst="rect">
              <a:avLst/>
            </a:prstGeom>
          </p:spPr>
        </p:pic>
      </p:grpSp>
      <p:pic>
        <p:nvPicPr>
          <p:cNvPr id="18" name="Picture 18"/>
          <p:cNvPicPr>
            <a:picLocks noChangeAspect="1"/>
          </p:cNvPicPr>
          <p:nvPr/>
        </p:nvPicPr>
        <p:blipFill>
          <a:blip r:embed="rId3">
            <a:alphaModFix amt="43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657005" y="8238889"/>
            <a:ext cx="4208658" cy="2635672"/>
          </a:xfrm>
          <a:prstGeom prst="rect">
            <a:avLst/>
          </a:prstGeom>
        </p:spPr>
      </p:pic>
      <p:pic>
        <p:nvPicPr>
          <p:cNvPr id="21" name="Picture 2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67042" b="63578"/>
          <a:stretch>
            <a:fillRect/>
          </a:stretch>
        </p:blipFill>
        <p:spPr>
          <a:xfrm>
            <a:off x="13546243" y="1028700"/>
            <a:ext cx="471003" cy="454801"/>
          </a:xfrm>
          <a:prstGeom prst="rect">
            <a:avLst/>
          </a:prstGeom>
        </p:spPr>
      </p:pic>
      <p:pic>
        <p:nvPicPr>
          <p:cNvPr id="16" name="Picture 16"/>
          <p:cNvPicPr>
            <a:picLocks noChangeAspect="1"/>
          </p:cNvPicPr>
          <p:nvPr/>
        </p:nvPicPr>
        <p:blipFill>
          <a:blip r:embed="rId3" cstate="print">
            <a:alphaModFix amt="10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06174" y="854556"/>
            <a:ext cx="1545156" cy="967654"/>
          </a:xfrm>
          <a:prstGeom prst="rect">
            <a:avLst/>
          </a:prstGeom>
        </p:spPr>
      </p:pic>
      <p:sp>
        <p:nvSpPr>
          <p:cNvPr id="37" name="TextBox 36">
            <a:extLst>
              <a:ext uri="{FF2B5EF4-FFF2-40B4-BE49-F238E27FC236}">
                <a16:creationId xmlns:a16="http://schemas.microsoft.com/office/drawing/2014/main" id="{327734F3-2D55-A72E-258C-70B3D500ACA8}"/>
              </a:ext>
            </a:extLst>
          </p:cNvPr>
          <p:cNvSpPr txBox="1">
            <a:spLocks noChangeArrowheads="1"/>
          </p:cNvSpPr>
          <p:nvPr/>
        </p:nvSpPr>
        <p:spPr bwMode="auto">
          <a:xfrm>
            <a:off x="1435145" y="7091972"/>
            <a:ext cx="15482790" cy="1708160"/>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685800" rtl="0" eaLnBrk="1" fontAlgn="auto" latinLnBrk="0" hangingPunct="1">
              <a:lnSpc>
                <a:spcPct val="100000"/>
              </a:lnSpc>
              <a:spcBef>
                <a:spcPct val="20000"/>
              </a:spcBef>
              <a:spcAft>
                <a:spcPts val="0"/>
              </a:spcAft>
              <a:buClrTx/>
              <a:buSzTx/>
              <a:buFont typeface="Arial"/>
              <a:buNone/>
              <a:tabLst/>
              <a:defRPr/>
            </a:pPr>
            <a:r>
              <a:rPr kumimoji="0" lang="en-US" alt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3. </a:t>
            </a:r>
            <a:r>
              <a:rPr kumimoji="0" lang="vi-VN" alt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Hiểu ND: Những người hàng xóm là những người bạn tốt của chúng ta. Chúng ta có thể học hỏi nhiều điều từ họ, đồng thời cùng họ làm những công việc chung để cuộc sống tốt đẹp hơn.</a:t>
            </a:r>
            <a:endParaRPr kumimoji="0" lang="en-US" sz="35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Arial"/>
              <a:sym typeface="Arial"/>
            </a:endParaRPr>
          </a:p>
        </p:txBody>
      </p:sp>
      <p:sp>
        <p:nvSpPr>
          <p:cNvPr id="40" name="Rectangle: Rounded Corners 5">
            <a:extLst>
              <a:ext uri="{FF2B5EF4-FFF2-40B4-BE49-F238E27FC236}">
                <a16:creationId xmlns:a16="http://schemas.microsoft.com/office/drawing/2014/main" id="{5D8059B8-3A69-E908-1CEB-C9A37B6D45AE}"/>
              </a:ext>
            </a:extLst>
          </p:cNvPr>
          <p:cNvSpPr/>
          <p:nvPr/>
        </p:nvSpPr>
        <p:spPr>
          <a:xfrm>
            <a:off x="985265" y="6971527"/>
            <a:ext cx="16623594" cy="1947841"/>
          </a:xfrm>
          <a:prstGeom prst="round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sym typeface="Arial"/>
            </a:endParaRPr>
          </a:p>
        </p:txBody>
      </p:sp>
      <p:sp>
        <p:nvSpPr>
          <p:cNvPr id="43" name="TextBox 42">
            <a:extLst>
              <a:ext uri="{FF2B5EF4-FFF2-40B4-BE49-F238E27FC236}">
                <a16:creationId xmlns:a16="http://schemas.microsoft.com/office/drawing/2014/main" id="{117578E2-2E50-E338-D391-50CF8C52D88B}"/>
              </a:ext>
            </a:extLst>
          </p:cNvPr>
          <p:cNvSpPr txBox="1">
            <a:spLocks noChangeArrowheads="1"/>
          </p:cNvSpPr>
          <p:nvPr/>
        </p:nvSpPr>
        <p:spPr bwMode="auto">
          <a:xfrm>
            <a:off x="1276770" y="2158036"/>
            <a:ext cx="16172994" cy="1708160"/>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R="0" lvl="0" algn="l" defTabSz="685800" rtl="0" eaLnBrk="1" fontAlgn="auto" latinLnBrk="0" hangingPunct="1">
              <a:lnSpc>
                <a:spcPct val="100000"/>
              </a:lnSpc>
              <a:spcBef>
                <a:spcPct val="20000"/>
              </a:spcBef>
              <a:spcAft>
                <a:spcPts val="0"/>
              </a:spcAft>
              <a:buClrTx/>
              <a:buSzTx/>
              <a:buNone/>
              <a:tabLst/>
              <a:defRPr/>
            </a:pP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1.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Đọc</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đọc</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đúng</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từ</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ngữ</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câu</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đoạn</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và</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toàn</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bộ</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câu</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chuyện</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biết</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ngắt</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nghỉ</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hơi</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hợp</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lí</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vi-VN"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Bước đầu biết thể hiện tâm trạng, cảm xúc của nhân vật qua tình tiết trong câu chuyện qua giọng đọc</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a:t>
            </a:r>
          </a:p>
        </p:txBody>
      </p:sp>
      <p:sp>
        <p:nvSpPr>
          <p:cNvPr id="44" name="Rectangle: Rounded Corners 5">
            <a:extLst>
              <a:ext uri="{FF2B5EF4-FFF2-40B4-BE49-F238E27FC236}">
                <a16:creationId xmlns:a16="http://schemas.microsoft.com/office/drawing/2014/main" id="{D25E4C94-2C36-812E-FDA1-6015D48C4A1B}"/>
              </a:ext>
            </a:extLst>
          </p:cNvPr>
          <p:cNvSpPr/>
          <p:nvPr/>
        </p:nvSpPr>
        <p:spPr>
          <a:xfrm>
            <a:off x="985265" y="2019862"/>
            <a:ext cx="16623594" cy="1947841"/>
          </a:xfrm>
          <a:prstGeom prst="round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sym typeface="Arial"/>
            </a:endParaRPr>
          </a:p>
        </p:txBody>
      </p:sp>
      <p:sp>
        <p:nvSpPr>
          <p:cNvPr id="45" name="TextBox 44">
            <a:extLst>
              <a:ext uri="{FF2B5EF4-FFF2-40B4-BE49-F238E27FC236}">
                <a16:creationId xmlns:a16="http://schemas.microsoft.com/office/drawing/2014/main" id="{3FB7BF40-C90E-7865-75C9-498F7E4D18A3}"/>
              </a:ext>
            </a:extLst>
          </p:cNvPr>
          <p:cNvSpPr txBox="1">
            <a:spLocks noChangeArrowheads="1"/>
          </p:cNvSpPr>
          <p:nvPr/>
        </p:nvSpPr>
        <p:spPr bwMode="auto">
          <a:xfrm>
            <a:off x="1393531" y="4765961"/>
            <a:ext cx="16172994" cy="1169551"/>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R="0" lvl="0" algn="l" defTabSz="685800" rtl="0" eaLnBrk="1" fontAlgn="auto" latinLnBrk="0" hangingPunct="1">
              <a:lnSpc>
                <a:spcPct val="100000"/>
              </a:lnSpc>
              <a:spcBef>
                <a:spcPct val="20000"/>
              </a:spcBef>
              <a:spcAft>
                <a:spcPts val="0"/>
              </a:spcAft>
              <a:buClrTx/>
              <a:buSzTx/>
              <a:buNone/>
              <a:tabLst/>
              <a:defRPr/>
            </a:pP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2. </a:t>
            </a:r>
            <a:r>
              <a:rPr kumimoji="0" lang="vi-VN"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Nhận biết được các sự việc xảy ra trong câu chuyện gắn với thời gian, địa điểm cụ thể.</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vi-VN"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Hiểu suy nghĩ, cảm xúc của nhân vật dựa vào hành động, việc làm của nhân vật.</a:t>
            </a:r>
          </a:p>
        </p:txBody>
      </p:sp>
      <p:sp>
        <p:nvSpPr>
          <p:cNvPr id="46" name="Rectangle: Rounded Corners 5">
            <a:extLst>
              <a:ext uri="{FF2B5EF4-FFF2-40B4-BE49-F238E27FC236}">
                <a16:creationId xmlns:a16="http://schemas.microsoft.com/office/drawing/2014/main" id="{F31457BE-8344-0850-B903-2B99DE452B3F}"/>
              </a:ext>
            </a:extLst>
          </p:cNvPr>
          <p:cNvSpPr/>
          <p:nvPr/>
        </p:nvSpPr>
        <p:spPr>
          <a:xfrm>
            <a:off x="1019132" y="4458791"/>
            <a:ext cx="16623594" cy="1947841"/>
          </a:xfrm>
          <a:prstGeom prst="round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sym typeface="Arial"/>
            </a:endParaRPr>
          </a:p>
        </p:txBody>
      </p:sp>
      <p:sp>
        <p:nvSpPr>
          <p:cNvPr id="30" name="TextBox 29">
            <a:extLst>
              <a:ext uri="{FF2B5EF4-FFF2-40B4-BE49-F238E27FC236}">
                <a16:creationId xmlns:a16="http://schemas.microsoft.com/office/drawing/2014/main" id="{E5452FEF-125A-CF32-BD1A-403B58955906}"/>
              </a:ext>
            </a:extLst>
          </p:cNvPr>
          <p:cNvSpPr txBox="1"/>
          <p:nvPr/>
        </p:nvSpPr>
        <p:spPr>
          <a:xfrm>
            <a:off x="3585340" y="290865"/>
            <a:ext cx="11789376" cy="1446550"/>
          </a:xfrm>
          <a:prstGeom prst="rect">
            <a:avLst/>
          </a:prstGeom>
          <a:noFill/>
        </p:spPr>
        <p:txBody>
          <a:bodyPr wrap="square" rtlCol="0">
            <a:spAutoFit/>
          </a:bodyPr>
          <a:lstStyle/>
          <a:p>
            <a:pPr algn="ctr"/>
            <a:r>
              <a:rPr lang="en-US" sz="8800" b="1" dirty="0" err="1">
                <a:solidFill>
                  <a:srgbClr val="4E6021"/>
                </a:solidFill>
                <a:latin typeface="Times New Roman" panose="02020603050405020304" pitchFamily="18" charset="0"/>
                <a:cs typeface="Times New Roman" panose="02020603050405020304" pitchFamily="18" charset="0"/>
              </a:rPr>
              <a:t>Mục</a:t>
            </a:r>
            <a:r>
              <a:rPr lang="en-US" sz="8800" b="1" dirty="0">
                <a:solidFill>
                  <a:srgbClr val="4E6021"/>
                </a:solidFill>
                <a:latin typeface="Times New Roman" panose="02020603050405020304" pitchFamily="18" charset="0"/>
                <a:cs typeface="Times New Roman" panose="02020603050405020304" pitchFamily="18" charset="0"/>
              </a:rPr>
              <a:t> </a:t>
            </a:r>
            <a:r>
              <a:rPr lang="en-US" sz="8800" b="1" dirty="0" err="1">
                <a:solidFill>
                  <a:srgbClr val="4E6021"/>
                </a:solidFill>
                <a:latin typeface="Times New Roman" panose="02020603050405020304" pitchFamily="18" charset="0"/>
                <a:cs typeface="Times New Roman" panose="02020603050405020304" pitchFamily="18" charset="0"/>
              </a:rPr>
              <a:t>tiêu</a:t>
            </a:r>
            <a:endParaRPr lang="en-US" sz="8800" b="1" dirty="0">
              <a:solidFill>
                <a:srgbClr val="4E602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5948057" y="1441679"/>
            <a:ext cx="16564959" cy="8634485"/>
          </a:xfrm>
          <a:prstGeom prst="rect">
            <a:avLst/>
          </a:prstGeom>
        </p:spPr>
      </p:pic>
      <p:pic>
        <p:nvPicPr>
          <p:cNvPr id="3" name="Picture 3"/>
          <p:cNvPicPr>
            <a:picLocks noChangeAspect="1"/>
          </p:cNvPicPr>
          <p:nvPr/>
        </p:nvPicPr>
        <p:blipFill>
          <a:blip r:embed="rId4">
            <a:alphaModFix amt="47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490086" y="7245868"/>
            <a:ext cx="5769214" cy="361297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816997" y="7059875"/>
            <a:ext cx="2884607" cy="1806485"/>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43951" y="6928138"/>
            <a:ext cx="2472651" cy="1548498"/>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r="41169" b="40998"/>
          <a:stretch>
            <a:fillRect/>
          </a:stretch>
        </p:blipFill>
        <p:spPr>
          <a:xfrm rot="-9005201">
            <a:off x="13603583" y="-2325362"/>
            <a:ext cx="7311433" cy="5526994"/>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67042" b="63578"/>
          <a:stretch>
            <a:fillRect/>
          </a:stretch>
        </p:blipFill>
        <p:spPr>
          <a:xfrm>
            <a:off x="-1105514" y="1385013"/>
            <a:ext cx="2134214" cy="2060802"/>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67042" b="63578"/>
          <a:stretch>
            <a:fillRect/>
          </a:stretch>
        </p:blipFill>
        <p:spPr>
          <a:xfrm>
            <a:off x="9144000" y="438135"/>
            <a:ext cx="980608" cy="946878"/>
          </a:xfrm>
          <a:prstGeom prst="rect">
            <a:avLst/>
          </a:prstGeom>
        </p:spPr>
      </p:pic>
      <p:sp>
        <p:nvSpPr>
          <p:cNvPr id="12" name="TextBox 12"/>
          <p:cNvSpPr txBox="1"/>
          <p:nvPr/>
        </p:nvSpPr>
        <p:spPr>
          <a:xfrm>
            <a:off x="1313757" y="4346706"/>
            <a:ext cx="9201844" cy="3107838"/>
          </a:xfrm>
          <a:prstGeom prst="rect">
            <a:avLst/>
          </a:prstGeom>
        </p:spPr>
        <p:txBody>
          <a:bodyPr wrap="square" lIns="0" tIns="0" rIns="0" bIns="0" rtlCol="0" anchor="t">
            <a:spAutoFit/>
          </a:bodyPr>
          <a:lstStyle/>
          <a:p>
            <a:pPr marL="0" lvl="0" indent="0">
              <a:lnSpc>
                <a:spcPts val="12018"/>
              </a:lnSpc>
            </a:pPr>
            <a:r>
              <a:rPr lang="en-US" sz="13800" b="1" spc="922">
                <a:solidFill>
                  <a:srgbClr val="002060"/>
                </a:solidFill>
                <a:latin typeface="Times New Roman" panose="02020603050405020304" pitchFamily="18" charset="0"/>
                <a:cs typeface="Times New Roman" panose="02020603050405020304" pitchFamily="18" charset="0"/>
              </a:rPr>
              <a:t>KHÁM</a:t>
            </a:r>
          </a:p>
          <a:p>
            <a:pPr marL="0" lvl="0" indent="0">
              <a:lnSpc>
                <a:spcPts val="12018"/>
              </a:lnSpc>
            </a:pPr>
            <a:r>
              <a:rPr lang="en-US" sz="13800" b="1" spc="922">
                <a:solidFill>
                  <a:srgbClr val="002060"/>
                </a:solidFill>
                <a:latin typeface="Times New Roman" panose="02020603050405020304" pitchFamily="18" charset="0"/>
                <a:cs typeface="Times New Roman" panose="02020603050405020304" pitchFamily="18" charset="0"/>
              </a:rPr>
              <a:t> </a:t>
            </a:r>
            <a:r>
              <a:rPr lang="en-US" sz="13800" b="1" spc="922" dirty="0">
                <a:solidFill>
                  <a:srgbClr val="002060"/>
                </a:solidFill>
                <a:latin typeface="Times New Roman" panose="02020603050405020304" pitchFamily="18" charset="0"/>
                <a:cs typeface="Times New Roman" panose="02020603050405020304" pitchFamily="18" charset="0"/>
              </a:rPr>
              <a:t>PHÁ</a:t>
            </a:r>
          </a:p>
        </p:txBody>
      </p:sp>
      <p:pic>
        <p:nvPicPr>
          <p:cNvPr id="18" name="Picture 17">
            <a:extLst>
              <a:ext uri="{FF2B5EF4-FFF2-40B4-BE49-F238E27FC236}">
                <a16:creationId xmlns:a16="http://schemas.microsoft.com/office/drawing/2014/main" id="{DF90BC0F-D06B-C3EF-3041-1D0BF133921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97252" y="3142556"/>
            <a:ext cx="6706309" cy="6706309"/>
          </a:xfrm>
          <a:prstGeom prst="rect">
            <a:avLst/>
          </a:prstGeom>
        </p:spPr>
      </p:pic>
    </p:spTree>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828440" y="5537484"/>
            <a:ext cx="6330819" cy="3964675"/>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3504413" y="8642584"/>
            <a:ext cx="1966358" cy="1231432"/>
          </a:xfrm>
          <a:prstGeom prst="rect">
            <a:avLst/>
          </a:prstGeom>
        </p:spPr>
      </p:pic>
      <p:pic>
        <p:nvPicPr>
          <p:cNvPr id="5" name="Picture 5"/>
          <p:cNvPicPr>
            <a:picLocks noChangeAspect="1"/>
          </p:cNvPicPr>
          <p:nvPr/>
        </p:nvPicPr>
        <p:blipFill>
          <a:blip r:embed="rId6"/>
          <a:srcRect l="1408" r="2542"/>
          <a:stretch>
            <a:fillRect/>
          </a:stretch>
        </p:blipFill>
        <p:spPr>
          <a:xfrm>
            <a:off x="-6412769" y="5186509"/>
            <a:ext cx="3243660" cy="3826715"/>
          </a:xfrm>
          <a:prstGeom prst="rect">
            <a:avLst/>
          </a:prstGeom>
        </p:spPr>
      </p:pic>
      <p:pic>
        <p:nvPicPr>
          <p:cNvPr id="26" name="Picture 25">
            <a:extLst>
              <a:ext uri="{FF2B5EF4-FFF2-40B4-BE49-F238E27FC236}">
                <a16:creationId xmlns:a16="http://schemas.microsoft.com/office/drawing/2014/main" id="{B1FA6CBF-8724-A36E-EC19-F75C41FB42F7}"/>
              </a:ext>
            </a:extLst>
          </p:cNvPr>
          <p:cNvPicPr>
            <a:picLocks noChangeAspect="1"/>
          </p:cNvPicPr>
          <p:nvPr/>
        </p:nvPicPr>
        <p:blipFill>
          <a:blip r:embed="rId7"/>
          <a:stretch>
            <a:fillRect/>
          </a:stretch>
        </p:blipFill>
        <p:spPr>
          <a:xfrm>
            <a:off x="6743700" y="121489"/>
            <a:ext cx="4800600" cy="963965"/>
          </a:xfrm>
          <a:prstGeom prst="rect">
            <a:avLst/>
          </a:prstGeom>
        </p:spPr>
      </p:pic>
      <p:sp>
        <p:nvSpPr>
          <p:cNvPr id="27" name="TextBox 15">
            <a:extLst>
              <a:ext uri="{FF2B5EF4-FFF2-40B4-BE49-F238E27FC236}">
                <a16:creationId xmlns:a16="http://schemas.microsoft.com/office/drawing/2014/main" id="{71E9A227-3110-6800-BF1C-7C6B0D08163E}"/>
              </a:ext>
            </a:extLst>
          </p:cNvPr>
          <p:cNvSpPr txBox="1"/>
          <p:nvPr/>
        </p:nvSpPr>
        <p:spPr>
          <a:xfrm>
            <a:off x="657562" y="1181100"/>
            <a:ext cx="16972876" cy="10833735"/>
          </a:xfrm>
          <a:prstGeom prst="rect">
            <a:avLst/>
          </a:prstGeom>
        </p:spPr>
        <p:txBody>
          <a:bodyPr wrap="square" lIns="0" tIns="0" rIns="0" bIns="0" rtlCol="0" anchor="t">
            <a:spAutoFit/>
          </a:bodyPr>
          <a:lstStyle/>
          <a:p>
            <a:pPr indent="615950" algn="just"/>
            <a:r>
              <a:rPr lang="en-US" sz="3200" dirty="0" err="1">
                <a:solidFill>
                  <a:srgbClr val="292929"/>
                </a:solidFill>
                <a:latin typeface="Times New Roman" panose="02020603050405020304" pitchFamily="18" charset="0"/>
                <a:cs typeface="Times New Roman" panose="02020603050405020304" pitchFamily="18" charset="0"/>
              </a:rPr>
              <a:t>Sáng</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sớm</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cào</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cào</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và</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nhái</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bén</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đang</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tập</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nhảy</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xa</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thì</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chợt</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một</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tràng</a:t>
            </a:r>
            <a:r>
              <a:rPr lang="en-US" sz="3200" dirty="0">
                <a:solidFill>
                  <a:srgbClr val="292929"/>
                </a:solidFill>
                <a:latin typeface="Times New Roman" panose="02020603050405020304" pitchFamily="18" charset="0"/>
                <a:cs typeface="Times New Roman" panose="02020603050405020304" pitchFamily="18" charset="0"/>
              </a:rPr>
              <a:t> “re </a:t>
            </a:r>
            <a:r>
              <a:rPr lang="en-US" sz="3200" dirty="0" err="1">
                <a:solidFill>
                  <a:srgbClr val="292929"/>
                </a:solidFill>
                <a:latin typeface="Times New Roman" panose="02020603050405020304" pitchFamily="18" charset="0"/>
                <a:cs typeface="Times New Roman" panose="02020603050405020304" pitchFamily="18" charset="0"/>
              </a:rPr>
              <a:t>re</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re</a:t>
            </a:r>
            <a:r>
              <a:rPr lang="en-US" sz="3200" dirty="0">
                <a:solidFill>
                  <a:srgbClr val="292929"/>
                </a:solidFill>
                <a:latin typeface="Times New Roman" panose="02020603050405020304" pitchFamily="18" charset="0"/>
                <a:cs typeface="Times New Roman" panose="02020603050405020304" pitchFamily="18" charset="0"/>
              </a:rPr>
              <a:t>” vang </a:t>
            </a:r>
            <a:r>
              <a:rPr lang="en-US" sz="3200" dirty="0" err="1">
                <a:solidFill>
                  <a:srgbClr val="292929"/>
                </a:solidFill>
                <a:latin typeface="Times New Roman" panose="02020603050405020304" pitchFamily="18" charset="0"/>
                <a:cs typeface="Times New Roman" panose="02020603050405020304" pitchFamily="18" charset="0"/>
              </a:rPr>
              <a:t>lên</a:t>
            </a:r>
            <a:r>
              <a:rPr lang="en-US" sz="3200" dirty="0">
                <a:solidFill>
                  <a:srgbClr val="292929"/>
                </a:solidFill>
                <a:latin typeface="Times New Roman" panose="02020603050405020304" pitchFamily="18" charset="0"/>
                <a:cs typeface="Times New Roman" panose="02020603050405020304" pitchFamily="18" charset="0"/>
              </a:rPr>
              <a:t>. Hai </a:t>
            </a:r>
            <a:r>
              <a:rPr lang="en-US" sz="3200" dirty="0" err="1">
                <a:solidFill>
                  <a:srgbClr val="292929"/>
                </a:solidFill>
                <a:latin typeface="Times New Roman" panose="02020603050405020304" pitchFamily="18" charset="0"/>
                <a:cs typeface="Times New Roman" panose="02020603050405020304" pitchFamily="18" charset="0"/>
              </a:rPr>
              <a:t>bạn</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nghểnh</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đầu</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nghe</a:t>
            </a:r>
            <a:r>
              <a:rPr lang="en-US" sz="3200" dirty="0">
                <a:solidFill>
                  <a:srgbClr val="292929"/>
                </a:solidFill>
                <a:latin typeface="Times New Roman" panose="02020603050405020304" pitchFamily="18" charset="0"/>
                <a:cs typeface="Times New Roman" panose="02020603050405020304" pitchFamily="18" charset="0"/>
              </a:rPr>
              <a:t>:</a:t>
            </a:r>
          </a:p>
          <a:p>
            <a:pPr indent="615950" algn="just"/>
            <a:r>
              <a:rPr lang="en-US" sz="3200" dirty="0">
                <a:solidFill>
                  <a:srgbClr val="292929"/>
                </a:solidFill>
                <a:latin typeface="Times New Roman" panose="02020603050405020304" pitchFamily="18" charset="0"/>
                <a:cs typeface="Times New Roman" panose="02020603050405020304" pitchFamily="18" charset="0"/>
              </a:rPr>
              <a:t>- Hay </a:t>
            </a:r>
            <a:r>
              <a:rPr lang="en-US" sz="3200" dirty="0" err="1">
                <a:solidFill>
                  <a:srgbClr val="292929"/>
                </a:solidFill>
                <a:latin typeface="Times New Roman" panose="02020603050405020304" pitchFamily="18" charset="0"/>
                <a:cs typeface="Times New Roman" panose="02020603050405020304" pitchFamily="18" charset="0"/>
              </a:rPr>
              <a:t>quá</a:t>
            </a:r>
            <a:r>
              <a:rPr lang="en-US" sz="3200" dirty="0">
                <a:solidFill>
                  <a:srgbClr val="292929"/>
                </a:solidFill>
                <a:latin typeface="Times New Roman" panose="02020603050405020304" pitchFamily="18" charset="0"/>
                <a:cs typeface="Times New Roman" panose="02020603050405020304" pitchFamily="18" charset="0"/>
              </a:rPr>
              <a:t>, ai </a:t>
            </a:r>
            <a:r>
              <a:rPr lang="en-US" sz="3200" dirty="0" err="1">
                <a:solidFill>
                  <a:srgbClr val="292929"/>
                </a:solidFill>
                <a:latin typeface="Times New Roman" panose="02020603050405020304" pitchFamily="18" charset="0"/>
                <a:cs typeface="Times New Roman" panose="02020603050405020304" pitchFamily="18" charset="0"/>
              </a:rPr>
              <a:t>hát</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đó</a:t>
            </a:r>
            <a:r>
              <a:rPr lang="en-US" sz="3200" dirty="0">
                <a:solidFill>
                  <a:srgbClr val="292929"/>
                </a:solidFill>
                <a:latin typeface="Times New Roman" panose="02020603050405020304" pitchFamily="18" charset="0"/>
                <a:cs typeface="Times New Roman" panose="02020603050405020304" pitchFamily="18" charset="0"/>
              </a:rPr>
              <a:t>?</a:t>
            </a:r>
          </a:p>
          <a:p>
            <a:pPr indent="615950" algn="just"/>
            <a:r>
              <a:rPr lang="en-US" sz="3200" dirty="0" err="1">
                <a:solidFill>
                  <a:srgbClr val="292929"/>
                </a:solidFill>
                <a:latin typeface="Times New Roman" panose="02020603050405020304" pitchFamily="18" charset="0"/>
                <a:cs typeface="Times New Roman" panose="02020603050405020304" pitchFamily="18" charset="0"/>
              </a:rPr>
              <a:t>Chuồn</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chuồn</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vừa</a:t>
            </a:r>
            <a:r>
              <a:rPr lang="en-US" sz="3200" dirty="0">
                <a:solidFill>
                  <a:srgbClr val="292929"/>
                </a:solidFill>
                <a:latin typeface="Times New Roman" panose="02020603050405020304" pitchFamily="18" charset="0"/>
                <a:cs typeface="Times New Roman" panose="02020603050405020304" pitchFamily="18" charset="0"/>
              </a:rPr>
              <a:t> bay </a:t>
            </a:r>
            <a:r>
              <a:rPr lang="en-US" sz="3200" dirty="0" err="1">
                <a:solidFill>
                  <a:srgbClr val="292929"/>
                </a:solidFill>
                <a:latin typeface="Times New Roman" panose="02020603050405020304" pitchFamily="18" charset="0"/>
                <a:cs typeface="Times New Roman" panose="02020603050405020304" pitchFamily="18" charset="0"/>
              </a:rPr>
              <a:t>đến</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đậu</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trên</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nhánh</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cỏ</a:t>
            </a:r>
            <a:r>
              <a:rPr lang="en-US" sz="3200" dirty="0">
                <a:solidFill>
                  <a:srgbClr val="292929"/>
                </a:solidFill>
                <a:latin typeface="Times New Roman" panose="02020603050405020304" pitchFamily="18" charset="0"/>
                <a:cs typeface="Times New Roman" panose="02020603050405020304" pitchFamily="18" charset="0"/>
              </a:rPr>
              <a:t> may, </a:t>
            </a:r>
            <a:r>
              <a:rPr lang="en-US" sz="3200" dirty="0" err="1">
                <a:solidFill>
                  <a:srgbClr val="292929"/>
                </a:solidFill>
                <a:latin typeface="Times New Roman" panose="02020603050405020304" pitchFamily="18" charset="0"/>
                <a:cs typeface="Times New Roman" panose="02020603050405020304" pitchFamily="18" charset="0"/>
              </a:rPr>
              <a:t>đôi</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cánh</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mỏng</a:t>
            </a:r>
            <a:r>
              <a:rPr lang="en-US" sz="3200" dirty="0">
                <a:solidFill>
                  <a:srgbClr val="292929"/>
                </a:solidFill>
                <a:latin typeface="Times New Roman" panose="02020603050405020304" pitchFamily="18" charset="0"/>
                <a:cs typeface="Times New Roman" panose="02020603050405020304" pitchFamily="18" charset="0"/>
              </a:rPr>
              <a:t> rung </a:t>
            </a:r>
            <a:r>
              <a:rPr lang="en-US" sz="3200" dirty="0" err="1">
                <a:solidFill>
                  <a:srgbClr val="292929"/>
                </a:solidFill>
                <a:latin typeface="Times New Roman" panose="02020603050405020304" pitchFamily="18" charset="0"/>
                <a:cs typeface="Times New Roman" panose="02020603050405020304" pitchFamily="18" charset="0"/>
              </a:rPr>
              <a:t>nhè</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nhẹ</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khi</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điệu</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nhạc</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vút</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cao</a:t>
            </a:r>
            <a:r>
              <a:rPr lang="en-US" sz="3200" dirty="0">
                <a:solidFill>
                  <a:srgbClr val="292929"/>
                </a:solidFill>
                <a:latin typeface="Times New Roman" panose="02020603050405020304" pitchFamily="18" charset="0"/>
                <a:cs typeface="Times New Roman" panose="02020603050405020304" pitchFamily="18" charset="0"/>
              </a:rPr>
              <a:t>:</a:t>
            </a:r>
          </a:p>
          <a:p>
            <a:pPr indent="531813" algn="just"/>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Có</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phải</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cào</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cào</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hát</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không</a:t>
            </a:r>
            <a:r>
              <a:rPr lang="en-US" sz="3200" dirty="0">
                <a:solidFill>
                  <a:srgbClr val="292929"/>
                </a:solidFill>
                <a:latin typeface="Times New Roman" panose="02020603050405020304" pitchFamily="18" charset="0"/>
                <a:cs typeface="Times New Roman" panose="02020603050405020304" pitchFamily="18" charset="0"/>
              </a:rPr>
              <a:t>? Hay </a:t>
            </a:r>
            <a:r>
              <a:rPr lang="en-US" sz="3200" dirty="0" err="1">
                <a:solidFill>
                  <a:srgbClr val="292929"/>
                </a:solidFill>
                <a:latin typeface="Times New Roman" panose="02020603050405020304" pitchFamily="18" charset="0"/>
                <a:cs typeface="Times New Roman" panose="02020603050405020304" pitchFamily="18" charset="0"/>
              </a:rPr>
              <a:t>nhái</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bén</a:t>
            </a:r>
            <a:r>
              <a:rPr lang="en-US" sz="3200" dirty="0">
                <a:solidFill>
                  <a:srgbClr val="292929"/>
                </a:solidFill>
                <a:latin typeface="Times New Roman" panose="02020603050405020304" pitchFamily="18" charset="0"/>
                <a:cs typeface="Times New Roman" panose="02020603050405020304" pitchFamily="18" charset="0"/>
              </a:rPr>
              <a:t>?</a:t>
            </a:r>
          </a:p>
          <a:p>
            <a:pPr indent="531813" algn="just"/>
            <a:r>
              <a:rPr lang="en-US" sz="3200" dirty="0" err="1">
                <a:solidFill>
                  <a:srgbClr val="292929"/>
                </a:solidFill>
                <a:latin typeface="Times New Roman" panose="02020603050405020304" pitchFamily="18" charset="0"/>
                <a:cs typeface="Times New Roman" panose="02020603050405020304" pitchFamily="18" charset="0"/>
              </a:rPr>
              <a:t>Cào</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cào</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lắc</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đầu</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nhái</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bén</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cũng</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xua</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tay</a:t>
            </a:r>
            <a:r>
              <a:rPr lang="en-US" sz="3200" dirty="0">
                <a:solidFill>
                  <a:srgbClr val="292929"/>
                </a:solidFill>
                <a:latin typeface="Times New Roman" panose="02020603050405020304" pitchFamily="18" charset="0"/>
                <a:cs typeface="Times New Roman" panose="02020603050405020304" pitchFamily="18" charset="0"/>
              </a:rPr>
              <a:t>:</a:t>
            </a:r>
          </a:p>
          <a:p>
            <a:pPr indent="531813" algn="just"/>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Tớ</a:t>
            </a:r>
            <a:r>
              <a:rPr lang="en-US" sz="3200" dirty="0">
                <a:solidFill>
                  <a:srgbClr val="292929"/>
                </a:solidFill>
                <a:latin typeface="Times New Roman" panose="02020603050405020304" pitchFamily="18" charset="0"/>
                <a:cs typeface="Times New Roman" panose="02020603050405020304" pitchFamily="18" charset="0"/>
              </a:rPr>
              <a:t> à? </a:t>
            </a:r>
            <a:r>
              <a:rPr lang="en-US" sz="3200" dirty="0" err="1">
                <a:solidFill>
                  <a:srgbClr val="292929"/>
                </a:solidFill>
                <a:latin typeface="Times New Roman" panose="02020603050405020304" pitchFamily="18" charset="0"/>
                <a:cs typeface="Times New Roman" panose="02020603050405020304" pitchFamily="18" charset="0"/>
              </a:rPr>
              <a:t>Tớ</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hát</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thì</a:t>
            </a:r>
            <a:r>
              <a:rPr lang="en-US" sz="3200" dirty="0">
                <a:solidFill>
                  <a:srgbClr val="292929"/>
                </a:solidFill>
                <a:latin typeface="Times New Roman" panose="02020603050405020304" pitchFamily="18" charset="0"/>
                <a:cs typeface="Times New Roman" panose="02020603050405020304" pitchFamily="18" charset="0"/>
              </a:rPr>
              <a:t> ai </a:t>
            </a:r>
            <a:r>
              <a:rPr lang="en-US" sz="3200" dirty="0" err="1">
                <a:solidFill>
                  <a:srgbClr val="292929"/>
                </a:solidFill>
                <a:latin typeface="Times New Roman" panose="02020603050405020304" pitchFamily="18" charset="0"/>
                <a:cs typeface="Times New Roman" panose="02020603050405020304" pitchFamily="18" charset="0"/>
              </a:rPr>
              <a:t>nghe</a:t>
            </a:r>
            <a:r>
              <a:rPr lang="en-US" sz="3200" dirty="0">
                <a:solidFill>
                  <a:srgbClr val="292929"/>
                </a:solidFill>
                <a:latin typeface="Times New Roman" panose="02020603050405020304" pitchFamily="18" charset="0"/>
                <a:cs typeface="Times New Roman" panose="02020603050405020304" pitchFamily="18" charset="0"/>
              </a:rPr>
              <a:t>?</a:t>
            </a:r>
          </a:p>
          <a:p>
            <a:pPr indent="531813" algn="just"/>
            <a:r>
              <a:rPr lang="en-US" sz="3200" dirty="0" err="1">
                <a:solidFill>
                  <a:srgbClr val="292929"/>
                </a:solidFill>
                <a:latin typeface="Times New Roman" panose="02020603050405020304" pitchFamily="18" charset="0"/>
                <a:cs typeface="Times New Roman" panose="02020603050405020304" pitchFamily="18" charset="0"/>
              </a:rPr>
              <a:t>Thế</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là</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cào</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cào</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nhái</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bén</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chuồn</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chuồn</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rủ</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nhau</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đi</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tìm</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tiếng</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hát</a:t>
            </a:r>
            <a:r>
              <a:rPr lang="en-US" sz="3200" dirty="0">
                <a:solidFill>
                  <a:srgbClr val="292929"/>
                </a:solidFill>
                <a:latin typeface="Times New Roman" panose="02020603050405020304" pitchFamily="18" charset="0"/>
                <a:cs typeface="Times New Roman" panose="02020603050405020304" pitchFamily="18" charset="0"/>
              </a:rPr>
              <a:t>.</a:t>
            </a:r>
          </a:p>
          <a:p>
            <a:pPr indent="531813" algn="just"/>
            <a:r>
              <a:rPr lang="en-US" sz="3200" dirty="0" err="1">
                <a:solidFill>
                  <a:srgbClr val="292929"/>
                </a:solidFill>
                <a:latin typeface="Times New Roman" panose="02020603050405020304" pitchFamily="18" charset="0"/>
                <a:cs typeface="Times New Roman" panose="02020603050405020304" pitchFamily="18" charset="0"/>
              </a:rPr>
              <a:t>Dưới</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lớp</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cỏ</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xanh</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rì</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mặt</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đất</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đen</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ẩm</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ướt</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dế</a:t>
            </a:r>
            <a:r>
              <a:rPr lang="en-US" sz="3200" dirty="0">
                <a:solidFill>
                  <a:srgbClr val="292929"/>
                </a:solidFill>
                <a:latin typeface="Times New Roman" panose="02020603050405020304" pitchFamily="18" charset="0"/>
                <a:cs typeface="Times New Roman" panose="02020603050405020304" pitchFamily="18" charset="0"/>
              </a:rPr>
              <a:t> than </a:t>
            </a:r>
            <a:r>
              <a:rPr lang="en-US" sz="3200" dirty="0" err="1">
                <a:solidFill>
                  <a:srgbClr val="292929"/>
                </a:solidFill>
                <a:latin typeface="Times New Roman" panose="02020603050405020304" pitchFamily="18" charset="0"/>
                <a:cs typeface="Times New Roman" panose="02020603050405020304" pitchFamily="18" charset="0"/>
              </a:rPr>
              <a:t>đang</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xây</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nhà</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Chốc</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chốc</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cậu</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dừng</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lại</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cất</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tiếng</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hát</a:t>
            </a:r>
            <a:r>
              <a:rPr lang="en-US" sz="3200" dirty="0">
                <a:solidFill>
                  <a:srgbClr val="292929"/>
                </a:solidFill>
                <a:latin typeface="Times New Roman" panose="02020603050405020304" pitchFamily="18" charset="0"/>
                <a:cs typeface="Times New Roman" panose="02020603050405020304" pitchFamily="18" charset="0"/>
              </a:rPr>
              <a:t> say </a:t>
            </a:r>
            <a:r>
              <a:rPr lang="en-US" sz="3200" dirty="0" err="1">
                <a:solidFill>
                  <a:srgbClr val="292929"/>
                </a:solidFill>
                <a:latin typeface="Times New Roman" panose="02020603050405020304" pitchFamily="18" charset="0"/>
                <a:cs typeface="Times New Roman" panose="02020603050405020304" pitchFamily="18" charset="0"/>
              </a:rPr>
              <a:t>sưa</a:t>
            </a:r>
            <a:r>
              <a:rPr lang="en-US" sz="3200" dirty="0">
                <a:solidFill>
                  <a:srgbClr val="292929"/>
                </a:solidFill>
                <a:latin typeface="Times New Roman" panose="02020603050405020304" pitchFamily="18" charset="0"/>
                <a:cs typeface="Times New Roman" panose="02020603050405020304" pitchFamily="18" charset="0"/>
              </a:rPr>
              <a:t>. Khi </a:t>
            </a:r>
            <a:r>
              <a:rPr lang="en-US" sz="3200" dirty="0" err="1">
                <a:solidFill>
                  <a:srgbClr val="292929"/>
                </a:solidFill>
                <a:latin typeface="Times New Roman" panose="02020603050405020304" pitchFamily="18" charset="0"/>
                <a:cs typeface="Times New Roman" panose="02020603050405020304" pitchFamily="18" charset="0"/>
              </a:rPr>
              <a:t>dứt</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bài</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hát</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dế</a:t>
            </a:r>
            <a:r>
              <a:rPr lang="en-US" sz="3200" dirty="0">
                <a:solidFill>
                  <a:srgbClr val="292929"/>
                </a:solidFill>
                <a:latin typeface="Times New Roman" panose="02020603050405020304" pitchFamily="18" charset="0"/>
                <a:cs typeface="Times New Roman" panose="02020603050405020304" pitchFamily="18" charset="0"/>
              </a:rPr>
              <a:t> than </a:t>
            </a:r>
            <a:r>
              <a:rPr lang="en-US" sz="3200" dirty="0" err="1">
                <a:solidFill>
                  <a:srgbClr val="292929"/>
                </a:solidFill>
                <a:latin typeface="Times New Roman" panose="02020603050405020304" pitchFamily="18" charset="0"/>
                <a:cs typeface="Times New Roman" panose="02020603050405020304" pitchFamily="18" charset="0"/>
              </a:rPr>
              <a:t>giật</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mình</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nghe</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thấy</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một</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tràng</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pháo</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tay</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lộp</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bộp</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Cào</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cào</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từ</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trên</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nhánh</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cỏ</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nhảy</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xuống</a:t>
            </a:r>
            <a:r>
              <a:rPr lang="en-US" sz="3200" dirty="0">
                <a:solidFill>
                  <a:srgbClr val="292929"/>
                </a:solidFill>
                <a:latin typeface="Times New Roman" panose="02020603050405020304" pitchFamily="18" charset="0"/>
                <a:cs typeface="Times New Roman" panose="02020603050405020304" pitchFamily="18" charset="0"/>
              </a:rPr>
              <a:t>:</a:t>
            </a:r>
          </a:p>
          <a:p>
            <a:pPr indent="531813" algn="just"/>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Tớ</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là</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cào</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cào</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Tiếng</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hát</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của</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bạn</a:t>
            </a:r>
            <a:r>
              <a:rPr lang="en-US" sz="3200" dirty="0">
                <a:solidFill>
                  <a:srgbClr val="292929"/>
                </a:solidFill>
                <a:latin typeface="Times New Roman" panose="02020603050405020304" pitchFamily="18" charset="0"/>
                <a:cs typeface="Times New Roman" panose="02020603050405020304" pitchFamily="18" charset="0"/>
              </a:rPr>
              <a:t> hay </a:t>
            </a:r>
            <a:r>
              <a:rPr lang="en-US" sz="3200" dirty="0" err="1">
                <a:solidFill>
                  <a:srgbClr val="292929"/>
                </a:solidFill>
                <a:latin typeface="Times New Roman" panose="02020603050405020304" pitchFamily="18" charset="0"/>
                <a:cs typeface="Times New Roman" panose="02020603050405020304" pitchFamily="18" charset="0"/>
              </a:rPr>
              <a:t>quá</a:t>
            </a:r>
            <a:r>
              <a:rPr lang="en-US" sz="3200" dirty="0">
                <a:solidFill>
                  <a:srgbClr val="292929"/>
                </a:solidFill>
                <a:latin typeface="Times New Roman" panose="02020603050405020304" pitchFamily="18" charset="0"/>
                <a:cs typeface="Times New Roman" panose="02020603050405020304" pitchFamily="18" charset="0"/>
              </a:rPr>
              <a:t>!</a:t>
            </a:r>
          </a:p>
          <a:p>
            <a:pPr indent="531813" algn="just"/>
            <a:r>
              <a:rPr lang="en-US" sz="3200" dirty="0" err="1">
                <a:solidFill>
                  <a:srgbClr val="292929"/>
                </a:solidFill>
                <a:latin typeface="Times New Roman" panose="02020603050405020304" pitchFamily="18" charset="0"/>
                <a:cs typeface="Times New Roman" panose="02020603050405020304" pitchFamily="18" charset="0"/>
              </a:rPr>
              <a:t>Chuồn</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chuồn</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khẽ</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đập</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đôi</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cánh</a:t>
            </a:r>
            <a:r>
              <a:rPr lang="en-US" sz="3200" dirty="0">
                <a:solidFill>
                  <a:srgbClr val="292929"/>
                </a:solidFill>
                <a:latin typeface="Times New Roman" panose="02020603050405020304" pitchFamily="18" charset="0"/>
                <a:cs typeface="Times New Roman" panose="02020603050405020304" pitchFamily="18" charset="0"/>
              </a:rPr>
              <a:t>:</a:t>
            </a:r>
          </a:p>
          <a:p>
            <a:pPr indent="531813" algn="just"/>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Tớ</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là</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chuồn</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chuồn</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Bạn</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thật</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là</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một</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tài</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năng</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âm</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nhạc</a:t>
            </a:r>
            <a:r>
              <a:rPr lang="en-US" sz="3200" dirty="0">
                <a:solidFill>
                  <a:srgbClr val="292929"/>
                </a:solidFill>
                <a:latin typeface="Times New Roman" panose="02020603050405020304" pitchFamily="18" charset="0"/>
                <a:cs typeface="Times New Roman" panose="02020603050405020304" pitchFamily="18" charset="0"/>
              </a:rPr>
              <a:t>.</a:t>
            </a:r>
          </a:p>
          <a:p>
            <a:pPr indent="531813" algn="just"/>
            <a:r>
              <a:rPr lang="en-US" sz="3200" dirty="0" err="1">
                <a:solidFill>
                  <a:srgbClr val="292929"/>
                </a:solidFill>
                <a:latin typeface="Times New Roman" panose="02020603050405020304" pitchFamily="18" charset="0"/>
                <a:cs typeface="Times New Roman" panose="02020603050405020304" pitchFamily="18" charset="0"/>
              </a:rPr>
              <a:t>Dế</a:t>
            </a:r>
            <a:r>
              <a:rPr lang="en-US" sz="3200" dirty="0">
                <a:solidFill>
                  <a:srgbClr val="292929"/>
                </a:solidFill>
                <a:latin typeface="Times New Roman" panose="02020603050405020304" pitchFamily="18" charset="0"/>
                <a:cs typeface="Times New Roman" panose="02020603050405020304" pitchFamily="18" charset="0"/>
              </a:rPr>
              <a:t> than </a:t>
            </a:r>
            <a:r>
              <a:rPr lang="en-US" sz="3200" dirty="0" err="1">
                <a:solidFill>
                  <a:srgbClr val="292929"/>
                </a:solidFill>
                <a:latin typeface="Times New Roman" panose="02020603050405020304" pitchFamily="18" charset="0"/>
                <a:cs typeface="Times New Roman" panose="02020603050405020304" pitchFamily="18" charset="0"/>
              </a:rPr>
              <a:t>ngượng</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ngùng</a:t>
            </a:r>
            <a:r>
              <a:rPr lang="en-US" sz="3200" dirty="0">
                <a:solidFill>
                  <a:srgbClr val="292929"/>
                </a:solidFill>
                <a:latin typeface="Times New Roman" panose="02020603050405020304" pitchFamily="18" charset="0"/>
                <a:cs typeface="Times New Roman" panose="02020603050405020304" pitchFamily="18" charset="0"/>
              </a:rPr>
              <a:t>:</a:t>
            </a:r>
          </a:p>
          <a:p>
            <a:pPr indent="531813" algn="just"/>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Ôi</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tớ</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chỉ</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là</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thợ</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đào</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đất</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thôi</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Tớ</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là</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dế</a:t>
            </a:r>
            <a:r>
              <a:rPr lang="en-US" sz="3200" dirty="0">
                <a:solidFill>
                  <a:srgbClr val="292929"/>
                </a:solidFill>
                <a:latin typeface="Times New Roman" panose="02020603050405020304" pitchFamily="18" charset="0"/>
                <a:cs typeface="Times New Roman" panose="02020603050405020304" pitchFamily="18" charset="0"/>
              </a:rPr>
              <a:t> than.</a:t>
            </a:r>
          </a:p>
          <a:p>
            <a:pPr indent="531813" algn="just"/>
            <a:r>
              <a:rPr lang="en-US" sz="3200" dirty="0" err="1">
                <a:solidFill>
                  <a:srgbClr val="292929"/>
                </a:solidFill>
                <a:latin typeface="Times New Roman" panose="02020603050405020304" pitchFamily="18" charset="0"/>
                <a:cs typeface="Times New Roman" panose="02020603050405020304" pitchFamily="18" charset="0"/>
              </a:rPr>
              <a:t>Nhái</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bén</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mừng</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rỡ</a:t>
            </a:r>
            <a:r>
              <a:rPr lang="en-US" sz="3200" dirty="0">
                <a:solidFill>
                  <a:srgbClr val="292929"/>
                </a:solidFill>
                <a:latin typeface="Times New Roman" panose="02020603050405020304" pitchFamily="18" charset="0"/>
                <a:cs typeface="Times New Roman" panose="02020603050405020304" pitchFamily="18" charset="0"/>
              </a:rPr>
              <a:t>:</a:t>
            </a:r>
          </a:p>
          <a:p>
            <a:pPr indent="531813" algn="just"/>
            <a:r>
              <a:rPr lang="en-US" sz="3200" dirty="0">
                <a:solidFill>
                  <a:srgbClr val="292929"/>
                </a:solidFill>
                <a:latin typeface="Times New Roman" panose="02020603050405020304" pitchFamily="18" charset="0"/>
                <a:cs typeface="Times New Roman" panose="02020603050405020304" pitchFamily="18" charset="0"/>
              </a:rPr>
              <a:t>- A, </a:t>
            </a:r>
            <a:r>
              <a:rPr lang="en-US" sz="3200" dirty="0" err="1">
                <a:solidFill>
                  <a:srgbClr val="292929"/>
                </a:solidFill>
                <a:latin typeface="Times New Roman" panose="02020603050405020304" pitchFamily="18" charset="0"/>
                <a:cs typeface="Times New Roman" panose="02020603050405020304" pitchFamily="18" charset="0"/>
              </a:rPr>
              <a:t>từ</a:t>
            </a:r>
            <a:r>
              <a:rPr lang="en-US" sz="3200" dirty="0">
                <a:solidFill>
                  <a:srgbClr val="292929"/>
                </a:solidFill>
                <a:latin typeface="Times New Roman" panose="02020603050405020304" pitchFamily="18" charset="0"/>
                <a:cs typeface="Times New Roman" panose="02020603050405020304" pitchFamily="18" charset="0"/>
              </a:rPr>
              <a:t> nay </a:t>
            </a:r>
            <a:r>
              <a:rPr lang="en-US" sz="3200" dirty="0" err="1">
                <a:solidFill>
                  <a:srgbClr val="292929"/>
                </a:solidFill>
                <a:latin typeface="Times New Roman" panose="02020603050405020304" pitchFamily="18" charset="0"/>
                <a:cs typeface="Times New Roman" panose="02020603050405020304" pitchFamily="18" charset="0"/>
              </a:rPr>
              <a:t>tớ</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có</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thêm</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một</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láng</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giềng</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hát</a:t>
            </a:r>
            <a:r>
              <a:rPr lang="en-US" sz="3200" dirty="0">
                <a:solidFill>
                  <a:srgbClr val="292929"/>
                </a:solidFill>
                <a:latin typeface="Times New Roman" panose="02020603050405020304" pitchFamily="18" charset="0"/>
                <a:cs typeface="Times New Roman" panose="02020603050405020304" pitchFamily="18" charset="0"/>
              </a:rPr>
              <a:t> hay, </a:t>
            </a:r>
            <a:r>
              <a:rPr lang="en-US" sz="3200" dirty="0" err="1">
                <a:solidFill>
                  <a:srgbClr val="292929"/>
                </a:solidFill>
                <a:latin typeface="Times New Roman" panose="02020603050405020304" pitchFamily="18" charset="0"/>
                <a:cs typeface="Times New Roman" panose="02020603050405020304" pitchFamily="18" charset="0"/>
              </a:rPr>
              <a:t>làm</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giỏi</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là</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dế</a:t>
            </a:r>
            <a:r>
              <a:rPr lang="en-US" sz="3200" dirty="0">
                <a:solidFill>
                  <a:srgbClr val="292929"/>
                </a:solidFill>
                <a:latin typeface="Times New Roman" panose="02020603050405020304" pitchFamily="18" charset="0"/>
                <a:cs typeface="Times New Roman" panose="02020603050405020304" pitchFamily="18" charset="0"/>
              </a:rPr>
              <a:t> than. </a:t>
            </a:r>
            <a:r>
              <a:rPr lang="en-US" sz="3200" dirty="0" err="1">
                <a:solidFill>
                  <a:srgbClr val="292929"/>
                </a:solidFill>
                <a:latin typeface="Times New Roman" panose="02020603050405020304" pitchFamily="18" charset="0"/>
                <a:cs typeface="Times New Roman" panose="02020603050405020304" pitchFamily="18" charset="0"/>
              </a:rPr>
              <a:t>Để</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chúng</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tớ</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giúp</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bạn</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dựng</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nhà</a:t>
            </a:r>
            <a:r>
              <a:rPr lang="en-US" sz="3200" dirty="0">
                <a:solidFill>
                  <a:srgbClr val="292929"/>
                </a:solidFill>
                <a:latin typeface="Times New Roman" panose="02020603050405020304" pitchFamily="18" charset="0"/>
                <a:cs typeface="Times New Roman" panose="02020603050405020304" pitchFamily="18" charset="0"/>
              </a:rPr>
              <a:t>.</a:t>
            </a:r>
          </a:p>
          <a:p>
            <a:pPr indent="531813" algn="just"/>
            <a:r>
              <a:rPr lang="en-US" sz="3200" dirty="0" err="1">
                <a:solidFill>
                  <a:srgbClr val="292929"/>
                </a:solidFill>
                <a:latin typeface="Times New Roman" panose="02020603050405020304" pitchFamily="18" charset="0"/>
                <a:cs typeface="Times New Roman" panose="02020603050405020304" pitchFamily="18" charset="0"/>
              </a:rPr>
              <a:t>Cào</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cào</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nhái</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bén</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chuồn</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chuồn</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cùng</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xúm</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vào</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giúp</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dế</a:t>
            </a:r>
            <a:r>
              <a:rPr lang="en-US" sz="3200" dirty="0">
                <a:solidFill>
                  <a:srgbClr val="292929"/>
                </a:solidFill>
                <a:latin typeface="Times New Roman" panose="02020603050405020304" pitchFamily="18" charset="0"/>
                <a:cs typeface="Times New Roman" panose="02020603050405020304" pitchFamily="18" charset="0"/>
              </a:rPr>
              <a:t> than. </a:t>
            </a:r>
            <a:r>
              <a:rPr lang="en-US" sz="3200" dirty="0" err="1">
                <a:solidFill>
                  <a:srgbClr val="292929"/>
                </a:solidFill>
                <a:latin typeface="Times New Roman" panose="02020603050405020304" pitchFamily="18" charset="0"/>
                <a:cs typeface="Times New Roman" panose="02020603050405020304" pitchFamily="18" charset="0"/>
              </a:rPr>
              <a:t>Chỉ</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chốc</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lát</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ngôi</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nhà</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xinh</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xắn</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bằng</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đất</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đã</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được</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xây</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xong</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dưới</a:t>
            </a:r>
            <a:r>
              <a:rPr lang="en-US" sz="3200" dirty="0">
                <a:solidFill>
                  <a:srgbClr val="292929"/>
                </a:solidFill>
                <a:latin typeface="Times New Roman" panose="02020603050405020304" pitchFamily="18" charset="0"/>
                <a:cs typeface="Times New Roman" panose="02020603050405020304" pitchFamily="18" charset="0"/>
              </a:rPr>
              <a:t> ô </a:t>
            </a:r>
            <a:r>
              <a:rPr lang="en-US" sz="3200" dirty="0" err="1">
                <a:solidFill>
                  <a:srgbClr val="292929"/>
                </a:solidFill>
                <a:latin typeface="Times New Roman" panose="02020603050405020304" pitchFamily="18" charset="0"/>
                <a:cs typeface="Times New Roman" panose="02020603050405020304" pitchFamily="18" charset="0"/>
              </a:rPr>
              <a:t>nấm</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giữa</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vùng</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cỏ</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xanh</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tươi</a:t>
            </a:r>
            <a:r>
              <a:rPr lang="en-US" sz="3200" dirty="0">
                <a:solidFill>
                  <a:srgbClr val="292929"/>
                </a:solidFill>
                <a:latin typeface="Times New Roman" panose="02020603050405020304" pitchFamily="18" charset="0"/>
                <a:cs typeface="Times New Roman" panose="02020603050405020304" pitchFamily="18" charset="0"/>
              </a:rPr>
              <a:t>.</a:t>
            </a:r>
          </a:p>
          <a:p>
            <a:pPr indent="531813" algn="just"/>
            <a:r>
              <a:rPr lang="en-US" sz="3200" dirty="0">
                <a:solidFill>
                  <a:srgbClr val="292929"/>
                </a:solidFill>
                <a:latin typeface="Times New Roman" panose="02020603050405020304" pitchFamily="18" charset="0"/>
                <a:cs typeface="Times New Roman" panose="02020603050405020304" pitchFamily="18" charset="0"/>
              </a:rPr>
              <a:t>															</a:t>
            </a:r>
            <a:r>
              <a:rPr lang="en-US" sz="3200" i="1" dirty="0">
                <a:solidFill>
                  <a:srgbClr val="292929"/>
                </a:solidFill>
                <a:latin typeface="Times New Roman" panose="02020603050405020304" pitchFamily="18" charset="0"/>
                <a:cs typeface="Times New Roman" panose="02020603050405020304" pitchFamily="18" charset="0"/>
              </a:rPr>
              <a:t>Theo </a:t>
            </a:r>
            <a:r>
              <a:rPr lang="en-US" sz="3200" i="1" dirty="0" err="1">
                <a:solidFill>
                  <a:srgbClr val="292929"/>
                </a:solidFill>
                <a:latin typeface="Times New Roman" panose="02020603050405020304" pitchFamily="18" charset="0"/>
                <a:cs typeface="Times New Roman" panose="02020603050405020304" pitchFamily="18" charset="0"/>
              </a:rPr>
              <a:t>Lý</a:t>
            </a:r>
            <a:r>
              <a:rPr lang="en-US" sz="3200" i="1" dirty="0">
                <a:solidFill>
                  <a:srgbClr val="292929"/>
                </a:solidFill>
                <a:latin typeface="Times New Roman" panose="02020603050405020304" pitchFamily="18" charset="0"/>
                <a:cs typeface="Times New Roman" panose="02020603050405020304" pitchFamily="18" charset="0"/>
              </a:rPr>
              <a:t> Lan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105" name="Picture 2">
            <a:extLst>
              <a:ext uri="{FF2B5EF4-FFF2-40B4-BE49-F238E27FC236}">
                <a16:creationId xmlns:a16="http://schemas.microsoft.com/office/drawing/2014/main" id="{16004B86-A46A-8E9D-42AE-5122B3BECC9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69931" y="523455"/>
            <a:ext cx="17235771" cy="8964044"/>
          </a:xfrm>
          <a:prstGeom prst="rect">
            <a:avLst/>
          </a:prstGeom>
        </p:spPr>
      </p:pic>
      <p:pic>
        <p:nvPicPr>
          <p:cNvPr id="2" name="Picture 2"/>
          <p:cNvPicPr>
            <a:picLocks noChangeAspect="1"/>
          </p:cNvPicPr>
          <p:nvPr/>
        </p:nvPicPr>
        <p:blipFill>
          <a:blip r:embed="rId4">
            <a:alphaModFix amt="46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828440" y="5537484"/>
            <a:ext cx="6330819" cy="3964675"/>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3504413" y="8642584"/>
            <a:ext cx="1966358" cy="1231432"/>
          </a:xfrm>
          <a:prstGeom prst="rect">
            <a:avLst/>
          </a:prstGeom>
        </p:spPr>
      </p:pic>
      <p:pic>
        <p:nvPicPr>
          <p:cNvPr id="5" name="Picture 5"/>
          <p:cNvPicPr>
            <a:picLocks noChangeAspect="1"/>
          </p:cNvPicPr>
          <p:nvPr/>
        </p:nvPicPr>
        <p:blipFill>
          <a:blip r:embed="rId8"/>
          <a:srcRect l="1408" r="2542"/>
          <a:stretch>
            <a:fillRect/>
          </a:stretch>
        </p:blipFill>
        <p:spPr>
          <a:xfrm>
            <a:off x="2227111" y="6466988"/>
            <a:ext cx="3243660" cy="3826715"/>
          </a:xfrm>
          <a:prstGeom prst="rect">
            <a:avLst/>
          </a:prstGeom>
        </p:spPr>
      </p:pic>
      <p:sp>
        <p:nvSpPr>
          <p:cNvPr id="57" name="TextBox 56">
            <a:extLst>
              <a:ext uri="{FF2B5EF4-FFF2-40B4-BE49-F238E27FC236}">
                <a16:creationId xmlns:a16="http://schemas.microsoft.com/office/drawing/2014/main" id="{CEFDEC84-869C-B0C8-3220-9397BA14E2BA}"/>
              </a:ext>
            </a:extLst>
          </p:cNvPr>
          <p:cNvSpPr txBox="1"/>
          <p:nvPr/>
        </p:nvSpPr>
        <p:spPr>
          <a:xfrm>
            <a:off x="2386444" y="1954394"/>
            <a:ext cx="9191655" cy="2175596"/>
          </a:xfrm>
          <a:prstGeom prst="rect">
            <a:avLst/>
          </a:prstGeom>
          <a:noFill/>
          <a:ln w="25400" cap="flat" cmpd="sng" algn="ctr">
            <a:noFill/>
            <a:prstDash val="solid"/>
          </a:ln>
          <a:effectLst/>
        </p:spPr>
        <p:txBody>
          <a:bodyPr wrap="square" rtlCol="0">
            <a:spAutoFit/>
          </a:bodyPr>
          <a:lstStyle/>
          <a:p>
            <a:pPr marL="0" marR="0" lvl="0" indent="0" defTabSz="685800" eaLnBrk="1" fontAlgn="auto" latinLnBrk="0" hangingPunct="1">
              <a:lnSpc>
                <a:spcPct val="150000"/>
              </a:lnSpc>
              <a:spcBef>
                <a:spcPts val="0"/>
              </a:spcBef>
              <a:spcAft>
                <a:spcPts val="0"/>
              </a:spcAft>
              <a:buClrTx/>
              <a:buSzTx/>
              <a:buFont typeface="Arial"/>
              <a:buNone/>
              <a:tabLst/>
              <a:defRPr/>
            </a:pPr>
            <a:r>
              <a:rPr kumimoji="0" lang="en-US" sz="4800" b="1" i="0" u="none" strike="noStrike" kern="0" cap="none" spc="0" normalizeH="0" baseline="0" noProof="0" dirty="0" err="1">
                <a:ln>
                  <a:noFill/>
                </a:ln>
                <a:solidFill>
                  <a:srgbClr val="A4C441"/>
                </a:solidFill>
                <a:effectLst/>
                <a:uLnTx/>
                <a:uFillTx/>
                <a:latin typeface="Times New Roman" panose="02020603050405020304" pitchFamily="18" charset="0"/>
                <a:ea typeface="+mn-ea"/>
                <a:cs typeface="Times New Roman" panose="02020603050405020304" pitchFamily="18" charset="0"/>
                <a:sym typeface="Arial"/>
              </a:rPr>
              <a:t>Đoạn</a:t>
            </a:r>
            <a:r>
              <a:rPr kumimoji="0" lang="en-US" sz="4800" b="1" i="0" u="none" strike="noStrike" kern="0" cap="none" spc="0" normalizeH="0" baseline="0" noProof="0" dirty="0">
                <a:ln>
                  <a:noFill/>
                </a:ln>
                <a:solidFill>
                  <a:srgbClr val="A4C441"/>
                </a:solidFill>
                <a:effectLst/>
                <a:uLnTx/>
                <a:uFillTx/>
                <a:latin typeface="Times New Roman" panose="02020603050405020304" pitchFamily="18" charset="0"/>
                <a:ea typeface="+mn-ea"/>
                <a:cs typeface="Times New Roman" panose="02020603050405020304" pitchFamily="18" charset="0"/>
                <a:sym typeface="Arial"/>
              </a:rPr>
              <a:t> 1</a:t>
            </a:r>
            <a:r>
              <a:rPr kumimoji="0" lang="en-US" sz="4800" b="0" i="0" u="none" strike="noStrike" kern="0" cap="none" spc="0" normalizeH="0" baseline="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p>
          <a:p>
            <a:pPr marL="0" marR="0" lvl="0" indent="0" defTabSz="685800" eaLnBrk="1" fontAlgn="auto" latinLnBrk="0" hangingPunct="1">
              <a:lnSpc>
                <a:spcPct val="150000"/>
              </a:lnSpc>
              <a:spcBef>
                <a:spcPts val="0"/>
              </a:spcBef>
              <a:spcAft>
                <a:spcPts val="0"/>
              </a:spcAft>
              <a:buClrTx/>
              <a:buSzTx/>
              <a:buFont typeface="Arial"/>
              <a:buNone/>
              <a:tabLst/>
              <a:defRPr/>
            </a:pPr>
            <a:r>
              <a:rPr kumimoji="0" lang="en-US" sz="4800" b="0" i="0" u="none" strike="noStrike" kern="0" cap="none" spc="0" normalizeH="0" baseline="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Từ</a:t>
            </a:r>
            <a:r>
              <a:rPr kumimoji="0" lang="en-US" sz="4800" b="0" i="0" u="none" strike="noStrike" kern="0" cap="none" spc="0" normalizeH="0" baseline="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0" u="none" strike="noStrike" kern="0" cap="none" spc="0" normalizeH="0" baseline="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đầu</a:t>
            </a:r>
            <a:r>
              <a:rPr kumimoji="0" lang="en-US" sz="4800" b="0" i="0" u="none" strike="noStrike" kern="0" cap="none" spc="0" normalizeH="0" baseline="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0" u="none" strike="noStrike" kern="0" cap="none" spc="0" normalizeH="0" baseline="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đến</a:t>
            </a:r>
            <a:r>
              <a:rPr kumimoji="0" lang="en-US" sz="4800" b="0" i="0" u="none" strike="noStrike" kern="0" cap="none" spc="0" normalizeH="0" baseline="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lang="en-US" sz="4800" i="1" kern="0" dirty="0" err="1">
                <a:solidFill>
                  <a:srgbClr val="FFF9F0">
                    <a:lumMod val="10000"/>
                  </a:srgbClr>
                </a:solidFill>
                <a:latin typeface="Times New Roman" panose="02020603050405020304" pitchFamily="18" charset="0"/>
                <a:cs typeface="Times New Roman" panose="02020603050405020304" pitchFamily="18" charset="0"/>
                <a:sym typeface="Arial"/>
              </a:rPr>
              <a:t>đi</a:t>
            </a:r>
            <a:r>
              <a:rPr lang="en-US" sz="4800" i="1" kern="0" dirty="0">
                <a:solidFill>
                  <a:srgbClr val="FFF9F0">
                    <a:lumMod val="10000"/>
                  </a:srgbClr>
                </a:solidFill>
                <a:latin typeface="Times New Roman" panose="02020603050405020304" pitchFamily="18" charset="0"/>
                <a:cs typeface="Times New Roman" panose="02020603050405020304" pitchFamily="18" charset="0"/>
                <a:sym typeface="Arial"/>
              </a:rPr>
              <a:t> </a:t>
            </a:r>
            <a:r>
              <a:rPr lang="en-US" sz="4800" i="1" kern="0" dirty="0" err="1">
                <a:solidFill>
                  <a:srgbClr val="FFF9F0">
                    <a:lumMod val="10000"/>
                  </a:srgbClr>
                </a:solidFill>
                <a:latin typeface="Times New Roman" panose="02020603050405020304" pitchFamily="18" charset="0"/>
                <a:cs typeface="Times New Roman" panose="02020603050405020304" pitchFamily="18" charset="0"/>
                <a:sym typeface="Arial"/>
              </a:rPr>
              <a:t>tìm</a:t>
            </a:r>
            <a:r>
              <a:rPr lang="en-US" sz="4800" i="1" kern="0" dirty="0">
                <a:solidFill>
                  <a:srgbClr val="FFF9F0">
                    <a:lumMod val="10000"/>
                  </a:srgbClr>
                </a:solidFill>
                <a:latin typeface="Times New Roman" panose="02020603050405020304" pitchFamily="18" charset="0"/>
                <a:cs typeface="Times New Roman" panose="02020603050405020304" pitchFamily="18" charset="0"/>
                <a:sym typeface="Arial"/>
              </a:rPr>
              <a:t> </a:t>
            </a:r>
            <a:r>
              <a:rPr lang="en-US" sz="4800" i="1" kern="0" dirty="0" err="1">
                <a:solidFill>
                  <a:srgbClr val="FFF9F0">
                    <a:lumMod val="10000"/>
                  </a:srgbClr>
                </a:solidFill>
                <a:latin typeface="Times New Roman" panose="02020603050405020304" pitchFamily="18" charset="0"/>
                <a:cs typeface="Times New Roman" panose="02020603050405020304" pitchFamily="18" charset="0"/>
                <a:sym typeface="Arial"/>
              </a:rPr>
              <a:t>tiếng</a:t>
            </a:r>
            <a:r>
              <a:rPr lang="en-US" sz="4800" i="1" kern="0" dirty="0">
                <a:solidFill>
                  <a:srgbClr val="FFF9F0">
                    <a:lumMod val="10000"/>
                  </a:srgbClr>
                </a:solidFill>
                <a:latin typeface="Times New Roman" panose="02020603050405020304" pitchFamily="18" charset="0"/>
                <a:cs typeface="Times New Roman" panose="02020603050405020304" pitchFamily="18" charset="0"/>
                <a:sym typeface="Arial"/>
              </a:rPr>
              <a:t> </a:t>
            </a:r>
            <a:r>
              <a:rPr lang="en-US" sz="4800" i="1" kern="0" dirty="0" err="1">
                <a:solidFill>
                  <a:srgbClr val="FFF9F0">
                    <a:lumMod val="10000"/>
                  </a:srgbClr>
                </a:solidFill>
                <a:latin typeface="Times New Roman" panose="02020603050405020304" pitchFamily="18" charset="0"/>
                <a:cs typeface="Times New Roman" panose="02020603050405020304" pitchFamily="18" charset="0"/>
                <a:sym typeface="Arial"/>
              </a:rPr>
              <a:t>hát</a:t>
            </a:r>
            <a:r>
              <a:rPr lang="en-US" sz="4800" i="1" kern="0" dirty="0">
                <a:solidFill>
                  <a:srgbClr val="FFF9F0">
                    <a:lumMod val="10000"/>
                  </a:srgbClr>
                </a:solidFill>
                <a:latin typeface="Times New Roman" panose="02020603050405020304" pitchFamily="18" charset="0"/>
                <a:cs typeface="Times New Roman" panose="02020603050405020304" pitchFamily="18" charset="0"/>
                <a:sym typeface="Arial"/>
              </a:rPr>
              <a:t>.</a:t>
            </a:r>
            <a:endParaRPr kumimoji="0" lang="en-US" sz="4800" b="0" i="0" u="none" strike="noStrike" kern="0" cap="none" spc="0" normalizeH="0" baseline="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8" name="TextBox 57">
            <a:extLst>
              <a:ext uri="{FF2B5EF4-FFF2-40B4-BE49-F238E27FC236}">
                <a16:creationId xmlns:a16="http://schemas.microsoft.com/office/drawing/2014/main" id="{1DDE077E-7E92-D128-7BF3-604EDAA472AD}"/>
              </a:ext>
            </a:extLst>
          </p:cNvPr>
          <p:cNvSpPr txBox="1"/>
          <p:nvPr/>
        </p:nvSpPr>
        <p:spPr>
          <a:xfrm>
            <a:off x="6019501" y="4151487"/>
            <a:ext cx="10896600" cy="2175596"/>
          </a:xfrm>
          <a:prstGeom prst="rect">
            <a:avLst/>
          </a:prstGeom>
          <a:noFill/>
          <a:ln w="25400" cap="flat" cmpd="sng" algn="ctr">
            <a:noFill/>
            <a:prstDash val="solid"/>
          </a:ln>
          <a:effectLst/>
        </p:spPr>
        <p:txBody>
          <a:bodyPr wrap="square" rtlCol="0">
            <a:spAutoFit/>
          </a:bodyPr>
          <a:lstStyle/>
          <a:p>
            <a:pPr marL="0" marR="0" lvl="0" indent="0" defTabSz="685800" eaLnBrk="1" fontAlgn="auto" latinLnBrk="0" hangingPunct="1">
              <a:lnSpc>
                <a:spcPct val="150000"/>
              </a:lnSpc>
              <a:spcBef>
                <a:spcPts val="0"/>
              </a:spcBef>
              <a:spcAft>
                <a:spcPts val="0"/>
              </a:spcAft>
              <a:buClrTx/>
              <a:buSzTx/>
              <a:buFont typeface="Arial"/>
              <a:buNone/>
              <a:tabLst/>
              <a:defRPr/>
            </a:pPr>
            <a:r>
              <a:rPr kumimoji="0" lang="en-US" sz="4800" b="1" i="0" u="none" strike="noStrike" kern="0" cap="none" spc="0" normalizeH="0" baseline="0" noProof="0" dirty="0" err="1">
                <a:ln>
                  <a:noFill/>
                </a:ln>
                <a:solidFill>
                  <a:srgbClr val="FF645C"/>
                </a:solidFill>
                <a:effectLst/>
                <a:uLnTx/>
                <a:uFillTx/>
                <a:latin typeface="Times New Roman" panose="02020603050405020304" pitchFamily="18" charset="0"/>
                <a:ea typeface="+mn-ea"/>
                <a:cs typeface="Times New Roman" panose="02020603050405020304" pitchFamily="18" charset="0"/>
                <a:sym typeface="Arial"/>
              </a:rPr>
              <a:t>Đoạn</a:t>
            </a:r>
            <a:r>
              <a:rPr kumimoji="0" lang="en-US" sz="4800" b="1" i="0" u="none" strike="noStrike" kern="0" cap="none" spc="0" normalizeH="0" baseline="0" noProof="0" dirty="0">
                <a:ln>
                  <a:noFill/>
                </a:ln>
                <a:solidFill>
                  <a:srgbClr val="FF645C"/>
                </a:solidFill>
                <a:effectLst/>
                <a:uLnTx/>
                <a:uFillTx/>
                <a:latin typeface="Times New Roman" panose="02020603050405020304" pitchFamily="18" charset="0"/>
                <a:ea typeface="+mn-ea"/>
                <a:cs typeface="Times New Roman" panose="02020603050405020304" pitchFamily="18" charset="0"/>
                <a:sym typeface="Arial"/>
              </a:rPr>
              <a:t> 2</a:t>
            </a:r>
            <a:r>
              <a:rPr kumimoji="0" lang="en-US" sz="4800" b="0" i="0" u="none" strike="noStrike" kern="0" cap="none" spc="0" normalizeH="0" baseline="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p>
          <a:p>
            <a:pPr marL="0" marR="0" lvl="0" indent="0" defTabSz="685800" eaLnBrk="1" fontAlgn="auto" latinLnBrk="0" hangingPunct="1">
              <a:lnSpc>
                <a:spcPct val="150000"/>
              </a:lnSpc>
              <a:spcBef>
                <a:spcPts val="0"/>
              </a:spcBef>
              <a:spcAft>
                <a:spcPts val="0"/>
              </a:spcAft>
              <a:buClrTx/>
              <a:buSzTx/>
              <a:buFont typeface="Arial"/>
              <a:buNone/>
              <a:tabLst/>
              <a:defRPr/>
            </a:pPr>
            <a:r>
              <a:rPr kumimoji="0" lang="en-US" sz="4800" b="0" i="0" u="none" strike="noStrike" kern="0" cap="none" spc="0" normalizeH="0" baseline="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Tiếp</a:t>
            </a:r>
            <a:r>
              <a:rPr kumimoji="0" lang="en-US" sz="4800" b="0" i="0" u="none" strike="noStrike" kern="0" cap="none" spc="0" normalizeH="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0" u="none" strike="noStrike" kern="0" cap="none" spc="0" normalizeH="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theo</a:t>
            </a:r>
            <a:r>
              <a:rPr kumimoji="0" lang="en-US" sz="4800" b="0" i="0" u="none" strike="noStrike" kern="0" cap="none" spc="0" normalizeH="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0" u="none" strike="noStrike" kern="0" cap="none" spc="0" normalizeH="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cho</a:t>
            </a:r>
            <a:r>
              <a:rPr kumimoji="0" lang="en-US" sz="4800" b="0" i="0" u="none" strike="noStrike" kern="0" cap="none" spc="0" normalizeH="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0" u="none" strike="noStrike" kern="0" cap="none" spc="0" normalizeH="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đến</a:t>
            </a:r>
            <a:r>
              <a:rPr kumimoji="0" lang="en-US" sz="4800" b="0" i="0" u="none" strike="noStrike" kern="0" cap="none" spc="0" normalizeH="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1" u="none" strike="noStrike" kern="0" cap="none" spc="0" normalizeH="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một</a:t>
            </a:r>
            <a:r>
              <a:rPr kumimoji="0" lang="en-US" sz="4800" b="0" i="1" u="none" strike="noStrike" kern="0" cap="none" spc="0" normalizeH="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1" u="none" strike="noStrike" kern="0" cap="none" spc="0" normalizeH="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tài</a:t>
            </a:r>
            <a:r>
              <a:rPr kumimoji="0" lang="en-US" sz="4800" b="0" i="1" u="none" strike="noStrike" kern="0" cap="none" spc="0" normalizeH="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1" u="none" strike="noStrike" kern="0" cap="none" spc="0" normalizeH="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năng</a:t>
            </a:r>
            <a:r>
              <a:rPr kumimoji="0" lang="en-US" sz="4800" b="0" i="1" u="none" strike="noStrike" kern="0" cap="none" spc="0" normalizeH="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1" u="none" strike="noStrike" kern="0" cap="none" spc="0" normalizeH="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âm</a:t>
            </a:r>
            <a:r>
              <a:rPr kumimoji="0" lang="en-US" sz="4800" b="0" i="1" u="none" strike="noStrike" kern="0" cap="none" spc="0" normalizeH="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1" u="none" strike="noStrike" kern="0" cap="none" spc="0" normalizeH="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nhạc</a:t>
            </a:r>
            <a:r>
              <a:rPr kumimoji="0" lang="en-US" sz="4800" b="0" i="1" u="none" strike="noStrike" kern="0" cap="none" spc="0" normalizeH="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a:t>
            </a:r>
            <a:endParaRPr kumimoji="0" lang="en-US" sz="4800" b="0" i="1" u="none" strike="noStrike" kern="0" cap="none" spc="0" normalizeH="0" baseline="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9" name="TextBox 58">
            <a:extLst>
              <a:ext uri="{FF2B5EF4-FFF2-40B4-BE49-F238E27FC236}">
                <a16:creationId xmlns:a16="http://schemas.microsoft.com/office/drawing/2014/main" id="{74F9EA62-25E7-D73A-4BE0-21F37F500726}"/>
              </a:ext>
            </a:extLst>
          </p:cNvPr>
          <p:cNvSpPr txBox="1"/>
          <p:nvPr/>
        </p:nvSpPr>
        <p:spPr>
          <a:xfrm>
            <a:off x="8426414" y="6466988"/>
            <a:ext cx="9191655" cy="2175596"/>
          </a:xfrm>
          <a:prstGeom prst="rect">
            <a:avLst/>
          </a:prstGeom>
          <a:noFill/>
          <a:ln w="25400" cap="flat" cmpd="sng" algn="ctr">
            <a:noFill/>
            <a:prstDash val="solid"/>
          </a:ln>
          <a:effectLst/>
        </p:spPr>
        <p:txBody>
          <a:bodyPr wrap="square" rtlCol="0">
            <a:spAutoFit/>
          </a:bodyPr>
          <a:lstStyle/>
          <a:p>
            <a:pPr marL="0" marR="0" lvl="0" indent="0" defTabSz="685800" eaLnBrk="1" fontAlgn="auto" latinLnBrk="0" hangingPunct="1">
              <a:lnSpc>
                <a:spcPct val="150000"/>
              </a:lnSpc>
              <a:spcBef>
                <a:spcPts val="0"/>
              </a:spcBef>
              <a:spcAft>
                <a:spcPts val="0"/>
              </a:spcAft>
              <a:buClrTx/>
              <a:buSzTx/>
              <a:buFont typeface="Arial"/>
              <a:buNone/>
              <a:tabLst/>
              <a:defRPr/>
            </a:pPr>
            <a:r>
              <a:rPr kumimoji="0" lang="en-US" sz="4800" b="1" i="0" u="none" strike="noStrike" kern="0" cap="none" spc="0" normalizeH="0" baseline="0" noProof="0" dirty="0" err="1">
                <a:ln>
                  <a:noFill/>
                </a:ln>
                <a:solidFill>
                  <a:srgbClr val="A4C441"/>
                </a:solidFill>
                <a:effectLst/>
                <a:uLnTx/>
                <a:uFillTx/>
                <a:latin typeface="Times New Roman" panose="02020603050405020304" pitchFamily="18" charset="0"/>
                <a:ea typeface="+mn-ea"/>
                <a:cs typeface="Times New Roman" panose="02020603050405020304" pitchFamily="18" charset="0"/>
                <a:sym typeface="Arial"/>
              </a:rPr>
              <a:t>Đoạn</a:t>
            </a:r>
            <a:r>
              <a:rPr kumimoji="0" lang="en-US" sz="4800" b="1" i="0" u="none" strike="noStrike" kern="0" cap="none" spc="0" normalizeH="0" baseline="0" noProof="0" dirty="0">
                <a:ln>
                  <a:noFill/>
                </a:ln>
                <a:solidFill>
                  <a:srgbClr val="A4C441"/>
                </a:solidFill>
                <a:effectLst/>
                <a:uLnTx/>
                <a:uFillTx/>
                <a:latin typeface="Times New Roman" panose="02020603050405020304" pitchFamily="18" charset="0"/>
                <a:ea typeface="+mn-ea"/>
                <a:cs typeface="Times New Roman" panose="02020603050405020304" pitchFamily="18" charset="0"/>
                <a:sym typeface="Arial"/>
              </a:rPr>
              <a:t> 3</a:t>
            </a:r>
            <a:r>
              <a:rPr kumimoji="0" lang="en-US" sz="4800" b="0" i="0" u="none" strike="noStrike" kern="0" cap="none" spc="0" normalizeH="0" baseline="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p>
          <a:p>
            <a:pPr marL="0" marR="0" lvl="0" indent="0" defTabSz="685800" eaLnBrk="1" fontAlgn="auto" latinLnBrk="0" hangingPunct="1">
              <a:lnSpc>
                <a:spcPct val="150000"/>
              </a:lnSpc>
              <a:spcBef>
                <a:spcPts val="0"/>
              </a:spcBef>
              <a:spcAft>
                <a:spcPts val="0"/>
              </a:spcAft>
              <a:buClrTx/>
              <a:buSzTx/>
              <a:buFont typeface="Arial"/>
              <a:buNone/>
              <a:tabLst/>
              <a:defRPr/>
            </a:pPr>
            <a:r>
              <a:rPr kumimoji="0" lang="en-US" sz="4800" b="0" u="none" strike="noStrike" kern="0" cap="none" spc="0" normalizeH="0" baseline="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Còn</a:t>
            </a:r>
            <a:r>
              <a:rPr kumimoji="0" lang="en-US" sz="4800" b="0" u="none" strike="noStrike" kern="0" cap="none" spc="0" normalizeH="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u="none" strike="noStrike" kern="0" cap="none" spc="0" normalizeH="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lại</a:t>
            </a:r>
            <a:r>
              <a:rPr kumimoji="0" lang="en-US" sz="4800" b="0" u="none" strike="noStrike" kern="0" cap="none" spc="0" normalizeH="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a:t>
            </a:r>
            <a:endParaRPr kumimoji="0" lang="en-US" sz="4800" b="0" u="none" strike="noStrike" kern="0" cap="none" spc="0" normalizeH="0" baseline="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04" name="Google Shape;272;p36">
            <a:extLst>
              <a:ext uri="{FF2B5EF4-FFF2-40B4-BE49-F238E27FC236}">
                <a16:creationId xmlns:a16="http://schemas.microsoft.com/office/drawing/2014/main" id="{A47632F6-9F14-7361-D052-474E1976C7B6}"/>
              </a:ext>
            </a:extLst>
          </p:cNvPr>
          <p:cNvSpPr txBox="1">
            <a:spLocks/>
          </p:cNvSpPr>
          <p:nvPr/>
        </p:nvSpPr>
        <p:spPr>
          <a:xfrm>
            <a:off x="6629400" y="1123038"/>
            <a:ext cx="4373467" cy="896783"/>
          </a:xfrm>
          <a:prstGeom prst="rect">
            <a:avLst/>
          </a:prstGeom>
          <a:noFill/>
          <a:ln>
            <a:noFill/>
          </a:ln>
          <a:effectLst>
            <a:outerShdw dist="19050" dir="5400000" algn="bl" rotWithShape="0">
              <a:srgbClr val="EEDCC1"/>
            </a:outerShdw>
          </a:effectLst>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6000"/>
              <a:buFont typeface="Life Savers ExtraBold"/>
              <a:buNone/>
              <a:defRPr sz="4900" b="0" i="0" u="none" strike="noStrike" cap="none">
                <a:solidFill>
                  <a:schemeClr val="lt2"/>
                </a:solidFill>
                <a:latin typeface="Life Savers ExtraBold"/>
                <a:ea typeface="Life Savers ExtraBold"/>
                <a:cs typeface="Life Savers ExtraBold"/>
                <a:sym typeface="Life Savers ExtraBold"/>
              </a:defRPr>
            </a:lvl1pPr>
            <a:lvl2pPr marR="0" lvl="1" algn="ctr" rtl="0">
              <a:lnSpc>
                <a:spcPct val="100000"/>
              </a:lnSpc>
              <a:spcBef>
                <a:spcPts val="0"/>
              </a:spcBef>
              <a:spcAft>
                <a:spcPts val="0"/>
              </a:spcAft>
              <a:buClr>
                <a:schemeClr val="dk1"/>
              </a:buClr>
              <a:buSzPts val="6000"/>
              <a:buFont typeface="Life Savers ExtraBold"/>
              <a:buNone/>
              <a:defRPr sz="6000" b="0" i="0" u="none" strike="noStrike" cap="none">
                <a:solidFill>
                  <a:schemeClr val="dk1"/>
                </a:solidFill>
                <a:latin typeface="Life Savers ExtraBold"/>
                <a:ea typeface="Life Savers ExtraBold"/>
                <a:cs typeface="Life Savers ExtraBold"/>
                <a:sym typeface="Life Savers ExtraBold"/>
              </a:defRPr>
            </a:lvl2pPr>
            <a:lvl3pPr marR="0" lvl="2" algn="ctr" rtl="0">
              <a:lnSpc>
                <a:spcPct val="100000"/>
              </a:lnSpc>
              <a:spcBef>
                <a:spcPts val="0"/>
              </a:spcBef>
              <a:spcAft>
                <a:spcPts val="0"/>
              </a:spcAft>
              <a:buClr>
                <a:schemeClr val="dk1"/>
              </a:buClr>
              <a:buSzPts val="6000"/>
              <a:buFont typeface="Life Savers ExtraBold"/>
              <a:buNone/>
              <a:defRPr sz="6000" b="0" i="0" u="none" strike="noStrike" cap="none">
                <a:solidFill>
                  <a:schemeClr val="dk1"/>
                </a:solidFill>
                <a:latin typeface="Life Savers ExtraBold"/>
                <a:ea typeface="Life Savers ExtraBold"/>
                <a:cs typeface="Life Savers ExtraBold"/>
                <a:sym typeface="Life Savers ExtraBold"/>
              </a:defRPr>
            </a:lvl3pPr>
            <a:lvl4pPr marR="0" lvl="3" algn="ctr" rtl="0">
              <a:lnSpc>
                <a:spcPct val="100000"/>
              </a:lnSpc>
              <a:spcBef>
                <a:spcPts val="0"/>
              </a:spcBef>
              <a:spcAft>
                <a:spcPts val="0"/>
              </a:spcAft>
              <a:buClr>
                <a:schemeClr val="dk1"/>
              </a:buClr>
              <a:buSzPts val="6000"/>
              <a:buFont typeface="Life Savers ExtraBold"/>
              <a:buNone/>
              <a:defRPr sz="6000" b="0" i="0" u="none" strike="noStrike" cap="none">
                <a:solidFill>
                  <a:schemeClr val="dk1"/>
                </a:solidFill>
                <a:latin typeface="Life Savers ExtraBold"/>
                <a:ea typeface="Life Savers ExtraBold"/>
                <a:cs typeface="Life Savers ExtraBold"/>
                <a:sym typeface="Life Savers ExtraBold"/>
              </a:defRPr>
            </a:lvl4pPr>
            <a:lvl5pPr marR="0" lvl="4" algn="ctr" rtl="0">
              <a:lnSpc>
                <a:spcPct val="100000"/>
              </a:lnSpc>
              <a:spcBef>
                <a:spcPts val="0"/>
              </a:spcBef>
              <a:spcAft>
                <a:spcPts val="0"/>
              </a:spcAft>
              <a:buClr>
                <a:schemeClr val="dk1"/>
              </a:buClr>
              <a:buSzPts val="6000"/>
              <a:buFont typeface="Life Savers ExtraBold"/>
              <a:buNone/>
              <a:defRPr sz="6000" b="0" i="0" u="none" strike="noStrike" cap="none">
                <a:solidFill>
                  <a:schemeClr val="dk1"/>
                </a:solidFill>
                <a:latin typeface="Life Savers ExtraBold"/>
                <a:ea typeface="Life Savers ExtraBold"/>
                <a:cs typeface="Life Savers ExtraBold"/>
                <a:sym typeface="Life Savers ExtraBold"/>
              </a:defRPr>
            </a:lvl5pPr>
            <a:lvl6pPr marR="0" lvl="5" algn="ctr" rtl="0">
              <a:lnSpc>
                <a:spcPct val="100000"/>
              </a:lnSpc>
              <a:spcBef>
                <a:spcPts val="0"/>
              </a:spcBef>
              <a:spcAft>
                <a:spcPts val="0"/>
              </a:spcAft>
              <a:buClr>
                <a:schemeClr val="dk1"/>
              </a:buClr>
              <a:buSzPts val="6000"/>
              <a:buFont typeface="Life Savers ExtraBold"/>
              <a:buNone/>
              <a:defRPr sz="6000" b="0" i="0" u="none" strike="noStrike" cap="none">
                <a:solidFill>
                  <a:schemeClr val="dk1"/>
                </a:solidFill>
                <a:latin typeface="Life Savers ExtraBold"/>
                <a:ea typeface="Life Savers ExtraBold"/>
                <a:cs typeface="Life Savers ExtraBold"/>
                <a:sym typeface="Life Savers ExtraBold"/>
              </a:defRPr>
            </a:lvl6pPr>
            <a:lvl7pPr marR="0" lvl="6" algn="ctr" rtl="0">
              <a:lnSpc>
                <a:spcPct val="100000"/>
              </a:lnSpc>
              <a:spcBef>
                <a:spcPts val="0"/>
              </a:spcBef>
              <a:spcAft>
                <a:spcPts val="0"/>
              </a:spcAft>
              <a:buClr>
                <a:schemeClr val="dk1"/>
              </a:buClr>
              <a:buSzPts val="6000"/>
              <a:buFont typeface="Life Savers ExtraBold"/>
              <a:buNone/>
              <a:defRPr sz="6000" b="0" i="0" u="none" strike="noStrike" cap="none">
                <a:solidFill>
                  <a:schemeClr val="dk1"/>
                </a:solidFill>
                <a:latin typeface="Life Savers ExtraBold"/>
                <a:ea typeface="Life Savers ExtraBold"/>
                <a:cs typeface="Life Savers ExtraBold"/>
                <a:sym typeface="Life Savers ExtraBold"/>
              </a:defRPr>
            </a:lvl7pPr>
            <a:lvl8pPr marR="0" lvl="7" algn="ctr" rtl="0">
              <a:lnSpc>
                <a:spcPct val="100000"/>
              </a:lnSpc>
              <a:spcBef>
                <a:spcPts val="0"/>
              </a:spcBef>
              <a:spcAft>
                <a:spcPts val="0"/>
              </a:spcAft>
              <a:buClr>
                <a:schemeClr val="dk1"/>
              </a:buClr>
              <a:buSzPts val="6000"/>
              <a:buFont typeface="Life Savers ExtraBold"/>
              <a:buNone/>
              <a:defRPr sz="6000" b="0" i="0" u="none" strike="noStrike" cap="none">
                <a:solidFill>
                  <a:schemeClr val="dk1"/>
                </a:solidFill>
                <a:latin typeface="Life Savers ExtraBold"/>
                <a:ea typeface="Life Savers ExtraBold"/>
                <a:cs typeface="Life Savers ExtraBold"/>
                <a:sym typeface="Life Savers ExtraBold"/>
              </a:defRPr>
            </a:lvl8pPr>
            <a:lvl9pPr marR="0" lvl="8" algn="ctr" rtl="0">
              <a:lnSpc>
                <a:spcPct val="100000"/>
              </a:lnSpc>
              <a:spcBef>
                <a:spcPts val="0"/>
              </a:spcBef>
              <a:spcAft>
                <a:spcPts val="0"/>
              </a:spcAft>
              <a:buClr>
                <a:schemeClr val="dk1"/>
              </a:buClr>
              <a:buSzPts val="6000"/>
              <a:buFont typeface="Life Savers ExtraBold"/>
              <a:buNone/>
              <a:defRPr sz="6000" b="0" i="0" u="none" strike="noStrike" cap="none">
                <a:solidFill>
                  <a:schemeClr val="dk1"/>
                </a:solidFill>
                <a:latin typeface="Life Savers ExtraBold"/>
                <a:ea typeface="Life Savers ExtraBold"/>
                <a:cs typeface="Life Savers ExtraBold"/>
                <a:sym typeface="Life Savers ExtraBold"/>
              </a:defRPr>
            </a:lvl9pPr>
          </a:lstStyle>
          <a:p>
            <a:pPr marL="0" marR="0" lvl="0" indent="0" algn="ctr" defTabSz="914400" rtl="0" eaLnBrk="1" fontAlgn="auto" latinLnBrk="0" hangingPunct="1">
              <a:lnSpc>
                <a:spcPct val="100000"/>
              </a:lnSpc>
              <a:spcBef>
                <a:spcPts val="0"/>
              </a:spcBef>
              <a:spcAft>
                <a:spcPts val="0"/>
              </a:spcAft>
              <a:buClr>
                <a:srgbClr val="895430"/>
              </a:buClr>
              <a:buSzPts val="6000"/>
              <a:buFont typeface="Life Savers ExtraBold"/>
              <a:buNone/>
              <a:tabLst/>
              <a:defRPr/>
            </a:pPr>
            <a:r>
              <a:rPr kumimoji="0" lang="en-US" sz="5400" b="1" i="0" u="none" strike="noStrike" kern="0" normalizeH="0" baseline="0" noProof="0" dirty="0">
                <a:solidFill>
                  <a:srgbClr val="D37A25"/>
                </a:solidFill>
                <a:uLnTx/>
                <a:uFillTx/>
                <a:latin typeface="Arial" panose="020B0604020202020204" pitchFamily="34" charset="0"/>
                <a:cs typeface="Arial" panose="020B0604020202020204" pitchFamily="34" charset="0"/>
                <a:sym typeface="Life Savers ExtraBold"/>
              </a:rPr>
              <a:t>Chia </a:t>
            </a:r>
            <a:r>
              <a:rPr kumimoji="0" lang="en-US" sz="5400" b="1" i="0" u="none" strike="noStrike" kern="0" normalizeH="0" baseline="0" noProof="0" dirty="0" err="1">
                <a:solidFill>
                  <a:srgbClr val="D37A25"/>
                </a:solidFill>
                <a:uLnTx/>
                <a:uFillTx/>
                <a:latin typeface="Arial" panose="020B0604020202020204" pitchFamily="34" charset="0"/>
                <a:cs typeface="Arial" panose="020B0604020202020204" pitchFamily="34" charset="0"/>
                <a:sym typeface="Life Savers ExtraBold"/>
              </a:rPr>
              <a:t>đoạn</a:t>
            </a:r>
            <a:endParaRPr kumimoji="0" lang="en-US" sz="5400" b="1" i="0" u="none" strike="noStrike" kern="0" normalizeH="0" baseline="0" noProof="0" dirty="0">
              <a:solidFill>
                <a:srgbClr val="D37A25"/>
              </a:solidFill>
              <a:uLnTx/>
              <a:uFillTx/>
              <a:latin typeface="Arial" panose="020B0604020202020204" pitchFamily="34" charset="0"/>
              <a:cs typeface="Arial" panose="020B0604020202020204" pitchFamily="34" charset="0"/>
              <a:sym typeface="Life Savers ExtraBold"/>
            </a:endParaRPr>
          </a:p>
        </p:txBody>
      </p:sp>
    </p:spTree>
    <p:extLst>
      <p:ext uri="{BB962C8B-B14F-4D97-AF65-F5344CB8AC3E}">
        <p14:creationId xmlns:p14="http://schemas.microsoft.com/office/powerpoint/2010/main" val="3409165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barn(inVertical)">
                                      <p:cBhvr>
                                        <p:cTn id="7" dur="600"/>
                                        <p:tgtEl>
                                          <p:spTgt spid="57"/>
                                        </p:tgtEl>
                                      </p:cBhvr>
                                    </p:animEffect>
                                  </p:childTnLst>
                                </p:cTn>
                              </p:par>
                            </p:childTnLst>
                          </p:cTn>
                        </p:par>
                        <p:par>
                          <p:cTn id="8" fill="hold">
                            <p:stCondLst>
                              <p:cond delay="600"/>
                            </p:stCondLst>
                            <p:childTnLst>
                              <p:par>
                                <p:cTn id="9" presetID="16" presetClass="entr" presetSubtype="21" fill="hold" grpId="0" nodeType="afterEffect">
                                  <p:stCondLst>
                                    <p:cond delay="0"/>
                                  </p:stCondLst>
                                  <p:childTnLst>
                                    <p:set>
                                      <p:cBhvr>
                                        <p:cTn id="10" dur="1" fill="hold">
                                          <p:stCondLst>
                                            <p:cond delay="0"/>
                                          </p:stCondLst>
                                        </p:cTn>
                                        <p:tgtEl>
                                          <p:spTgt spid="58"/>
                                        </p:tgtEl>
                                        <p:attrNameLst>
                                          <p:attrName>style.visibility</p:attrName>
                                        </p:attrNameLst>
                                      </p:cBhvr>
                                      <p:to>
                                        <p:strVal val="visible"/>
                                      </p:to>
                                    </p:set>
                                    <p:animEffect transition="in" filter="barn(inVertical)">
                                      <p:cBhvr>
                                        <p:cTn id="11" dur="600"/>
                                        <p:tgtEl>
                                          <p:spTgt spid="58"/>
                                        </p:tgtEl>
                                      </p:cBhvr>
                                    </p:animEffect>
                                  </p:childTnLst>
                                </p:cTn>
                              </p:par>
                            </p:childTnLst>
                          </p:cTn>
                        </p:par>
                        <p:par>
                          <p:cTn id="12" fill="hold">
                            <p:stCondLst>
                              <p:cond delay="1200"/>
                            </p:stCondLst>
                            <p:childTnLst>
                              <p:par>
                                <p:cTn id="13" presetID="16" presetClass="entr" presetSubtype="21" fill="hold" grpId="0" nodeType="after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barn(inVertical)">
                                      <p:cBhvr>
                                        <p:cTn id="15" dur="6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animBg="1"/>
      <p:bldP spid="5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33855" b="49388"/>
          <a:stretch>
            <a:fillRect/>
          </a:stretch>
        </p:blipFill>
        <p:spPr>
          <a:xfrm flipH="1">
            <a:off x="-1478236" y="6714118"/>
            <a:ext cx="7992018" cy="508836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48732" b="27596"/>
          <a:stretch>
            <a:fillRect/>
          </a:stretch>
        </p:blipFill>
        <p:spPr>
          <a:xfrm rot="-139838">
            <a:off x="13108914" y="6592431"/>
            <a:ext cx="6295478" cy="7990716"/>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3855" b="45116"/>
          <a:stretch>
            <a:fillRect/>
          </a:stretch>
        </p:blipFill>
        <p:spPr>
          <a:xfrm>
            <a:off x="-2045443" y="-2501924"/>
            <a:ext cx="7992018" cy="5517923"/>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5468" b="22987"/>
          <a:stretch>
            <a:fillRect/>
          </a:stretch>
        </p:blipFill>
        <p:spPr>
          <a:xfrm rot="-1448817" flipH="1">
            <a:off x="13675791" y="-3285502"/>
            <a:ext cx="6460250" cy="8199858"/>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1806">
            <a:off x="3421270" y="2718493"/>
            <a:ext cx="11445459" cy="4850013"/>
          </a:xfrm>
          <a:prstGeom prst="rect">
            <a:avLst/>
          </a:prstGeom>
        </p:spPr>
      </p:pic>
      <p:sp>
        <p:nvSpPr>
          <p:cNvPr id="7" name="TextBox 7"/>
          <p:cNvSpPr txBox="1"/>
          <p:nvPr/>
        </p:nvSpPr>
        <p:spPr>
          <a:xfrm>
            <a:off x="3824128" y="4449196"/>
            <a:ext cx="10579556" cy="1056571"/>
          </a:xfrm>
          <a:prstGeom prst="rect">
            <a:avLst/>
          </a:prstGeom>
        </p:spPr>
        <p:txBody>
          <a:bodyPr lIns="0" tIns="0" rIns="0" bIns="0" rtlCol="0" anchor="t">
            <a:spAutoFit/>
          </a:bodyPr>
          <a:lstStyle/>
          <a:p>
            <a:pPr marL="0" marR="0" lvl="0" indent="0" algn="ctr" defTabSz="914400" rtl="0" eaLnBrk="1" fontAlgn="auto" latinLnBrk="0" hangingPunct="1">
              <a:lnSpc>
                <a:spcPts val="8828"/>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643325"/>
                </a:solidFill>
                <a:effectLst/>
                <a:uLnTx/>
                <a:uFillTx/>
                <a:latin typeface="Arial" panose="020B0604020202020204" pitchFamily="34" charset="0"/>
                <a:cs typeface="Arial" panose="020B0604020202020204" pitchFamily="34" charset="0"/>
              </a:rPr>
              <a:t>Luyện</a:t>
            </a:r>
            <a:r>
              <a:rPr kumimoji="0" lang="en-US" sz="7200" b="1" i="0" u="none" strike="noStrike" kern="1200" cap="none" spc="0" normalizeH="0" baseline="0" noProof="0" dirty="0">
                <a:ln>
                  <a:noFill/>
                </a:ln>
                <a:solidFill>
                  <a:srgbClr val="643325"/>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srgbClr val="643325"/>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srgbClr val="643325"/>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srgbClr val="643325"/>
                </a:solidFill>
                <a:effectLst/>
                <a:uLnTx/>
                <a:uFillTx/>
                <a:latin typeface="Arial" panose="020B0604020202020204" pitchFamily="34" charset="0"/>
                <a:cs typeface="Arial" panose="020B0604020202020204" pitchFamily="34" charset="0"/>
              </a:rPr>
              <a:t>đoạn</a:t>
            </a:r>
            <a:endParaRPr kumimoji="0" lang="en-US" sz="7200" b="1" i="0" u="none" strike="noStrike" kern="1200" cap="none" spc="0" normalizeH="0" baseline="0" noProof="0" dirty="0">
              <a:ln>
                <a:noFill/>
              </a:ln>
              <a:solidFill>
                <a:srgbClr val="643325"/>
              </a:solidFill>
              <a:effectLst/>
              <a:uLnTx/>
              <a:uFillTx/>
              <a:latin typeface="Arial" panose="020B0604020202020204" pitchFamily="34" charset="0"/>
              <a:cs typeface="Arial" panose="020B0604020202020204" pitchFamily="34" charset="0"/>
            </a:endParaRPr>
          </a:p>
        </p:txBody>
      </p:sp>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410626" y="6096662"/>
            <a:ext cx="1466748" cy="2284358"/>
          </a:xfrm>
          <a:prstGeom prst="rect">
            <a:avLst/>
          </a:prstGeom>
        </p:spPr>
      </p:pic>
    </p:spTree>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506F919-2500-1574-B202-1033D7F84F2F}"/>
              </a:ext>
            </a:extLst>
          </p:cNvPr>
          <p:cNvPicPr>
            <a:picLocks noChangeAspect="1"/>
          </p:cNvPicPr>
          <p:nvPr/>
        </p:nvPicPr>
        <p:blipFill>
          <a:blip r:embed="rId2"/>
          <a:srcRect t="2163" b="13461"/>
          <a:stretch>
            <a:fillRect/>
          </a:stretch>
        </p:blipFill>
        <p:spPr>
          <a:xfrm>
            <a:off x="17502" y="-54033"/>
            <a:ext cx="18288000" cy="10287000"/>
          </a:xfrm>
          <a:prstGeom prst="rect">
            <a:avLst/>
          </a:prstGeom>
        </p:spPr>
      </p:pic>
      <p:grpSp>
        <p:nvGrpSpPr>
          <p:cNvPr id="6" name="Group 5">
            <a:extLst>
              <a:ext uri="{FF2B5EF4-FFF2-40B4-BE49-F238E27FC236}">
                <a16:creationId xmlns:a16="http://schemas.microsoft.com/office/drawing/2014/main" id="{1FDDD54D-6A34-1051-B82E-354BB5BEBFFF}"/>
              </a:ext>
            </a:extLst>
          </p:cNvPr>
          <p:cNvGrpSpPr/>
          <p:nvPr/>
        </p:nvGrpSpPr>
        <p:grpSpPr>
          <a:xfrm>
            <a:off x="304800" y="-558031"/>
            <a:ext cx="5916796" cy="2745217"/>
            <a:chOff x="609600" y="320457"/>
            <a:chExt cx="6068508" cy="3340417"/>
          </a:xfrm>
        </p:grpSpPr>
        <p:pic>
          <p:nvPicPr>
            <p:cNvPr id="5" name="Picture 8">
              <a:extLst>
                <a:ext uri="{FF2B5EF4-FFF2-40B4-BE49-F238E27FC236}">
                  <a16:creationId xmlns:a16="http://schemas.microsoft.com/office/drawing/2014/main" id="{44F2A3C1-7E96-A212-AB5E-F89733B2084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09600" y="320457"/>
              <a:ext cx="5334000" cy="3340417"/>
            </a:xfrm>
            <a:prstGeom prst="rect">
              <a:avLst/>
            </a:prstGeom>
          </p:spPr>
        </p:pic>
        <p:pic>
          <p:nvPicPr>
            <p:cNvPr id="4" name="Picture 2">
              <a:extLst>
                <a:ext uri="{FF2B5EF4-FFF2-40B4-BE49-F238E27FC236}">
                  <a16:creationId xmlns:a16="http://schemas.microsoft.com/office/drawing/2014/main" id="{78668CFF-E452-6886-D4CD-BD81B29EE8AD}"/>
                </a:ext>
              </a:extLst>
            </p:cNvPr>
            <p:cNvPicPr>
              <a:picLocks noChangeAspect="1"/>
            </p:cNvPicPr>
            <p:nvPr/>
          </p:nvPicPr>
          <p:blipFill>
            <a:blip r:embed="rId5">
              <a:alphaModFix amt="46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29908" y="362784"/>
              <a:ext cx="4648200" cy="2910935"/>
            </a:xfrm>
            <a:prstGeom prst="rect">
              <a:avLst/>
            </a:prstGeom>
          </p:spPr>
        </p:pic>
      </p:grpSp>
      <p:sp>
        <p:nvSpPr>
          <p:cNvPr id="7" name="Title 9">
            <a:extLst>
              <a:ext uri="{FF2B5EF4-FFF2-40B4-BE49-F238E27FC236}">
                <a16:creationId xmlns:a16="http://schemas.microsoft.com/office/drawing/2014/main" id="{DF19400A-5B85-1D52-B906-9A508D20894C}"/>
              </a:ext>
            </a:extLst>
          </p:cNvPr>
          <p:cNvSpPr txBox="1">
            <a:spLocks/>
          </p:cNvSpPr>
          <p:nvPr/>
        </p:nvSpPr>
        <p:spPr>
          <a:xfrm>
            <a:off x="1295400" y="814577"/>
            <a:ext cx="7704000" cy="5643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800" b="1" dirty="0" err="1">
                <a:solidFill>
                  <a:schemeClr val="tx1">
                    <a:lumMod val="75000"/>
                    <a:lumOff val="25000"/>
                  </a:schemeClr>
                </a:solidFill>
              </a:rPr>
              <a:t>Luyện</a:t>
            </a:r>
            <a:r>
              <a:rPr lang="en-US" sz="4800" b="1" dirty="0">
                <a:solidFill>
                  <a:schemeClr val="tx1">
                    <a:lumMod val="75000"/>
                    <a:lumOff val="25000"/>
                  </a:schemeClr>
                </a:solidFill>
              </a:rPr>
              <a:t> </a:t>
            </a:r>
            <a:r>
              <a:rPr lang="en-US" sz="4800" b="1" dirty="0" err="1">
                <a:solidFill>
                  <a:schemeClr val="tx1">
                    <a:lumMod val="75000"/>
                    <a:lumOff val="25000"/>
                  </a:schemeClr>
                </a:solidFill>
              </a:rPr>
              <a:t>đọc</a:t>
            </a:r>
            <a:r>
              <a:rPr lang="en-US" sz="4800" b="1" dirty="0">
                <a:solidFill>
                  <a:schemeClr val="tx1">
                    <a:lumMod val="75000"/>
                    <a:lumOff val="25000"/>
                  </a:schemeClr>
                </a:solidFill>
              </a:rPr>
              <a:t> </a:t>
            </a:r>
            <a:r>
              <a:rPr lang="en-US" sz="4800" b="1" dirty="0" err="1">
                <a:solidFill>
                  <a:schemeClr val="tx1">
                    <a:lumMod val="75000"/>
                    <a:lumOff val="25000"/>
                  </a:schemeClr>
                </a:solidFill>
              </a:rPr>
              <a:t>đoạn</a:t>
            </a:r>
            <a:r>
              <a:rPr lang="en-US" sz="4800" b="1" dirty="0">
                <a:solidFill>
                  <a:schemeClr val="tx1">
                    <a:lumMod val="75000"/>
                    <a:lumOff val="25000"/>
                  </a:schemeClr>
                </a:solidFill>
              </a:rPr>
              <a:t> 1</a:t>
            </a:r>
          </a:p>
        </p:txBody>
      </p:sp>
      <p:sp>
        <p:nvSpPr>
          <p:cNvPr id="9" name="TextBox 15">
            <a:extLst>
              <a:ext uri="{FF2B5EF4-FFF2-40B4-BE49-F238E27FC236}">
                <a16:creationId xmlns:a16="http://schemas.microsoft.com/office/drawing/2014/main" id="{8182C43F-6F98-B8FC-E20B-114926B654C2}"/>
              </a:ext>
            </a:extLst>
          </p:cNvPr>
          <p:cNvSpPr txBox="1"/>
          <p:nvPr/>
        </p:nvSpPr>
        <p:spPr>
          <a:xfrm>
            <a:off x="693600" y="2521919"/>
            <a:ext cx="16611600" cy="7376315"/>
          </a:xfrm>
          <a:prstGeom prst="rect">
            <a:avLst/>
          </a:prstGeom>
        </p:spPr>
        <p:txBody>
          <a:bodyPr wrap="square" lIns="0" tIns="0" rIns="0" bIns="0" rtlCol="0" anchor="t">
            <a:spAutoFit/>
          </a:bodyPr>
          <a:lstStyle/>
          <a:p>
            <a:pPr indent="615950" algn="just">
              <a:lnSpc>
                <a:spcPct val="150000"/>
              </a:lnSpc>
            </a:pPr>
            <a:r>
              <a:rPr lang="en-US" sz="3600" dirty="0" err="1">
                <a:solidFill>
                  <a:schemeClr val="tx1">
                    <a:lumMod val="85000"/>
                    <a:lumOff val="15000"/>
                  </a:schemeClr>
                </a:solidFill>
                <a:latin typeface="Arial" panose="020B0604020202020204" pitchFamily="34" charset="0"/>
                <a:cs typeface="Arial" panose="020B0604020202020204" pitchFamily="34" charset="0"/>
              </a:rPr>
              <a:t>Sáng</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sớm</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cào</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cào</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và</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nhái</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bén</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đang</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tập</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nhảy</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xa</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thì</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chợt</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một</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tràng</a:t>
            </a:r>
            <a:r>
              <a:rPr lang="en-US" sz="3600" dirty="0">
                <a:solidFill>
                  <a:schemeClr val="tx1">
                    <a:lumMod val="85000"/>
                    <a:lumOff val="15000"/>
                  </a:schemeClr>
                </a:solidFill>
                <a:latin typeface="Arial" panose="020B0604020202020204" pitchFamily="34" charset="0"/>
                <a:cs typeface="Arial" panose="020B0604020202020204" pitchFamily="34" charset="0"/>
              </a:rPr>
              <a:t> “re </a:t>
            </a:r>
            <a:r>
              <a:rPr lang="en-US" sz="3600" dirty="0" err="1">
                <a:solidFill>
                  <a:schemeClr val="tx1">
                    <a:lumMod val="85000"/>
                    <a:lumOff val="15000"/>
                  </a:schemeClr>
                </a:solidFill>
                <a:latin typeface="Arial" panose="020B0604020202020204" pitchFamily="34" charset="0"/>
                <a:cs typeface="Arial" panose="020B0604020202020204" pitchFamily="34" charset="0"/>
              </a:rPr>
              <a:t>re</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re</a:t>
            </a:r>
            <a:r>
              <a:rPr lang="en-US" sz="3600" dirty="0">
                <a:solidFill>
                  <a:schemeClr val="tx1">
                    <a:lumMod val="85000"/>
                    <a:lumOff val="15000"/>
                  </a:schemeClr>
                </a:solidFill>
                <a:latin typeface="Arial" panose="020B0604020202020204" pitchFamily="34" charset="0"/>
                <a:cs typeface="Arial" panose="020B0604020202020204" pitchFamily="34" charset="0"/>
              </a:rPr>
              <a:t>” vang </a:t>
            </a:r>
            <a:r>
              <a:rPr lang="en-US" sz="3600" dirty="0" err="1">
                <a:solidFill>
                  <a:schemeClr val="tx1">
                    <a:lumMod val="85000"/>
                    <a:lumOff val="15000"/>
                  </a:schemeClr>
                </a:solidFill>
                <a:latin typeface="Arial" panose="020B0604020202020204" pitchFamily="34" charset="0"/>
                <a:cs typeface="Arial" panose="020B0604020202020204" pitchFamily="34" charset="0"/>
              </a:rPr>
              <a:t>lên</a:t>
            </a:r>
            <a:r>
              <a:rPr lang="en-US" sz="3600" dirty="0">
                <a:solidFill>
                  <a:schemeClr val="tx1">
                    <a:lumMod val="85000"/>
                    <a:lumOff val="15000"/>
                  </a:schemeClr>
                </a:solidFill>
                <a:latin typeface="Arial" panose="020B0604020202020204" pitchFamily="34" charset="0"/>
                <a:cs typeface="Arial" panose="020B0604020202020204" pitchFamily="34" charset="0"/>
              </a:rPr>
              <a:t>. Hai </a:t>
            </a:r>
            <a:r>
              <a:rPr lang="en-US" sz="3600" dirty="0" err="1">
                <a:solidFill>
                  <a:schemeClr val="tx1">
                    <a:lumMod val="85000"/>
                    <a:lumOff val="15000"/>
                  </a:schemeClr>
                </a:solidFill>
                <a:latin typeface="Arial" panose="020B0604020202020204" pitchFamily="34" charset="0"/>
                <a:cs typeface="Arial" panose="020B0604020202020204" pitchFamily="34" charset="0"/>
              </a:rPr>
              <a:t>bạn</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nghểnh</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đầu</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nghe</a:t>
            </a:r>
            <a:r>
              <a:rPr lang="en-US" sz="3600" dirty="0">
                <a:solidFill>
                  <a:schemeClr val="tx1">
                    <a:lumMod val="85000"/>
                    <a:lumOff val="15000"/>
                  </a:schemeClr>
                </a:solidFill>
                <a:latin typeface="Arial" panose="020B0604020202020204" pitchFamily="34" charset="0"/>
                <a:cs typeface="Arial" panose="020B0604020202020204" pitchFamily="34" charset="0"/>
              </a:rPr>
              <a:t>:</a:t>
            </a:r>
          </a:p>
          <a:p>
            <a:pPr indent="615950" algn="just">
              <a:lnSpc>
                <a:spcPct val="150000"/>
              </a:lnSpc>
            </a:pPr>
            <a:r>
              <a:rPr lang="en-US" sz="3600" dirty="0">
                <a:solidFill>
                  <a:schemeClr val="tx1">
                    <a:lumMod val="85000"/>
                    <a:lumOff val="15000"/>
                  </a:schemeClr>
                </a:solidFill>
                <a:latin typeface="Arial" panose="020B0604020202020204" pitchFamily="34" charset="0"/>
                <a:cs typeface="Arial" panose="020B0604020202020204" pitchFamily="34" charset="0"/>
              </a:rPr>
              <a:t>- Hay </a:t>
            </a:r>
            <a:r>
              <a:rPr lang="en-US" sz="3600" dirty="0" err="1">
                <a:solidFill>
                  <a:schemeClr val="tx1">
                    <a:lumMod val="85000"/>
                    <a:lumOff val="15000"/>
                  </a:schemeClr>
                </a:solidFill>
                <a:latin typeface="Arial" panose="020B0604020202020204" pitchFamily="34" charset="0"/>
                <a:cs typeface="Arial" panose="020B0604020202020204" pitchFamily="34" charset="0"/>
              </a:rPr>
              <a:t>quá</a:t>
            </a:r>
            <a:r>
              <a:rPr lang="en-US" sz="3600" dirty="0">
                <a:solidFill>
                  <a:schemeClr val="tx1">
                    <a:lumMod val="85000"/>
                    <a:lumOff val="15000"/>
                  </a:schemeClr>
                </a:solidFill>
                <a:latin typeface="Arial" panose="020B0604020202020204" pitchFamily="34" charset="0"/>
                <a:cs typeface="Arial" panose="020B0604020202020204" pitchFamily="34" charset="0"/>
              </a:rPr>
              <a:t>, ai </a:t>
            </a:r>
            <a:r>
              <a:rPr lang="en-US" sz="3600" dirty="0" err="1">
                <a:solidFill>
                  <a:schemeClr val="tx1">
                    <a:lumMod val="85000"/>
                    <a:lumOff val="15000"/>
                  </a:schemeClr>
                </a:solidFill>
                <a:latin typeface="Arial" panose="020B0604020202020204" pitchFamily="34" charset="0"/>
                <a:cs typeface="Arial" panose="020B0604020202020204" pitchFamily="34" charset="0"/>
              </a:rPr>
              <a:t>hát</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đó</a:t>
            </a:r>
            <a:r>
              <a:rPr lang="en-US" sz="3600" dirty="0">
                <a:solidFill>
                  <a:schemeClr val="tx1">
                    <a:lumMod val="85000"/>
                    <a:lumOff val="15000"/>
                  </a:schemeClr>
                </a:solidFill>
                <a:latin typeface="Arial" panose="020B0604020202020204" pitchFamily="34" charset="0"/>
                <a:cs typeface="Arial" panose="020B0604020202020204" pitchFamily="34" charset="0"/>
              </a:rPr>
              <a:t>?</a:t>
            </a:r>
          </a:p>
          <a:p>
            <a:pPr indent="615950" algn="just">
              <a:lnSpc>
                <a:spcPct val="150000"/>
              </a:lnSpc>
            </a:pPr>
            <a:r>
              <a:rPr lang="en-US" sz="3600" dirty="0" err="1">
                <a:solidFill>
                  <a:schemeClr val="tx1">
                    <a:lumMod val="85000"/>
                    <a:lumOff val="15000"/>
                  </a:schemeClr>
                </a:solidFill>
                <a:latin typeface="Arial" panose="020B0604020202020204" pitchFamily="34" charset="0"/>
                <a:cs typeface="Arial" panose="020B0604020202020204" pitchFamily="34" charset="0"/>
              </a:rPr>
              <a:t>Chuồn</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chuồn</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vừa</a:t>
            </a:r>
            <a:r>
              <a:rPr lang="en-US" sz="3600" dirty="0">
                <a:solidFill>
                  <a:schemeClr val="tx1">
                    <a:lumMod val="85000"/>
                    <a:lumOff val="15000"/>
                  </a:schemeClr>
                </a:solidFill>
                <a:latin typeface="Arial" panose="020B0604020202020204" pitchFamily="34" charset="0"/>
                <a:cs typeface="Arial" panose="020B0604020202020204" pitchFamily="34" charset="0"/>
              </a:rPr>
              <a:t> bay </a:t>
            </a:r>
            <a:r>
              <a:rPr lang="en-US" sz="3600" dirty="0" err="1">
                <a:solidFill>
                  <a:schemeClr val="tx1">
                    <a:lumMod val="85000"/>
                    <a:lumOff val="15000"/>
                  </a:schemeClr>
                </a:solidFill>
                <a:latin typeface="Arial" panose="020B0604020202020204" pitchFamily="34" charset="0"/>
                <a:cs typeface="Arial" panose="020B0604020202020204" pitchFamily="34" charset="0"/>
              </a:rPr>
              <a:t>đến</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đậu</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trên</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nhánh</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cỏ</a:t>
            </a:r>
            <a:r>
              <a:rPr lang="en-US" sz="3600" dirty="0">
                <a:solidFill>
                  <a:schemeClr val="tx1">
                    <a:lumMod val="85000"/>
                    <a:lumOff val="15000"/>
                  </a:schemeClr>
                </a:solidFill>
                <a:latin typeface="Arial" panose="020B0604020202020204" pitchFamily="34" charset="0"/>
                <a:cs typeface="Arial" panose="020B0604020202020204" pitchFamily="34" charset="0"/>
              </a:rPr>
              <a:t> may, </a:t>
            </a:r>
            <a:r>
              <a:rPr lang="en-US" sz="3600" dirty="0" err="1">
                <a:solidFill>
                  <a:schemeClr val="tx1">
                    <a:lumMod val="85000"/>
                    <a:lumOff val="15000"/>
                  </a:schemeClr>
                </a:solidFill>
                <a:latin typeface="Arial" panose="020B0604020202020204" pitchFamily="34" charset="0"/>
                <a:cs typeface="Arial" panose="020B0604020202020204" pitchFamily="34" charset="0"/>
              </a:rPr>
              <a:t>đôi</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cánh</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mỏng</a:t>
            </a:r>
            <a:r>
              <a:rPr lang="en-US" sz="3600" dirty="0">
                <a:solidFill>
                  <a:schemeClr val="tx1">
                    <a:lumMod val="85000"/>
                    <a:lumOff val="15000"/>
                  </a:schemeClr>
                </a:solidFill>
                <a:latin typeface="Arial" panose="020B0604020202020204" pitchFamily="34" charset="0"/>
                <a:cs typeface="Arial" panose="020B0604020202020204" pitchFamily="34" charset="0"/>
              </a:rPr>
              <a:t> rung </a:t>
            </a:r>
            <a:r>
              <a:rPr lang="en-US" sz="3600" dirty="0" err="1">
                <a:solidFill>
                  <a:schemeClr val="tx1">
                    <a:lumMod val="85000"/>
                    <a:lumOff val="15000"/>
                  </a:schemeClr>
                </a:solidFill>
                <a:latin typeface="Arial" panose="020B0604020202020204" pitchFamily="34" charset="0"/>
                <a:cs typeface="Arial" panose="020B0604020202020204" pitchFamily="34" charset="0"/>
              </a:rPr>
              <a:t>nhè</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nhẹ</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khi</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điệu</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nhạc</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vút</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cao</a:t>
            </a:r>
            <a:r>
              <a:rPr lang="en-US" sz="3600" dirty="0">
                <a:solidFill>
                  <a:schemeClr val="tx1">
                    <a:lumMod val="85000"/>
                    <a:lumOff val="15000"/>
                  </a:schemeClr>
                </a:solidFill>
                <a:latin typeface="Arial" panose="020B0604020202020204" pitchFamily="34" charset="0"/>
                <a:cs typeface="Arial" panose="020B0604020202020204" pitchFamily="34" charset="0"/>
              </a:rPr>
              <a:t>:</a:t>
            </a:r>
          </a:p>
          <a:p>
            <a:pPr indent="531813" algn="just">
              <a:lnSpc>
                <a:spcPct val="150000"/>
              </a:lnSpc>
            </a:pP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Có</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phải</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cào</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cào</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hát</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không</a:t>
            </a:r>
            <a:r>
              <a:rPr lang="en-US" sz="3600" dirty="0">
                <a:solidFill>
                  <a:schemeClr val="tx1">
                    <a:lumMod val="85000"/>
                    <a:lumOff val="15000"/>
                  </a:schemeClr>
                </a:solidFill>
                <a:latin typeface="Arial" panose="020B0604020202020204" pitchFamily="34" charset="0"/>
                <a:cs typeface="Arial" panose="020B0604020202020204" pitchFamily="34" charset="0"/>
              </a:rPr>
              <a:t>? Hay </a:t>
            </a:r>
            <a:r>
              <a:rPr lang="en-US" sz="3600" dirty="0" err="1">
                <a:solidFill>
                  <a:schemeClr val="tx1">
                    <a:lumMod val="85000"/>
                    <a:lumOff val="15000"/>
                  </a:schemeClr>
                </a:solidFill>
                <a:latin typeface="Arial" panose="020B0604020202020204" pitchFamily="34" charset="0"/>
                <a:cs typeface="Arial" panose="020B0604020202020204" pitchFamily="34" charset="0"/>
              </a:rPr>
              <a:t>nhái</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bén</a:t>
            </a:r>
            <a:r>
              <a:rPr lang="en-US" sz="3600" dirty="0">
                <a:solidFill>
                  <a:schemeClr val="tx1">
                    <a:lumMod val="85000"/>
                    <a:lumOff val="15000"/>
                  </a:schemeClr>
                </a:solidFill>
                <a:latin typeface="Arial" panose="020B0604020202020204" pitchFamily="34" charset="0"/>
                <a:cs typeface="Arial" panose="020B0604020202020204" pitchFamily="34" charset="0"/>
              </a:rPr>
              <a:t>?</a:t>
            </a:r>
          </a:p>
          <a:p>
            <a:pPr indent="531813" algn="just">
              <a:lnSpc>
                <a:spcPct val="150000"/>
              </a:lnSpc>
            </a:pPr>
            <a:r>
              <a:rPr lang="en-US" sz="3600" dirty="0" err="1">
                <a:solidFill>
                  <a:schemeClr val="tx1">
                    <a:lumMod val="85000"/>
                    <a:lumOff val="15000"/>
                  </a:schemeClr>
                </a:solidFill>
                <a:latin typeface="Arial" panose="020B0604020202020204" pitchFamily="34" charset="0"/>
                <a:cs typeface="Arial" panose="020B0604020202020204" pitchFamily="34" charset="0"/>
              </a:rPr>
              <a:t>Cào</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cào</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lắc</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đầu</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nhái</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bén</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cũng</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xua</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tay</a:t>
            </a:r>
            <a:r>
              <a:rPr lang="en-US" sz="3600" dirty="0">
                <a:solidFill>
                  <a:schemeClr val="tx1">
                    <a:lumMod val="85000"/>
                    <a:lumOff val="15000"/>
                  </a:schemeClr>
                </a:solidFill>
                <a:latin typeface="Arial" panose="020B0604020202020204" pitchFamily="34" charset="0"/>
                <a:cs typeface="Arial" panose="020B0604020202020204" pitchFamily="34" charset="0"/>
              </a:rPr>
              <a:t>:</a:t>
            </a:r>
          </a:p>
          <a:p>
            <a:pPr indent="531813" algn="just">
              <a:lnSpc>
                <a:spcPct val="150000"/>
              </a:lnSpc>
            </a:pP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Tớ</a:t>
            </a:r>
            <a:r>
              <a:rPr lang="en-US" sz="3600" dirty="0">
                <a:solidFill>
                  <a:schemeClr val="tx1">
                    <a:lumMod val="85000"/>
                    <a:lumOff val="15000"/>
                  </a:schemeClr>
                </a:solidFill>
                <a:latin typeface="Arial" panose="020B0604020202020204" pitchFamily="34" charset="0"/>
                <a:cs typeface="Arial" panose="020B0604020202020204" pitchFamily="34" charset="0"/>
              </a:rPr>
              <a:t> à? </a:t>
            </a:r>
            <a:r>
              <a:rPr lang="en-US" sz="3600" dirty="0" err="1">
                <a:solidFill>
                  <a:schemeClr val="tx1">
                    <a:lumMod val="85000"/>
                    <a:lumOff val="15000"/>
                  </a:schemeClr>
                </a:solidFill>
                <a:latin typeface="Arial" panose="020B0604020202020204" pitchFamily="34" charset="0"/>
                <a:cs typeface="Arial" panose="020B0604020202020204" pitchFamily="34" charset="0"/>
              </a:rPr>
              <a:t>Tớ</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hát</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thì</a:t>
            </a:r>
            <a:r>
              <a:rPr lang="en-US" sz="3600" dirty="0">
                <a:solidFill>
                  <a:schemeClr val="tx1">
                    <a:lumMod val="85000"/>
                    <a:lumOff val="15000"/>
                  </a:schemeClr>
                </a:solidFill>
                <a:latin typeface="Arial" panose="020B0604020202020204" pitchFamily="34" charset="0"/>
                <a:cs typeface="Arial" panose="020B0604020202020204" pitchFamily="34" charset="0"/>
              </a:rPr>
              <a:t> ai </a:t>
            </a:r>
            <a:r>
              <a:rPr lang="en-US" sz="3600" dirty="0" err="1">
                <a:solidFill>
                  <a:schemeClr val="tx1">
                    <a:lumMod val="85000"/>
                    <a:lumOff val="15000"/>
                  </a:schemeClr>
                </a:solidFill>
                <a:latin typeface="Arial" panose="020B0604020202020204" pitchFamily="34" charset="0"/>
                <a:cs typeface="Arial" panose="020B0604020202020204" pitchFamily="34" charset="0"/>
              </a:rPr>
              <a:t>nghe</a:t>
            </a:r>
            <a:r>
              <a:rPr lang="en-US" sz="3600" dirty="0">
                <a:solidFill>
                  <a:schemeClr val="tx1">
                    <a:lumMod val="85000"/>
                    <a:lumOff val="15000"/>
                  </a:schemeClr>
                </a:solidFill>
                <a:latin typeface="Arial" panose="020B0604020202020204" pitchFamily="34" charset="0"/>
                <a:cs typeface="Arial" panose="020B0604020202020204" pitchFamily="34" charset="0"/>
              </a:rPr>
              <a:t>?</a:t>
            </a:r>
          </a:p>
          <a:p>
            <a:pPr indent="531813" algn="just">
              <a:lnSpc>
                <a:spcPct val="150000"/>
              </a:lnSpc>
            </a:pPr>
            <a:r>
              <a:rPr lang="en-US" sz="3600" dirty="0" err="1">
                <a:solidFill>
                  <a:schemeClr val="tx1">
                    <a:lumMod val="85000"/>
                    <a:lumOff val="15000"/>
                  </a:schemeClr>
                </a:solidFill>
                <a:latin typeface="Arial" panose="020B0604020202020204" pitchFamily="34" charset="0"/>
                <a:cs typeface="Arial" panose="020B0604020202020204" pitchFamily="34" charset="0"/>
              </a:rPr>
              <a:t>Thế</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là</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cào</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cào</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nhái</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bén</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chuồn</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chuồn</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rủ</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nhau</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đi</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tìm</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tiếng</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hát</a:t>
            </a:r>
            <a:r>
              <a:rPr lang="en-US" sz="3600" dirty="0">
                <a:solidFill>
                  <a:schemeClr val="tx1">
                    <a:lumMod val="85000"/>
                    <a:lumOff val="15000"/>
                  </a:schemeClr>
                </a:solidFill>
                <a:latin typeface="Arial" panose="020B0604020202020204" pitchFamily="34" charset="0"/>
                <a:cs typeface="Arial" panose="020B0604020202020204" pitchFamily="34" charset="0"/>
              </a:rPr>
              <a:t>.</a:t>
            </a:r>
          </a:p>
        </p:txBody>
      </p:sp>
      <p:cxnSp>
        <p:nvCxnSpPr>
          <p:cNvPr id="10" name="Straight Connector 9">
            <a:extLst>
              <a:ext uri="{FF2B5EF4-FFF2-40B4-BE49-F238E27FC236}">
                <a16:creationId xmlns:a16="http://schemas.microsoft.com/office/drawing/2014/main" id="{B6DA6E8E-22D9-F645-534B-7F2481DEF83E}"/>
              </a:ext>
            </a:extLst>
          </p:cNvPr>
          <p:cNvCxnSpPr/>
          <p:nvPr/>
        </p:nvCxnSpPr>
        <p:spPr>
          <a:xfrm>
            <a:off x="4421192" y="4076700"/>
            <a:ext cx="2362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4035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2336</TotalTime>
  <Words>2087</Words>
  <Application>Microsoft Office PowerPoint</Application>
  <PresentationFormat>Custom</PresentationFormat>
  <Paragraphs>144</Paragraphs>
  <Slides>28</Slides>
  <Notes>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28</vt:i4>
      </vt:variant>
    </vt:vector>
  </HeadingPairs>
  <TitlesOfParts>
    <vt:vector size="38" baseType="lpstr">
      <vt:lpstr>Times New Roman</vt:lpstr>
      <vt:lpstr>Arial</vt:lpstr>
      <vt:lpstr>Calibri</vt:lpstr>
      <vt:lpstr>#9Slide05 Phobia</vt:lpstr>
      <vt:lpstr>Tahoma</vt:lpstr>
      <vt:lpstr>Calibri Light</vt:lpstr>
      <vt:lpstr>SVN-Poky's</vt:lpstr>
      <vt:lpstr>Life Savers ExtraBold</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Tiếng Việt</dc:title>
  <dc:creator>OS</dc:creator>
  <cp:lastModifiedBy>Administrator</cp:lastModifiedBy>
  <cp:revision>44</cp:revision>
  <dcterms:created xsi:type="dcterms:W3CDTF">2006-08-16T00:00:00Z</dcterms:created>
  <dcterms:modified xsi:type="dcterms:W3CDTF">2022-12-19T01:51:58Z</dcterms:modified>
  <dc:identifier>DAFHgz4ln7w</dc:identifier>
</cp:coreProperties>
</file>