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85" r:id="rId4"/>
    <p:sldId id="290" r:id="rId5"/>
    <p:sldId id="289" r:id="rId6"/>
    <p:sldId id="288" r:id="rId7"/>
    <p:sldId id="287" r:id="rId8"/>
    <p:sldId id="279" r:id="rId9"/>
    <p:sldId id="292" r:id="rId10"/>
    <p:sldId id="293" r:id="rId11"/>
    <p:sldId id="295" r:id="rId12"/>
    <p:sldId id="291" r:id="rId13"/>
    <p:sldId id="280" r:id="rId14"/>
    <p:sldId id="296" r:id="rId15"/>
    <p:sldId id="298" r:id="rId16"/>
    <p:sldId id="300" r:id="rId17"/>
    <p:sldId id="294" r:id="rId18"/>
    <p:sldId id="281" r:id="rId19"/>
    <p:sldId id="268" r:id="rId20"/>
    <p:sldId id="284" r:id="rId21"/>
  </p:sldIdLst>
  <p:sldSz cx="18288000" cy="10287000"/>
  <p:notesSz cx="6858000" cy="9144000"/>
  <p:embeddedFontLst>
    <p:embeddedFont>
      <p:font typeface="#9Slide05 Dear Saturday" panose="02000505000000020004" pitchFamily="2" charset="0"/>
      <p:regular r:id="rId22"/>
    </p:embeddedFont>
    <p:embeddedFont>
      <p:font typeface="#9Slide05 Authentica Regular" pitchFamily="2" charset="0"/>
      <p:regular r:id="rId23"/>
    </p:embeddedFont>
    <p:embeddedFont>
      <p:font typeface="Dancing Script" panose="020B0604020202020204" charset="0"/>
      <p:regular r:id="rId24"/>
    </p:embeddedFont>
    <p:embeddedFont>
      <p:font typeface="#9Slide03 IcielPanton Black" panose="00000A00000000000000" pitchFamily="2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ADA"/>
    <a:srgbClr val="1C5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01" autoAdjust="0"/>
    <p:restoredTop sz="94649" autoAdjust="0"/>
  </p:normalViewPr>
  <p:slideViewPr>
    <p:cSldViewPr>
      <p:cViewPr varScale="1">
        <p:scale>
          <a:sx n="53" d="100"/>
          <a:sy n="53" d="100"/>
        </p:scale>
        <p:origin x="634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42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77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77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21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68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76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13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8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93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96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10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55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87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96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75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97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17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66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766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78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9" r:id="rId8"/>
    <p:sldLayoutId id="2147483678" r:id="rId9"/>
    <p:sldLayoutId id="2147483677" r:id="rId10"/>
    <p:sldLayoutId id="2147483676" r:id="rId11"/>
    <p:sldLayoutId id="2147483675" r:id="rId12"/>
    <p:sldLayoutId id="2147483674" r:id="rId13"/>
    <p:sldLayoutId id="2147483673" r:id="rId14"/>
    <p:sldLayoutId id="2147483672" r:id="rId15"/>
    <p:sldLayoutId id="2147483671" r:id="rId16"/>
    <p:sldLayoutId id="2147483670" r:id="rId17"/>
    <p:sldLayoutId id="2147483669" r:id="rId18"/>
    <p:sldLayoutId id="2147483668" r:id="rId19"/>
    <p:sldLayoutId id="2147483667" r:id="rId20"/>
    <p:sldLayoutId id="2147483666" r:id="rId21"/>
    <p:sldLayoutId id="2147483665" r:id="rId22"/>
    <p:sldLayoutId id="2147483664" r:id="rId23"/>
    <p:sldLayoutId id="2147483663" r:id="rId24"/>
    <p:sldLayoutId id="2147483662" r:id="rId25"/>
    <p:sldLayoutId id="2147483661" r:id="rId26"/>
    <p:sldLayoutId id="2147483660" r:id="rId27"/>
    <p:sldLayoutId id="2147483656" r:id="rId28"/>
    <p:sldLayoutId id="2147483657" r:id="rId29"/>
    <p:sldLayoutId id="2147483658" r:id="rId30"/>
    <p:sldLayoutId id="2147483659" r:id="rId3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sv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sv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sv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sv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1831141" y="7293528"/>
            <a:ext cx="20392874" cy="68850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657685" y="-892508"/>
            <a:ext cx="7904049" cy="29936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876300" y="613846"/>
            <a:ext cx="6694207" cy="88518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085759" y="7431386"/>
            <a:ext cx="5424809" cy="20343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119735" y="7293528"/>
            <a:ext cx="5041129" cy="382495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421452" y="4141208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Sinh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hoạt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theo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chủ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đề</a:t>
            </a:r>
            <a:endParaRPr lang="en-US" sz="6000" dirty="0">
              <a:solidFill>
                <a:srgbClr val="202020"/>
              </a:solidFill>
              <a:latin typeface="Dancing Script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845380" y="-433768"/>
            <a:ext cx="1814939" cy="16130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621720" y="804482"/>
            <a:ext cx="1814939" cy="16130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262779" y="372745"/>
            <a:ext cx="1814939" cy="161302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84C25F7-F132-764F-9921-E800E7B6D367}"/>
              </a:ext>
            </a:extLst>
          </p:cNvPr>
          <p:cNvGrpSpPr/>
          <p:nvPr/>
        </p:nvGrpSpPr>
        <p:grpSpPr>
          <a:xfrm>
            <a:off x="6196315" y="5413282"/>
            <a:ext cx="11790086" cy="1563887"/>
            <a:chOff x="6120490" y="4154909"/>
            <a:chExt cx="11790086" cy="1563887"/>
          </a:xfrm>
        </p:grpSpPr>
        <p:sp>
          <p:nvSpPr>
            <p:cNvPr id="8" name="TextBox 8"/>
            <p:cNvSpPr txBox="1"/>
            <p:nvPr/>
          </p:nvSpPr>
          <p:spPr>
            <a:xfrm>
              <a:off x="6120490" y="4154909"/>
              <a:ext cx="11768322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202020"/>
                  </a:solidFill>
                  <a:latin typeface="#9Slide03 IcielPanton Black" pitchFamily="2" charset="77"/>
                </a:rPr>
                <a:t>NHÀ SẠCH THÌ MÁT</a:t>
              </a: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26AFE2A4-AD32-694A-844A-3485C307AC9C}"/>
                </a:ext>
              </a:extLst>
            </p:cNvPr>
            <p:cNvSpPr txBox="1"/>
            <p:nvPr/>
          </p:nvSpPr>
          <p:spPr>
            <a:xfrm>
              <a:off x="6196151" y="4241468"/>
              <a:ext cx="11714425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0000"/>
                  </a:solidFill>
                  <a:latin typeface="#9Slide03 IcielPanton Black" pitchFamily="2" charset="77"/>
                </a:rPr>
                <a:t>NHÀ SẠCH THÌ MÁT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BE29EF0-274E-BB48-85FE-2ACB8D3E989D}"/>
              </a:ext>
            </a:extLst>
          </p:cNvPr>
          <p:cNvSpPr txBox="1"/>
          <p:nvPr/>
        </p:nvSpPr>
        <p:spPr>
          <a:xfrm>
            <a:off x="5562600" y="2123630"/>
            <a:ext cx="10995102" cy="1995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20000"/>
              </a:lnSpc>
            </a:pPr>
            <a:r>
              <a:rPr lang="nl-NL" sz="5400" b="1" u="sng" dirty="0">
                <a:solidFill>
                  <a:srgbClr val="1C564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 ĐỀ</a:t>
            </a:r>
            <a:r>
              <a:rPr lang="nl-NL" sz="5400" b="1" dirty="0">
                <a:solidFill>
                  <a:srgbClr val="1C564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GIỮ GÌN NHÀ CỬA NGĂN NẮP, SẠCH ĐẸP</a:t>
            </a:r>
            <a:endParaRPr lang="en-VN" sz="4800" dirty="0">
              <a:solidFill>
                <a:srgbClr val="1C564A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48610" y="1028700"/>
            <a:ext cx="1616899" cy="143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98105" y="-1415403"/>
            <a:ext cx="10045999" cy="38049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908465" y="2814628"/>
            <a:ext cx="11811000" cy="2848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nl-NL" sz="4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9150"/>
              </a:lnSpc>
            </a:pPr>
            <a:endParaRPr lang="en-US" sz="40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25365" y="8428854"/>
            <a:ext cx="1667869" cy="1482319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3D717FCB-9443-1845-8C36-C9A84ED29C3D}"/>
              </a:ext>
            </a:extLst>
          </p:cNvPr>
          <p:cNvSpPr txBox="1"/>
          <p:nvPr/>
        </p:nvSpPr>
        <p:spPr>
          <a:xfrm>
            <a:off x="3180193" y="1547497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dirty="0" err="1">
                <a:solidFill>
                  <a:srgbClr val="1C564A"/>
                </a:solidFill>
                <a:latin typeface="Dancing Script"/>
              </a:rPr>
              <a:t>Hoạt</a:t>
            </a:r>
            <a:r>
              <a:rPr lang="en-US" sz="6600" b="1" dirty="0">
                <a:solidFill>
                  <a:srgbClr val="1C564A"/>
                </a:solidFill>
                <a:latin typeface="Dancing Script"/>
              </a:rPr>
              <a:t> </a:t>
            </a:r>
            <a:r>
              <a:rPr lang="en-US" sz="6600" b="1" dirty="0" err="1">
                <a:solidFill>
                  <a:srgbClr val="1C564A"/>
                </a:solidFill>
                <a:latin typeface="Dancing Script"/>
              </a:rPr>
              <a:t>động</a:t>
            </a:r>
            <a:r>
              <a:rPr lang="en-US" sz="6600" b="1" dirty="0">
                <a:solidFill>
                  <a:srgbClr val="1C564A"/>
                </a:solidFill>
                <a:latin typeface="Dancing Script"/>
              </a:rPr>
              <a:t> 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60C895-63E2-3746-A3EF-3A3D6BA02E4C}"/>
              </a:ext>
            </a:extLst>
          </p:cNvPr>
          <p:cNvGrpSpPr/>
          <p:nvPr/>
        </p:nvGrpSpPr>
        <p:grpSpPr>
          <a:xfrm>
            <a:off x="568535" y="588227"/>
            <a:ext cx="4808309" cy="5207430"/>
            <a:chOff x="568535" y="588227"/>
            <a:chExt cx="4808309" cy="5207430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68403808-2C31-A740-A332-ECEB391C3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914400" y="588227"/>
              <a:ext cx="4116581" cy="346307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78C935-D0E1-944A-88BF-51D68DD04DEE}"/>
                </a:ext>
              </a:extLst>
            </p:cNvPr>
            <p:cNvSpPr txBox="1"/>
            <p:nvPr/>
          </p:nvSpPr>
          <p:spPr>
            <a:xfrm>
              <a:off x="568535" y="4349107"/>
              <a:ext cx="4808309" cy="14465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>
                  <a:solidFill>
                    <a:schemeClr val="accent2"/>
                  </a:solidFill>
                  <a:latin typeface="#9Slide03 IcielPanton Black" pitchFamily="2" charset="77"/>
                </a:rPr>
                <a:t>HOẠT ĐỘNG THEO NHÓM</a:t>
              </a:r>
            </a:p>
          </p:txBody>
        </p:sp>
      </p:grp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0BB95F-DA0B-F14D-B1BA-662BC7E3F71D}"/>
              </a:ext>
            </a:extLst>
          </p:cNvPr>
          <p:cNvSpPr/>
          <p:nvPr/>
        </p:nvSpPr>
        <p:spPr>
          <a:xfrm>
            <a:off x="1244455" y="6511752"/>
            <a:ext cx="4808309" cy="120214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CHIA SẺ TRƯỚC LỚP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8E93A5-B4F5-294C-8A2D-5890297A95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147" y="5050079"/>
            <a:ext cx="8216900" cy="46228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401147" flipH="1">
            <a:off x="-2509808" y="7831965"/>
            <a:ext cx="12316832" cy="415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1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48610" y="1028700"/>
            <a:ext cx="1616899" cy="143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98105" y="-1415403"/>
            <a:ext cx="10045999" cy="38049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25365" y="8428854"/>
            <a:ext cx="1667869" cy="1482319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3D717FCB-9443-1845-8C36-C9A84ED29C3D}"/>
              </a:ext>
            </a:extLst>
          </p:cNvPr>
          <p:cNvSpPr txBox="1"/>
          <p:nvPr/>
        </p:nvSpPr>
        <p:spPr>
          <a:xfrm>
            <a:off x="4797090" y="2147101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dirty="0" err="1">
                <a:solidFill>
                  <a:srgbClr val="1C564A"/>
                </a:solidFill>
                <a:latin typeface="Dancing Script"/>
              </a:rPr>
              <a:t>Hoạt</a:t>
            </a:r>
            <a:r>
              <a:rPr lang="en-US" sz="6600" b="1" dirty="0">
                <a:solidFill>
                  <a:srgbClr val="1C564A"/>
                </a:solidFill>
                <a:latin typeface="Dancing Script"/>
              </a:rPr>
              <a:t> </a:t>
            </a:r>
            <a:r>
              <a:rPr lang="en-US" sz="6600" b="1" dirty="0" err="1">
                <a:solidFill>
                  <a:srgbClr val="1C564A"/>
                </a:solidFill>
                <a:latin typeface="Dancing Script"/>
              </a:rPr>
              <a:t>động</a:t>
            </a:r>
            <a:r>
              <a:rPr lang="en-US" sz="6600" b="1" dirty="0">
                <a:solidFill>
                  <a:srgbClr val="1C564A"/>
                </a:solidFill>
                <a:latin typeface="Dancing Script"/>
              </a:rPr>
              <a:t> 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8E93A5-B4F5-294C-8A2D-5890297A95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90" y="4169581"/>
            <a:ext cx="9035696" cy="50834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DAF659-134B-644C-BB92-D23E04E5ABC2}"/>
              </a:ext>
            </a:extLst>
          </p:cNvPr>
          <p:cNvSpPr txBox="1"/>
          <p:nvPr/>
        </p:nvSpPr>
        <p:spPr>
          <a:xfrm>
            <a:off x="9946086" y="4169581"/>
            <a:ext cx="778936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- Khăn để lau bàn, lau ghế</a:t>
            </a:r>
          </a:p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Chổi cước quét phòng tắm cho dáo nước</a:t>
            </a:r>
          </a:p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Chổi lông gà để quét bụi các ô cửa sổ</a:t>
            </a:r>
          </a:p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Găng tay để đeo vào mỗi khi cọ rửa các đồ vật bằng hóa chất,…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041CEC0C-8FF0-9D4F-BE0E-C4EF7A4F9A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14400" y="588227"/>
            <a:ext cx="4116581" cy="346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3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82502">
            <a:off x="-1258311" y="6853972"/>
            <a:ext cx="21832685" cy="7371164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2931719F-D372-384A-9A7E-CF0CBBDDCB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928054" y="869413"/>
            <a:ext cx="6464558" cy="85481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612209" y="2861263"/>
            <a:ext cx="4290542" cy="62181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068631" y="7441125"/>
            <a:ext cx="1634486" cy="14526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667144">
            <a:off x="4877299" y="8188329"/>
            <a:ext cx="1318411" cy="1171738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82C35BEF-F2D0-0643-9263-191465CF264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357067" y="6561413"/>
            <a:ext cx="2635658" cy="2961414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C0F3FA68-4DEC-D144-866F-C27659F4D12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144000" y="285001"/>
            <a:ext cx="2230262" cy="23838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31CEF6-EA89-ED42-95ED-E5A82A18C20F}"/>
              </a:ext>
            </a:extLst>
          </p:cNvPr>
          <p:cNvSpPr txBox="1"/>
          <p:nvPr/>
        </p:nvSpPr>
        <p:spPr>
          <a:xfrm>
            <a:off x="5181600" y="2920793"/>
            <a:ext cx="10430609" cy="3989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54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nl-NL" sz="5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5400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nl-NL" sz="5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5400" i="1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nl-NL" sz="5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5400" i="1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nl-NL" sz="5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5400" i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nl-NL" sz="5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5400" i="1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nl-NL" sz="5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5400" i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nl-NL" sz="5400" i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nl-NL" sz="5400" i="1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nl-NL" sz="5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5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nl-NL" sz="5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54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nl-NL" sz="5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5400" i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nl-NL" sz="5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5400" i="1" dirty="0" err="1"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nl-NL" sz="5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5400" i="1" dirty="0" err="1"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nl-NL" sz="5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5400" i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nl-NL" sz="5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5400" i="1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nl-NL" sz="54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5400" i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nl-NL" sz="5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5400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nl-NL" sz="5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5400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nl-NL" sz="5400" i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nl-NL" sz="5400" i="1" dirty="0" err="1"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nl-NL" sz="5400" i="1" dirty="0">
                <a:latin typeface="Arial" panose="020B0604020202020204" pitchFamily="34" charset="0"/>
                <a:cs typeface="Arial" panose="020B0604020202020204" pitchFamily="34" charset="0"/>
              </a:rPr>
              <a:t> lí </a:t>
            </a:r>
            <a:r>
              <a:rPr lang="nl-NL" sz="5400" i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nl-NL" sz="5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5400" i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nl-NL" sz="5400" i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nl-NL" sz="54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nl-NL" sz="5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5400" i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nl-NL" sz="5400" i="1" dirty="0">
                <a:latin typeface="Arial" panose="020B0604020202020204" pitchFamily="34" charset="0"/>
                <a:cs typeface="Arial" panose="020B0604020202020204" pitchFamily="34" charset="0"/>
              </a:rPr>
              <a:t> ta</a:t>
            </a:r>
            <a:r>
              <a:rPr lang="en-VN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5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95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914572">
            <a:off x="8529632" y="5987338"/>
            <a:ext cx="16697333" cy="51646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71142" y="3007456"/>
            <a:ext cx="7308108" cy="61479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970830" y="2728532"/>
            <a:ext cx="1814939" cy="161302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63473" y="3661181"/>
            <a:ext cx="975471" cy="866950"/>
          </a:xfrm>
          <a:prstGeom prst="rect">
            <a:avLst/>
          </a:prstGeom>
        </p:spPr>
      </p:pic>
      <p:pic>
        <p:nvPicPr>
          <p:cNvPr id="37" name="Picture 7">
            <a:extLst>
              <a:ext uri="{FF2B5EF4-FFF2-40B4-BE49-F238E27FC236}">
                <a16:creationId xmlns:a16="http://schemas.microsoft.com/office/drawing/2014/main" id="{9379DCA4-7ABD-104F-A1E7-3CFF2C995FD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71809" y="120330"/>
            <a:ext cx="9030583" cy="2342719"/>
          </a:xfrm>
          <a:prstGeom prst="rect">
            <a:avLst/>
          </a:prstGeom>
        </p:spPr>
      </p:pic>
      <p:pic>
        <p:nvPicPr>
          <p:cNvPr id="39" name="Picture 7">
            <a:extLst>
              <a:ext uri="{FF2B5EF4-FFF2-40B4-BE49-F238E27FC236}">
                <a16:creationId xmlns:a16="http://schemas.microsoft.com/office/drawing/2014/main" id="{89E89E48-F7F9-7243-9FD0-A24E250BC2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362">
            <a:off x="9318670" y="6932"/>
            <a:ext cx="9030583" cy="234271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361997" y="-555298"/>
            <a:ext cx="3709915" cy="2761353"/>
            <a:chOff x="0" y="0"/>
            <a:chExt cx="4946553" cy="368180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1632601">
              <a:off x="1851546" y="438703"/>
              <a:ext cx="2597575" cy="28043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1244126">
              <a:off x="412325" y="438703"/>
              <a:ext cx="2597575" cy="280439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FE5B9AC-4C17-D749-BE79-21BA303D47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326" y="1997605"/>
            <a:ext cx="11156369" cy="816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15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401147" flipH="1">
            <a:off x="-5759059" y="7175094"/>
            <a:ext cx="18434339" cy="622381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48610" y="1028700"/>
            <a:ext cx="1616899" cy="143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98105" y="-1415403"/>
            <a:ext cx="10045999" cy="38049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457037" y="4414566"/>
            <a:ext cx="9200180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50"/>
              </a:lnSpc>
            </a:pPr>
            <a:r>
              <a:rPr lang="nl-NL" sz="6600" b="1" dirty="0">
                <a:solidFill>
                  <a:srgbClr val="C00000"/>
                </a:solidFill>
              </a:rPr>
              <a:t>Bí kíp </a:t>
            </a:r>
            <a:r>
              <a:rPr lang="nl-NL" sz="6600" b="1" dirty="0" err="1">
                <a:solidFill>
                  <a:srgbClr val="C00000"/>
                </a:solidFill>
              </a:rPr>
              <a:t>sử</a:t>
            </a:r>
            <a:r>
              <a:rPr lang="nl-NL" sz="6600" b="1" dirty="0">
                <a:solidFill>
                  <a:srgbClr val="C00000"/>
                </a:solidFill>
              </a:rPr>
              <a:t> </a:t>
            </a:r>
            <a:r>
              <a:rPr lang="nl-NL" sz="6600" b="1" dirty="0" err="1">
                <a:solidFill>
                  <a:srgbClr val="C00000"/>
                </a:solidFill>
              </a:rPr>
              <a:t>dụng</a:t>
            </a:r>
            <a:r>
              <a:rPr lang="nl-NL" sz="6600" b="1" dirty="0">
                <a:solidFill>
                  <a:srgbClr val="C00000"/>
                </a:solidFill>
              </a:rPr>
              <a:t> </a:t>
            </a:r>
            <a:r>
              <a:rPr lang="nl-NL" sz="6600" b="1" dirty="0" err="1">
                <a:solidFill>
                  <a:srgbClr val="C00000"/>
                </a:solidFill>
              </a:rPr>
              <a:t>các</a:t>
            </a:r>
            <a:r>
              <a:rPr lang="nl-NL" sz="6600" b="1" dirty="0">
                <a:solidFill>
                  <a:srgbClr val="C00000"/>
                </a:solidFill>
              </a:rPr>
              <a:t> </a:t>
            </a:r>
            <a:r>
              <a:rPr lang="nl-NL" sz="6600" b="1" dirty="0" err="1">
                <a:solidFill>
                  <a:srgbClr val="C00000"/>
                </a:solidFill>
              </a:rPr>
              <a:t>dụng</a:t>
            </a:r>
            <a:r>
              <a:rPr lang="nl-NL" sz="6600" b="1" dirty="0">
                <a:solidFill>
                  <a:srgbClr val="C00000"/>
                </a:solidFill>
              </a:rPr>
              <a:t> </a:t>
            </a:r>
            <a:r>
              <a:rPr lang="nl-NL" sz="6600" b="1" dirty="0" err="1">
                <a:solidFill>
                  <a:srgbClr val="C00000"/>
                </a:solidFill>
              </a:rPr>
              <a:t>cụ</a:t>
            </a:r>
            <a:r>
              <a:rPr lang="nl-NL" sz="6600" b="1" dirty="0">
                <a:solidFill>
                  <a:srgbClr val="C00000"/>
                </a:solidFill>
              </a:rPr>
              <a:t> </a:t>
            </a:r>
            <a:r>
              <a:rPr lang="nl-NL" sz="6600" b="1" dirty="0" err="1">
                <a:solidFill>
                  <a:srgbClr val="C00000"/>
                </a:solidFill>
              </a:rPr>
              <a:t>lau</a:t>
            </a:r>
            <a:r>
              <a:rPr lang="nl-NL" sz="6600" b="1" dirty="0">
                <a:solidFill>
                  <a:srgbClr val="C00000"/>
                </a:solidFill>
              </a:rPr>
              <a:t> </a:t>
            </a:r>
            <a:r>
              <a:rPr lang="nl-NL" sz="6600" b="1" dirty="0" err="1">
                <a:solidFill>
                  <a:srgbClr val="C00000"/>
                </a:solidFill>
              </a:rPr>
              <a:t>dọn</a:t>
            </a:r>
            <a:r>
              <a:rPr lang="nl-NL" sz="6600" b="1" dirty="0">
                <a:solidFill>
                  <a:srgbClr val="C00000"/>
                </a:solidFill>
              </a:rPr>
              <a:t> </a:t>
            </a:r>
            <a:r>
              <a:rPr lang="nl-NL" sz="6600" b="1" dirty="0" err="1">
                <a:solidFill>
                  <a:srgbClr val="C00000"/>
                </a:solidFill>
              </a:rPr>
              <a:t>vệ</a:t>
            </a:r>
            <a:r>
              <a:rPr lang="nl-NL" sz="6600" b="1" dirty="0">
                <a:solidFill>
                  <a:srgbClr val="C00000"/>
                </a:solidFill>
              </a:rPr>
              <a:t> </a:t>
            </a:r>
            <a:r>
              <a:rPr lang="nl-NL" sz="6600" b="1" dirty="0" err="1">
                <a:solidFill>
                  <a:srgbClr val="C00000"/>
                </a:solidFill>
              </a:rPr>
              <a:t>sinh</a:t>
            </a:r>
            <a:r>
              <a:rPr lang="nl-NL" sz="6600" b="1" dirty="0">
                <a:solidFill>
                  <a:srgbClr val="C00000"/>
                </a:solidFill>
              </a:rPr>
              <a:t> </a:t>
            </a:r>
            <a:r>
              <a:rPr lang="nl-NL" sz="6600" b="1" dirty="0" err="1">
                <a:solidFill>
                  <a:srgbClr val="C00000"/>
                </a:solidFill>
              </a:rPr>
              <a:t>nhà</a:t>
            </a:r>
            <a:r>
              <a:rPr lang="nl-NL" sz="6600" b="1" dirty="0">
                <a:solidFill>
                  <a:srgbClr val="C00000"/>
                </a:solidFill>
              </a:rPr>
              <a:t> </a:t>
            </a:r>
            <a:r>
              <a:rPr lang="nl-NL" sz="6600" b="1" dirty="0" err="1">
                <a:solidFill>
                  <a:srgbClr val="C00000"/>
                </a:solidFill>
              </a:rPr>
              <a:t>cửa</a:t>
            </a:r>
            <a:r>
              <a:rPr lang="en-VN" sz="34400" dirty="0">
                <a:solidFill>
                  <a:srgbClr val="C00000"/>
                </a:solidFill>
              </a:rPr>
              <a:t> </a:t>
            </a:r>
            <a:endParaRPr lang="en-US" sz="34400" dirty="0">
              <a:solidFill>
                <a:srgbClr val="C00000"/>
              </a:solidFill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25365" y="8428854"/>
            <a:ext cx="1667869" cy="1482319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3D717FCB-9443-1845-8C36-C9A84ED29C3D}"/>
              </a:ext>
            </a:extLst>
          </p:cNvPr>
          <p:cNvSpPr txBox="1"/>
          <p:nvPr/>
        </p:nvSpPr>
        <p:spPr>
          <a:xfrm>
            <a:off x="8495136" y="3119754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dirty="0" err="1">
                <a:solidFill>
                  <a:srgbClr val="1C564A"/>
                </a:solidFill>
                <a:latin typeface="Dancing Script"/>
              </a:rPr>
              <a:t>Hoạt</a:t>
            </a:r>
            <a:r>
              <a:rPr lang="en-US" sz="6600" b="1" dirty="0">
                <a:solidFill>
                  <a:srgbClr val="1C564A"/>
                </a:solidFill>
                <a:latin typeface="Dancing Script"/>
              </a:rPr>
              <a:t> </a:t>
            </a:r>
            <a:r>
              <a:rPr lang="en-US" sz="6600" b="1" dirty="0" err="1">
                <a:solidFill>
                  <a:srgbClr val="1C564A"/>
                </a:solidFill>
                <a:latin typeface="Dancing Script"/>
              </a:rPr>
              <a:t>động</a:t>
            </a:r>
            <a:r>
              <a:rPr lang="en-US" sz="6600" b="1" dirty="0">
                <a:solidFill>
                  <a:srgbClr val="1C564A"/>
                </a:solidFill>
                <a:latin typeface="Dancing Script"/>
              </a:rPr>
              <a:t> 2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68403808-2C31-A740-A332-ECEB391C344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48928" y="2465719"/>
            <a:ext cx="7308108" cy="614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1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401147" flipH="1">
            <a:off x="-4021882" y="8309952"/>
            <a:ext cx="14094307" cy="47585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48610" y="1028700"/>
            <a:ext cx="1616899" cy="143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98105" y="-1415403"/>
            <a:ext cx="10045999" cy="38049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25365" y="8428854"/>
            <a:ext cx="1667869" cy="1482319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3D717FCB-9443-1845-8C36-C9A84ED29C3D}"/>
              </a:ext>
            </a:extLst>
          </p:cNvPr>
          <p:cNvSpPr txBox="1"/>
          <p:nvPr/>
        </p:nvSpPr>
        <p:spPr>
          <a:xfrm>
            <a:off x="7416999" y="2598235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dirty="0" err="1">
                <a:solidFill>
                  <a:srgbClr val="1C564A"/>
                </a:solidFill>
                <a:latin typeface="Dancing Script"/>
              </a:rPr>
              <a:t>Hoạt</a:t>
            </a:r>
            <a:r>
              <a:rPr lang="en-US" sz="6600" b="1" dirty="0">
                <a:solidFill>
                  <a:srgbClr val="1C564A"/>
                </a:solidFill>
                <a:latin typeface="Dancing Script"/>
              </a:rPr>
              <a:t> </a:t>
            </a:r>
            <a:r>
              <a:rPr lang="en-US" sz="6600" b="1" dirty="0" err="1">
                <a:solidFill>
                  <a:srgbClr val="1C564A"/>
                </a:solidFill>
                <a:latin typeface="Dancing Script"/>
              </a:rPr>
              <a:t>động</a:t>
            </a:r>
            <a:r>
              <a:rPr lang="en-US" sz="6600" b="1" dirty="0">
                <a:solidFill>
                  <a:srgbClr val="1C564A"/>
                </a:solidFill>
                <a:latin typeface="Dancing Script"/>
              </a:rPr>
              <a:t> 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60C895-63E2-3746-A3EF-3A3D6BA02E4C}"/>
              </a:ext>
            </a:extLst>
          </p:cNvPr>
          <p:cNvGrpSpPr/>
          <p:nvPr/>
        </p:nvGrpSpPr>
        <p:grpSpPr>
          <a:xfrm>
            <a:off x="568535" y="588227"/>
            <a:ext cx="4808309" cy="5207430"/>
            <a:chOff x="568535" y="588227"/>
            <a:chExt cx="4808309" cy="5207430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68403808-2C31-A740-A332-ECEB391C3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914400" y="588227"/>
              <a:ext cx="4116581" cy="346307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78C935-D0E1-944A-88BF-51D68DD04DEE}"/>
                </a:ext>
              </a:extLst>
            </p:cNvPr>
            <p:cNvSpPr txBox="1"/>
            <p:nvPr/>
          </p:nvSpPr>
          <p:spPr>
            <a:xfrm>
              <a:off x="568535" y="4349107"/>
              <a:ext cx="4808309" cy="14465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>
                  <a:solidFill>
                    <a:schemeClr val="accent2"/>
                  </a:solidFill>
                  <a:latin typeface="#9Slide03 IcielPanton Black" pitchFamily="2" charset="77"/>
                </a:rPr>
                <a:t>HOẠT ĐỘNG </a:t>
              </a:r>
            </a:p>
            <a:p>
              <a:pPr algn="ctr"/>
              <a:r>
                <a:rPr lang="en-VN" sz="4400" dirty="0">
                  <a:solidFill>
                    <a:schemeClr val="accent2"/>
                  </a:solidFill>
                  <a:latin typeface="#9Slide03 IcielPanton Black" pitchFamily="2" charset="77"/>
                </a:rPr>
                <a:t>CÁ NHÂN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391EFE8-AC1D-384F-81F7-6FF604601BB5}"/>
              </a:ext>
            </a:extLst>
          </p:cNvPr>
          <p:cNvSpPr/>
          <p:nvPr/>
        </p:nvSpPr>
        <p:spPr>
          <a:xfrm>
            <a:off x="6445086" y="4060692"/>
            <a:ext cx="11465136" cy="1987009"/>
          </a:xfrm>
          <a:prstGeom prst="rect">
            <a:avLst/>
          </a:prstGeom>
          <a:solidFill>
            <a:srgbClr val="C00000">
              <a:alpha val="390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4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40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US" sz="4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4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4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4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4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4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4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4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4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giúp</a:t>
            </a:r>
            <a:r>
              <a:rPr lang="en-US" sz="4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4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cửa</a:t>
            </a:r>
            <a:r>
              <a:rPr lang="en-US" sz="4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lang="en-US" sz="4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sạch</a:t>
            </a:r>
            <a:r>
              <a:rPr lang="en-US" sz="4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endParaRPr lang="en-VN" sz="4000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40E16A-5FD3-B649-8AE6-F9201F02E9F5}"/>
              </a:ext>
            </a:extLst>
          </p:cNvPr>
          <p:cNvSpPr/>
          <p:nvPr/>
        </p:nvSpPr>
        <p:spPr>
          <a:xfrm>
            <a:off x="6473947" y="6669992"/>
            <a:ext cx="11465136" cy="1803224"/>
          </a:xfrm>
          <a:prstGeom prst="rect">
            <a:avLst/>
          </a:prstGeom>
          <a:solidFill>
            <a:srgbClr val="C00000">
              <a:alpha val="390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quản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dọn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endParaRPr lang="en-VN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0BB95F-DA0B-F14D-B1BA-662BC7E3F71D}"/>
              </a:ext>
            </a:extLst>
          </p:cNvPr>
          <p:cNvSpPr/>
          <p:nvPr/>
        </p:nvSpPr>
        <p:spPr>
          <a:xfrm>
            <a:off x="1244455" y="6511752"/>
            <a:ext cx="4808309" cy="120214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8179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  <p:bldP spid="13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27652" y="2527488"/>
            <a:ext cx="1616899" cy="143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98105" y="-1415403"/>
            <a:ext cx="10045999" cy="38049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953000" y="2842341"/>
            <a:ext cx="12530634" cy="2244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cs typeface="Arial" panose="020B0604020202020204" pitchFamily="34" charset="0"/>
              </a:rPr>
              <a:t>Những việc em và người thân có thể cùng làm là: nấu cơm, lau bàn, lau nhà, dọn cỏ trong vườn, trồng cây, …</a:t>
            </a:r>
          </a:p>
          <a:p>
            <a:pPr algn="ctr">
              <a:lnSpc>
                <a:spcPts val="9150"/>
              </a:lnSpc>
            </a:pP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25365" y="8428854"/>
            <a:ext cx="1667869" cy="1482319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3D717FCB-9443-1845-8C36-C9A84ED29C3D}"/>
              </a:ext>
            </a:extLst>
          </p:cNvPr>
          <p:cNvSpPr txBox="1"/>
          <p:nvPr/>
        </p:nvSpPr>
        <p:spPr>
          <a:xfrm>
            <a:off x="107157" y="1148731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dirty="0" err="1">
                <a:solidFill>
                  <a:srgbClr val="1C564A"/>
                </a:solidFill>
                <a:latin typeface="Dancing Script"/>
              </a:rPr>
              <a:t>Hoạt</a:t>
            </a:r>
            <a:r>
              <a:rPr lang="en-US" sz="6600" b="1" dirty="0">
                <a:solidFill>
                  <a:srgbClr val="1C564A"/>
                </a:solidFill>
                <a:latin typeface="Dancing Script"/>
              </a:rPr>
              <a:t> </a:t>
            </a:r>
            <a:r>
              <a:rPr lang="en-US" sz="6600" b="1" dirty="0" err="1">
                <a:solidFill>
                  <a:srgbClr val="1C564A"/>
                </a:solidFill>
                <a:latin typeface="Dancing Script"/>
              </a:rPr>
              <a:t>động</a:t>
            </a:r>
            <a:r>
              <a:rPr lang="en-US" sz="6600" b="1" dirty="0">
                <a:solidFill>
                  <a:srgbClr val="1C564A"/>
                </a:solidFill>
                <a:latin typeface="Dancing Script"/>
              </a:rPr>
              <a:t> 2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68403808-2C31-A740-A332-ECEB391C34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1619" y="3945495"/>
            <a:ext cx="4116581" cy="34630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91EFE8-AC1D-384F-81F7-6FF604601BB5}"/>
              </a:ext>
            </a:extLst>
          </p:cNvPr>
          <p:cNvSpPr/>
          <p:nvPr/>
        </p:nvSpPr>
        <p:spPr>
          <a:xfrm>
            <a:off x="4953000" y="4320626"/>
            <a:ext cx="13140234" cy="1984099"/>
          </a:xfrm>
          <a:prstGeom prst="rect">
            <a:avLst/>
          </a:prstGeom>
          <a:solidFill>
            <a:srgbClr val="C00000">
              <a:alpha val="390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vi-VN" sz="4000" dirty="0">
                <a:solidFill>
                  <a:srgbClr val="000000"/>
                </a:solidFill>
                <a:cs typeface="Arial" panose="020B0604020202020204" pitchFamily="34" charset="0"/>
              </a:rPr>
              <a:t>Quét nhà bằng bằng chổi chít sau đó phải treo lên hoặc để chống đầu gậy xuống đất nhằm tránh cho chổi không bị tòe.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40E16A-5FD3-B649-8AE6-F9201F02E9F5}"/>
              </a:ext>
            </a:extLst>
          </p:cNvPr>
          <p:cNvSpPr/>
          <p:nvPr/>
        </p:nvSpPr>
        <p:spPr>
          <a:xfrm>
            <a:off x="4977062" y="6559657"/>
            <a:ext cx="13116171" cy="1202149"/>
          </a:xfrm>
          <a:prstGeom prst="rect">
            <a:avLst/>
          </a:prstGeom>
          <a:solidFill>
            <a:srgbClr val="C00000">
              <a:alpha val="390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vi-VN" sz="4000" dirty="0">
                <a:solidFill>
                  <a:srgbClr val="000000"/>
                </a:solidFill>
                <a:cs typeface="Arial" panose="020B0604020202020204" pitchFamily="34" charset="0"/>
              </a:rPr>
              <a:t> Sau khi lau bàn xong, em nên giặt giẻ lau và phơi khô. 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9CD614-7550-FD45-AA8E-52F6DAD2B92A}"/>
              </a:ext>
            </a:extLst>
          </p:cNvPr>
          <p:cNvSpPr/>
          <p:nvPr/>
        </p:nvSpPr>
        <p:spPr>
          <a:xfrm>
            <a:off x="5028307" y="8138428"/>
            <a:ext cx="13064925" cy="1202149"/>
          </a:xfrm>
          <a:prstGeom prst="rect">
            <a:avLst/>
          </a:prstGeom>
          <a:solidFill>
            <a:srgbClr val="C00000">
              <a:alpha val="390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rgbClr val="000000"/>
                </a:solidFill>
                <a:cs typeface="Arial" panose="020B0604020202020204" pitchFamily="34" charset="0"/>
              </a:rPr>
              <a:t>- Sau khi lau nhà xong giặt lại cây lau nhà cho tới khi nước giặt trong, rồi vắt mạnh cho dáo nước,... </a:t>
            </a: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00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6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82502">
            <a:off x="-1258311" y="6853972"/>
            <a:ext cx="21832685" cy="7371164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2931719F-D372-384A-9A7E-CF0CBBDDCB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928054" y="869413"/>
            <a:ext cx="6464558" cy="85481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612209" y="2861263"/>
            <a:ext cx="4290542" cy="62181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068631" y="7441125"/>
            <a:ext cx="1634486" cy="14526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667144">
            <a:off x="4877299" y="8188329"/>
            <a:ext cx="1318411" cy="1171738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82C35BEF-F2D0-0643-9263-191465CF264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357067" y="6561413"/>
            <a:ext cx="2635658" cy="2961414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C0F3FA68-4DEC-D144-866F-C27659F4D12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144000" y="285001"/>
            <a:ext cx="2230262" cy="23838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31CEF6-EA89-ED42-95ED-E5A82A18C20F}"/>
              </a:ext>
            </a:extLst>
          </p:cNvPr>
          <p:cNvSpPr txBox="1"/>
          <p:nvPr/>
        </p:nvSpPr>
        <p:spPr>
          <a:xfrm>
            <a:off x="5193685" y="2861263"/>
            <a:ext cx="10430609" cy="3556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4800" dirty="0" err="1"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800" dirty="0" err="1"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8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8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8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800" dirty="0" err="1"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8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8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8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8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4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8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8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8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 hát, </a:t>
            </a:r>
            <a:r>
              <a:rPr lang="nl-NL" sz="4800" dirty="0" err="1"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8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8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8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en-VN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4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93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914572">
            <a:off x="8529632" y="5987338"/>
            <a:ext cx="16697333" cy="51646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55902" y="3042028"/>
            <a:ext cx="7308108" cy="61479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970830" y="2728532"/>
            <a:ext cx="1814939" cy="161302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63473" y="3661181"/>
            <a:ext cx="975471" cy="866950"/>
          </a:xfrm>
          <a:prstGeom prst="rect">
            <a:avLst/>
          </a:prstGeom>
        </p:spPr>
      </p:pic>
      <p:pic>
        <p:nvPicPr>
          <p:cNvPr id="37" name="Picture 7">
            <a:extLst>
              <a:ext uri="{FF2B5EF4-FFF2-40B4-BE49-F238E27FC236}">
                <a16:creationId xmlns:a16="http://schemas.microsoft.com/office/drawing/2014/main" id="{9379DCA4-7ABD-104F-A1E7-3CFF2C995FD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71809" y="120330"/>
            <a:ext cx="9030583" cy="2342719"/>
          </a:xfrm>
          <a:prstGeom prst="rect">
            <a:avLst/>
          </a:prstGeom>
        </p:spPr>
      </p:pic>
      <p:pic>
        <p:nvPicPr>
          <p:cNvPr id="39" name="Picture 7">
            <a:extLst>
              <a:ext uri="{FF2B5EF4-FFF2-40B4-BE49-F238E27FC236}">
                <a16:creationId xmlns:a16="http://schemas.microsoft.com/office/drawing/2014/main" id="{89E89E48-F7F9-7243-9FD0-A24E250BC2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362">
            <a:off x="9318670" y="6932"/>
            <a:ext cx="9030583" cy="234271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361997" y="-555298"/>
            <a:ext cx="3709915" cy="2761353"/>
            <a:chOff x="0" y="0"/>
            <a:chExt cx="4946553" cy="368180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1632601">
              <a:off x="1851546" y="438703"/>
              <a:ext cx="2597575" cy="28043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1244126">
              <a:off x="412325" y="438703"/>
              <a:ext cx="2597575" cy="2804399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6291CCF-2EE8-1945-9E07-7BC8689AA8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7171" y="2463049"/>
            <a:ext cx="11408817" cy="767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99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439649">
            <a:off x="-2927449" y="4430811"/>
            <a:ext cx="27253793" cy="92014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002236">
            <a:off x="6047750" y="4680056"/>
            <a:ext cx="2768895" cy="246085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73208" y="947454"/>
            <a:ext cx="16408283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5400" dirty="0" err="1"/>
              <a:t>Hãy</a:t>
            </a:r>
            <a:r>
              <a:rPr lang="nl-NL" sz="5400" dirty="0"/>
              <a:t> </a:t>
            </a:r>
            <a:r>
              <a:rPr lang="nl-NL" sz="5400" dirty="0" err="1"/>
              <a:t>cùng</a:t>
            </a:r>
            <a:r>
              <a:rPr lang="nl-NL" sz="5400" dirty="0"/>
              <a:t> </a:t>
            </a:r>
            <a:r>
              <a:rPr lang="nl-NL" sz="5400" dirty="0" err="1"/>
              <a:t>với</a:t>
            </a:r>
            <a:r>
              <a:rPr lang="nl-NL" sz="5400" dirty="0"/>
              <a:t> </a:t>
            </a:r>
            <a:r>
              <a:rPr lang="nl-NL" sz="5400" dirty="0" err="1"/>
              <a:t>người</a:t>
            </a:r>
            <a:r>
              <a:rPr lang="nl-NL" sz="5400" dirty="0"/>
              <a:t> </a:t>
            </a:r>
            <a:r>
              <a:rPr lang="nl-NL" sz="5400" dirty="0" err="1"/>
              <a:t>thân</a:t>
            </a:r>
            <a:r>
              <a:rPr lang="nl-NL" sz="5400" dirty="0"/>
              <a:t> </a:t>
            </a:r>
            <a:r>
              <a:rPr lang="nl-NL" sz="5400" dirty="0" err="1"/>
              <a:t>chọn</a:t>
            </a:r>
            <a:r>
              <a:rPr lang="nl-NL" sz="5400" dirty="0"/>
              <a:t> </a:t>
            </a:r>
            <a:r>
              <a:rPr lang="nl-NL" sz="5400" dirty="0" err="1"/>
              <a:t>một</a:t>
            </a:r>
            <a:r>
              <a:rPr lang="nl-NL" sz="5400" dirty="0"/>
              <a:t> </a:t>
            </a:r>
            <a:r>
              <a:rPr lang="nl-NL" sz="5400" dirty="0" err="1"/>
              <a:t>việc</a:t>
            </a:r>
            <a:r>
              <a:rPr lang="nl-NL" sz="5400" dirty="0"/>
              <a:t> </a:t>
            </a:r>
            <a:r>
              <a:rPr lang="nl-NL" sz="5400" dirty="0" err="1"/>
              <a:t>để</a:t>
            </a:r>
            <a:r>
              <a:rPr lang="nl-NL" sz="5400" dirty="0"/>
              <a:t> </a:t>
            </a:r>
            <a:r>
              <a:rPr lang="nl-NL" sz="5400" dirty="0" err="1"/>
              <a:t>thực</a:t>
            </a:r>
            <a:r>
              <a:rPr lang="nl-NL" sz="5400" dirty="0"/>
              <a:t> </a:t>
            </a:r>
            <a:r>
              <a:rPr lang="nl-NL" sz="5400" dirty="0" err="1"/>
              <a:t>hiện</a:t>
            </a:r>
            <a:r>
              <a:rPr lang="nl-NL" sz="5400" dirty="0"/>
              <a:t> </a:t>
            </a:r>
            <a:r>
              <a:rPr lang="nl-NL" sz="5400" dirty="0" err="1"/>
              <a:t>ở</a:t>
            </a:r>
            <a:r>
              <a:rPr lang="nl-NL" sz="5400" dirty="0"/>
              <a:t> </a:t>
            </a:r>
            <a:r>
              <a:rPr lang="nl-NL" sz="5400" dirty="0" err="1"/>
              <a:t>nhà</a:t>
            </a:r>
            <a:r>
              <a:rPr lang="nl-NL" sz="5400" dirty="0"/>
              <a:t> </a:t>
            </a:r>
            <a:r>
              <a:rPr lang="nl-NL" sz="5400" dirty="0" err="1"/>
              <a:t>theo</a:t>
            </a:r>
            <a:r>
              <a:rPr lang="nl-NL" sz="5400" dirty="0"/>
              <a:t> </a:t>
            </a:r>
            <a:r>
              <a:rPr lang="nl-NL" sz="5400" dirty="0" err="1"/>
              <a:t>cách</a:t>
            </a:r>
            <a:r>
              <a:rPr lang="nl-NL" sz="5400" dirty="0"/>
              <a:t> </a:t>
            </a:r>
            <a:r>
              <a:rPr lang="nl-NL" sz="5400" dirty="0" err="1"/>
              <a:t>đã</a:t>
            </a:r>
            <a:r>
              <a:rPr lang="nl-NL" sz="5400" dirty="0"/>
              <a:t> </a:t>
            </a:r>
            <a:r>
              <a:rPr lang="nl-NL" sz="5400" dirty="0" err="1"/>
              <a:t>được</a:t>
            </a:r>
            <a:r>
              <a:rPr lang="nl-NL" sz="5400" dirty="0"/>
              <a:t> </a:t>
            </a:r>
            <a:r>
              <a:rPr lang="nl-NL" sz="5400" dirty="0" err="1"/>
              <a:t>chia</a:t>
            </a:r>
            <a:r>
              <a:rPr lang="nl-NL" sz="5400" dirty="0"/>
              <a:t> </a:t>
            </a:r>
            <a:r>
              <a:rPr lang="nl-NL" sz="5400" dirty="0" err="1"/>
              <a:t>sẻ</a:t>
            </a:r>
            <a:r>
              <a:rPr lang="nl-NL" sz="5400" dirty="0"/>
              <a:t> </a:t>
            </a:r>
            <a:r>
              <a:rPr lang="nl-NL" sz="5400" dirty="0" err="1"/>
              <a:t>ở</a:t>
            </a:r>
            <a:r>
              <a:rPr lang="nl-NL" sz="5400" dirty="0"/>
              <a:t> </a:t>
            </a:r>
            <a:r>
              <a:rPr lang="nl-NL" sz="5400" dirty="0" err="1"/>
              <a:t>trên</a:t>
            </a:r>
            <a:r>
              <a:rPr lang="nl-NL" sz="5400" dirty="0"/>
              <a:t> </a:t>
            </a:r>
            <a:r>
              <a:rPr lang="nl-NL" sz="5400" dirty="0" err="1"/>
              <a:t>lớp</a:t>
            </a:r>
            <a:endParaRPr lang="en-VN" sz="5400" dirty="0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4A2CFE1-85CA-9B49-9FD9-A23FA93B06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802024" y="6662057"/>
            <a:ext cx="4144283" cy="31444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FFB16-7D7C-E548-9CD0-B28D0EA291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755" y="3127714"/>
            <a:ext cx="14011636" cy="7322920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6688C9B1-BB47-1642-8B49-1D75275DA8E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725771" y="2583379"/>
            <a:ext cx="4144283" cy="72231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914572">
            <a:off x="8529632" y="5987338"/>
            <a:ext cx="16697333" cy="51646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71142" y="3007456"/>
            <a:ext cx="7308108" cy="61479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970830" y="2728532"/>
            <a:ext cx="1814939" cy="161302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63473" y="3661181"/>
            <a:ext cx="975471" cy="8669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934DBDB-D08D-524E-9866-524AE320F7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1980509"/>
            <a:ext cx="11957323" cy="8230040"/>
          </a:xfrm>
          <a:prstGeom prst="rect">
            <a:avLst/>
          </a:prstGeom>
        </p:spPr>
      </p:pic>
      <p:pic>
        <p:nvPicPr>
          <p:cNvPr id="37" name="Picture 7">
            <a:extLst>
              <a:ext uri="{FF2B5EF4-FFF2-40B4-BE49-F238E27FC236}">
                <a16:creationId xmlns:a16="http://schemas.microsoft.com/office/drawing/2014/main" id="{9379DCA4-7ABD-104F-A1E7-3CFF2C995FD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71809" y="120330"/>
            <a:ext cx="9030583" cy="2342719"/>
          </a:xfrm>
          <a:prstGeom prst="rect">
            <a:avLst/>
          </a:prstGeom>
        </p:spPr>
      </p:pic>
      <p:pic>
        <p:nvPicPr>
          <p:cNvPr id="39" name="Picture 7">
            <a:extLst>
              <a:ext uri="{FF2B5EF4-FFF2-40B4-BE49-F238E27FC236}">
                <a16:creationId xmlns:a16="http://schemas.microsoft.com/office/drawing/2014/main" id="{89E89E48-F7F9-7243-9FD0-A24E250BC2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540362">
            <a:off x="9318670" y="6932"/>
            <a:ext cx="9030583" cy="234271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361997" y="-555298"/>
            <a:ext cx="3709915" cy="2761353"/>
            <a:chOff x="0" y="0"/>
            <a:chExt cx="4946553" cy="368180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-1632601">
              <a:off x="1851546" y="438703"/>
              <a:ext cx="2597575" cy="28043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1244126">
              <a:off x="412325" y="438703"/>
              <a:ext cx="2597575" cy="2804399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1831141" y="7293528"/>
            <a:ext cx="20392874" cy="68850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657685" y="-892508"/>
            <a:ext cx="7904049" cy="29936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876300" y="613846"/>
            <a:ext cx="6694207" cy="88518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085759" y="7431386"/>
            <a:ext cx="5424809" cy="20343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119735" y="7293528"/>
            <a:ext cx="5041129" cy="38249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845380" y="-433768"/>
            <a:ext cx="1814939" cy="16130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621720" y="804482"/>
            <a:ext cx="1814939" cy="16130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262779" y="372745"/>
            <a:ext cx="1814939" cy="16130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C69490-B9CA-364F-A5B9-2F0937C69170}"/>
              </a:ext>
            </a:extLst>
          </p:cNvPr>
          <p:cNvSpPr txBox="1"/>
          <p:nvPr/>
        </p:nvSpPr>
        <p:spPr>
          <a:xfrm>
            <a:off x="6772748" y="2527514"/>
            <a:ext cx="984629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3800" dirty="0">
                <a:solidFill>
                  <a:srgbClr val="C00000"/>
                </a:solidFill>
                <a:latin typeface="#9Slide05 Dear Saturday" panose="02000505000000020004" pitchFamily="2" charset="77"/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286548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713757">
            <a:off x="7567780" y="7704691"/>
            <a:ext cx="15297105" cy="51646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377590" y="5588063"/>
            <a:ext cx="1216047" cy="10807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925925" y="1316089"/>
            <a:ext cx="1527011" cy="13571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75744" y="-328431"/>
            <a:ext cx="1527011" cy="135713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F5179A3-33E7-1247-8182-5FDC7D8F56D7}"/>
              </a:ext>
            </a:extLst>
          </p:cNvPr>
          <p:cNvGrpSpPr/>
          <p:nvPr/>
        </p:nvGrpSpPr>
        <p:grpSpPr>
          <a:xfrm>
            <a:off x="246149" y="4513797"/>
            <a:ext cx="8651500" cy="4304714"/>
            <a:chOff x="5794477" y="3642889"/>
            <a:chExt cx="13194961" cy="1859228"/>
          </a:xfrm>
        </p:grpSpPr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F366EA7E-49F1-DB49-88EB-4F7753F51E1A}"/>
                </a:ext>
              </a:extLst>
            </p:cNvPr>
            <p:cNvSpPr txBox="1"/>
            <p:nvPr/>
          </p:nvSpPr>
          <p:spPr>
            <a:xfrm>
              <a:off x="6123394" y="3667679"/>
              <a:ext cx="12866044" cy="18344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3800" dirty="0" err="1">
                  <a:solidFill>
                    <a:srgbClr val="202020"/>
                  </a:solidFill>
                  <a:latin typeface="#9Slide03 IcielPanton Black" pitchFamily="2" charset="77"/>
                </a:rPr>
                <a:t>Ngôi</a:t>
              </a:r>
              <a:r>
                <a:rPr lang="en-US" sz="138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13800" dirty="0" err="1">
                  <a:solidFill>
                    <a:srgbClr val="202020"/>
                  </a:solidFill>
                  <a:latin typeface="#9Slide03 IcielPanton Black" pitchFamily="2" charset="77"/>
                </a:rPr>
                <a:t>nhà</a:t>
              </a:r>
              <a:r>
                <a:rPr lang="en-US" sz="138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13800" dirty="0" err="1">
                  <a:solidFill>
                    <a:srgbClr val="202020"/>
                  </a:solidFill>
                  <a:latin typeface="#9Slide03 IcielPanton Black" pitchFamily="2" charset="77"/>
                </a:rPr>
                <a:t>lọ</a:t>
              </a:r>
              <a:r>
                <a:rPr lang="en-US" sz="138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13800" dirty="0" err="1">
                  <a:solidFill>
                    <a:srgbClr val="202020"/>
                  </a:solidFill>
                  <a:latin typeface="#9Slide03 IcielPanton Black" pitchFamily="2" charset="77"/>
                </a:rPr>
                <a:t>lem</a:t>
              </a:r>
              <a:endParaRPr lang="en-US" sz="13800" dirty="0">
                <a:solidFill>
                  <a:srgbClr val="202020"/>
                </a:solidFill>
                <a:latin typeface="#9Slide03 IcielPanton Black" pitchFamily="2" charset="77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4C627810-F9BF-C441-8600-8C5EA4F0A9FB}"/>
                </a:ext>
              </a:extLst>
            </p:cNvPr>
            <p:cNvSpPr txBox="1"/>
            <p:nvPr/>
          </p:nvSpPr>
          <p:spPr>
            <a:xfrm>
              <a:off x="5794477" y="3642889"/>
              <a:ext cx="13194961" cy="18344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3800" dirty="0" err="1">
                  <a:solidFill>
                    <a:srgbClr val="FF0000"/>
                  </a:solidFill>
                  <a:latin typeface="#9Slide03 IcielPanton Black" pitchFamily="2" charset="77"/>
                </a:rPr>
                <a:t>Ngôi</a:t>
              </a:r>
              <a:r>
                <a:rPr lang="en-US" sz="138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13800" dirty="0" err="1">
                  <a:solidFill>
                    <a:srgbClr val="FF0000"/>
                  </a:solidFill>
                  <a:latin typeface="#9Slide03 IcielPanton Black" pitchFamily="2" charset="77"/>
                </a:rPr>
                <a:t>nhà</a:t>
              </a:r>
              <a:r>
                <a:rPr lang="en-US" sz="138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13800" dirty="0" err="1">
                  <a:solidFill>
                    <a:srgbClr val="FF0000"/>
                  </a:solidFill>
                  <a:latin typeface="#9Slide03 IcielPanton Black" pitchFamily="2" charset="77"/>
                </a:rPr>
                <a:t>lọ</a:t>
              </a:r>
              <a:r>
                <a:rPr lang="en-US" sz="138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13800" dirty="0" err="1">
                  <a:solidFill>
                    <a:srgbClr val="FF0000"/>
                  </a:solidFill>
                  <a:latin typeface="#9Slide03 IcielPanton Black" pitchFamily="2" charset="77"/>
                </a:rPr>
                <a:t>lem</a:t>
              </a:r>
              <a:endParaRPr lang="en-US" sz="13800" dirty="0">
                <a:solidFill>
                  <a:srgbClr val="FF0000"/>
                </a:solidFill>
                <a:latin typeface="#9Slide03 IcielPanton Black" pitchFamily="2" charset="77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42755FB-CAF4-004C-8BD8-9C89BCF0146F}"/>
              </a:ext>
            </a:extLst>
          </p:cNvPr>
          <p:cNvSpPr txBox="1"/>
          <p:nvPr/>
        </p:nvSpPr>
        <p:spPr>
          <a:xfrm>
            <a:off x="2743099" y="3271273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800" dirty="0">
                <a:latin typeface="#9Slide03 IcielPanton Black" pitchFamily="2" charset="77"/>
              </a:rPr>
              <a:t>DIỄN KỊCH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CFE93D-850E-094D-95AB-E23B9A2BF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44" y="3310538"/>
            <a:ext cx="8472195" cy="5546713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6D29BA1E-4EC4-4B40-B93F-09B126B26B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71809" y="120330"/>
            <a:ext cx="9030583" cy="2342719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2783FC75-559D-C54B-B30C-B324953D2A2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362">
            <a:off x="9318670" y="6932"/>
            <a:ext cx="9030583" cy="2342719"/>
          </a:xfrm>
          <a:prstGeom prst="rect">
            <a:avLst/>
          </a:prstGeom>
        </p:spPr>
      </p:pic>
      <p:grpSp>
        <p:nvGrpSpPr>
          <p:cNvPr id="19" name="Group 4">
            <a:extLst>
              <a:ext uri="{FF2B5EF4-FFF2-40B4-BE49-F238E27FC236}">
                <a16:creationId xmlns:a16="http://schemas.microsoft.com/office/drawing/2014/main" id="{D52E564C-981E-2941-9558-74C28422C42F}"/>
              </a:ext>
            </a:extLst>
          </p:cNvPr>
          <p:cNvGrpSpPr/>
          <p:nvPr/>
        </p:nvGrpSpPr>
        <p:grpSpPr>
          <a:xfrm>
            <a:off x="7361997" y="-555298"/>
            <a:ext cx="3709915" cy="2761353"/>
            <a:chOff x="0" y="0"/>
            <a:chExt cx="4946553" cy="3681804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15A27428-F403-724D-B25E-07736A4F2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1632601">
              <a:off x="1851546" y="438703"/>
              <a:ext cx="2597575" cy="2804399"/>
            </a:xfrm>
            <a:prstGeom prst="rect">
              <a:avLst/>
            </a:prstGeom>
          </p:spPr>
        </p:pic>
        <p:pic>
          <p:nvPicPr>
            <p:cNvPr id="21" name="Picture 6">
              <a:extLst>
                <a:ext uri="{FF2B5EF4-FFF2-40B4-BE49-F238E27FC236}">
                  <a16:creationId xmlns:a16="http://schemas.microsoft.com/office/drawing/2014/main" id="{E1143B17-2249-E941-B5A0-E21453443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1244126">
              <a:off x="412325" y="438703"/>
              <a:ext cx="2597575" cy="28043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70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713757">
            <a:off x="7682369" y="8492434"/>
            <a:ext cx="15297105" cy="51646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925925" y="1316089"/>
            <a:ext cx="1527011" cy="13571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75744" y="-328431"/>
            <a:ext cx="1527011" cy="135713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F5179A3-33E7-1247-8182-5FDC7D8F56D7}"/>
              </a:ext>
            </a:extLst>
          </p:cNvPr>
          <p:cNvGrpSpPr/>
          <p:nvPr/>
        </p:nvGrpSpPr>
        <p:grpSpPr>
          <a:xfrm>
            <a:off x="4818250" y="1288695"/>
            <a:ext cx="8651500" cy="887159"/>
            <a:chOff x="5978116" y="3416749"/>
            <a:chExt cx="13194961" cy="383169"/>
          </a:xfrm>
        </p:grpSpPr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F366EA7E-49F1-DB49-88EB-4F7753F51E1A}"/>
                </a:ext>
              </a:extLst>
            </p:cNvPr>
            <p:cNvSpPr txBox="1"/>
            <p:nvPr/>
          </p:nvSpPr>
          <p:spPr>
            <a:xfrm>
              <a:off x="6084579" y="3441006"/>
              <a:ext cx="12866044" cy="3589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5400" dirty="0" err="1">
                  <a:solidFill>
                    <a:srgbClr val="202020"/>
                  </a:solidFill>
                  <a:latin typeface="#9Slide03 IcielPanton Black" pitchFamily="2" charset="77"/>
                </a:rPr>
                <a:t>Ngôi</a:t>
              </a:r>
              <a:r>
                <a:rPr lang="en-US" sz="54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5400" dirty="0" err="1">
                  <a:solidFill>
                    <a:srgbClr val="202020"/>
                  </a:solidFill>
                  <a:latin typeface="#9Slide03 IcielPanton Black" pitchFamily="2" charset="77"/>
                </a:rPr>
                <a:t>nhà</a:t>
              </a:r>
              <a:r>
                <a:rPr lang="en-US" sz="54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5400" dirty="0" err="1">
                  <a:solidFill>
                    <a:srgbClr val="202020"/>
                  </a:solidFill>
                  <a:latin typeface="#9Slide03 IcielPanton Black" pitchFamily="2" charset="77"/>
                </a:rPr>
                <a:t>lọ</a:t>
              </a:r>
              <a:r>
                <a:rPr lang="en-US" sz="54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5400" dirty="0" err="1">
                  <a:solidFill>
                    <a:srgbClr val="202020"/>
                  </a:solidFill>
                  <a:latin typeface="#9Slide03 IcielPanton Black" pitchFamily="2" charset="77"/>
                </a:rPr>
                <a:t>lem</a:t>
              </a:r>
              <a:endParaRPr lang="en-US" sz="5400" dirty="0">
                <a:solidFill>
                  <a:srgbClr val="202020"/>
                </a:solidFill>
                <a:latin typeface="#9Slide03 IcielPanton Black" pitchFamily="2" charset="77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4C627810-F9BF-C441-8600-8C5EA4F0A9FB}"/>
                </a:ext>
              </a:extLst>
            </p:cNvPr>
            <p:cNvSpPr txBox="1"/>
            <p:nvPr/>
          </p:nvSpPr>
          <p:spPr>
            <a:xfrm>
              <a:off x="5978116" y="3416749"/>
              <a:ext cx="13194961" cy="3589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5400" dirty="0" err="1">
                  <a:solidFill>
                    <a:srgbClr val="FF0000"/>
                  </a:solidFill>
                  <a:latin typeface="#9Slide03 IcielPanton Black" pitchFamily="2" charset="77"/>
                </a:rPr>
                <a:t>Ngôi</a:t>
              </a:r>
              <a:r>
                <a:rPr lang="en-US" sz="54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#9Slide03 IcielPanton Black" pitchFamily="2" charset="77"/>
                </a:rPr>
                <a:t>nhà</a:t>
              </a:r>
              <a:r>
                <a:rPr lang="en-US" sz="54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#9Slide03 IcielPanton Black" pitchFamily="2" charset="77"/>
                </a:rPr>
                <a:t>lọ</a:t>
              </a:r>
              <a:r>
                <a:rPr lang="en-US" sz="54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#9Slide03 IcielPanton Black" pitchFamily="2" charset="77"/>
                </a:rPr>
                <a:t>lem</a:t>
              </a:r>
              <a:endParaRPr lang="en-US" sz="5400" dirty="0">
                <a:solidFill>
                  <a:srgbClr val="FF0000"/>
                </a:solidFill>
                <a:latin typeface="#9Slide03 IcielPanton Black" pitchFamily="2" charset="77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B53C8F2-CA02-E44B-B49A-93675F3CBEBD}"/>
              </a:ext>
            </a:extLst>
          </p:cNvPr>
          <p:cNvSpPr txBox="1"/>
          <p:nvPr/>
        </p:nvSpPr>
        <p:spPr>
          <a:xfrm>
            <a:off x="921781" y="2709455"/>
            <a:ext cx="1663493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nọ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có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xinh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cao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ngắm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nọ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khóc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hẳn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. Nó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xí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endParaRPr lang="en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Callout 15">
            <a:extLst>
              <a:ext uri="{FF2B5EF4-FFF2-40B4-BE49-F238E27FC236}">
                <a16:creationId xmlns:a16="http://schemas.microsoft.com/office/drawing/2014/main" id="{12DB4B1A-8C5F-AD41-B8EB-7FA1D037C299}"/>
              </a:ext>
            </a:extLst>
          </p:cNvPr>
          <p:cNvSpPr/>
          <p:nvPr/>
        </p:nvSpPr>
        <p:spPr>
          <a:xfrm>
            <a:off x="276740" y="5221607"/>
            <a:ext cx="7640615" cy="3270516"/>
          </a:xfrm>
          <a:prstGeom prst="wedgeEllipseCallout">
            <a:avLst/>
          </a:prstGeom>
          <a:solidFill>
            <a:srgbClr val="FEE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Huhu!</a:t>
            </a:r>
          </a:p>
          <a:p>
            <a:pPr algn="ctr"/>
            <a:r>
              <a:rPr lang="en-VN" sz="3600" dirty="0">
                <a:solidFill>
                  <a:schemeClr val="tx1"/>
                </a:solidFill>
              </a:rPr>
              <a:t>Giúp tôi với! Tôi là “ngôi nhà lọ lem”. Vì sờ đâu cũng thấy bẩn. </a:t>
            </a:r>
            <a:r>
              <a:rPr lang="en-US" sz="3600" dirty="0">
                <a:solidFill>
                  <a:schemeClr val="tx1"/>
                </a:solidFill>
              </a:rPr>
              <a:t>T</a:t>
            </a:r>
            <a:r>
              <a:rPr lang="en-VN" sz="3600" dirty="0">
                <a:solidFill>
                  <a:schemeClr val="tx1"/>
                </a:solidFill>
              </a:rPr>
              <a:t>ôi rất buồn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E0A43C-8635-AE4A-BD2A-12D175BF9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906" y="6053081"/>
            <a:ext cx="4433739" cy="4381165"/>
          </a:xfrm>
          <a:prstGeom prst="rect">
            <a:avLst/>
          </a:prstGeom>
        </p:spPr>
      </p:pic>
      <p:sp>
        <p:nvSpPr>
          <p:cNvPr id="17" name="Oval Callout 16">
            <a:extLst>
              <a:ext uri="{FF2B5EF4-FFF2-40B4-BE49-F238E27FC236}">
                <a16:creationId xmlns:a16="http://schemas.microsoft.com/office/drawing/2014/main" id="{7BB6EDA1-160A-4A46-97FE-05BA762E7DCF}"/>
              </a:ext>
            </a:extLst>
          </p:cNvPr>
          <p:cNvSpPr/>
          <p:nvPr/>
        </p:nvSpPr>
        <p:spPr>
          <a:xfrm>
            <a:off x="10804670" y="5433516"/>
            <a:ext cx="7185547" cy="3270516"/>
          </a:xfrm>
          <a:prstGeom prst="wedgeEllipseCallout">
            <a:avLst/>
          </a:prstGeom>
          <a:solidFill>
            <a:srgbClr val="FEE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Xin chào, có chuyện gì vậy. Tại sao cậu lại khóc?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79C38F-C8CB-7F4F-8B37-B0C02EF3B3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380" y="5253977"/>
            <a:ext cx="4230502" cy="348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1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Callout 17">
            <a:extLst>
              <a:ext uri="{FF2B5EF4-FFF2-40B4-BE49-F238E27FC236}">
                <a16:creationId xmlns:a16="http://schemas.microsoft.com/office/drawing/2014/main" id="{46C856A1-45D5-B64E-8A5A-A4D0EF71BD20}"/>
              </a:ext>
            </a:extLst>
          </p:cNvPr>
          <p:cNvSpPr/>
          <p:nvPr/>
        </p:nvSpPr>
        <p:spPr>
          <a:xfrm>
            <a:off x="221253" y="2107399"/>
            <a:ext cx="8234438" cy="3939829"/>
          </a:xfrm>
          <a:prstGeom prst="wedgeEllipseCallout">
            <a:avLst/>
          </a:prstGeom>
          <a:solidFill>
            <a:srgbClr val="FEE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Ôi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Tuyệt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vời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!!!</a:t>
            </a: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endParaRPr lang="en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925925" y="1316089"/>
            <a:ext cx="1527011" cy="13571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75744" y="-328431"/>
            <a:ext cx="1527011" cy="135713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F5179A3-33E7-1247-8182-5FDC7D8F56D7}"/>
              </a:ext>
            </a:extLst>
          </p:cNvPr>
          <p:cNvGrpSpPr/>
          <p:nvPr/>
        </p:nvGrpSpPr>
        <p:grpSpPr>
          <a:xfrm>
            <a:off x="4818250" y="1124254"/>
            <a:ext cx="8651500" cy="887159"/>
            <a:chOff x="5978116" y="3416749"/>
            <a:chExt cx="13194961" cy="383169"/>
          </a:xfrm>
        </p:grpSpPr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F366EA7E-49F1-DB49-88EB-4F7753F51E1A}"/>
                </a:ext>
              </a:extLst>
            </p:cNvPr>
            <p:cNvSpPr txBox="1"/>
            <p:nvPr/>
          </p:nvSpPr>
          <p:spPr>
            <a:xfrm>
              <a:off x="6084579" y="3441006"/>
              <a:ext cx="12866044" cy="3589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5400" dirty="0" err="1">
                  <a:solidFill>
                    <a:srgbClr val="202020"/>
                  </a:solidFill>
                  <a:latin typeface="#9Slide03 IcielPanton Black" pitchFamily="2" charset="77"/>
                </a:rPr>
                <a:t>Ngôi</a:t>
              </a:r>
              <a:r>
                <a:rPr lang="en-US" sz="54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5400" dirty="0" err="1">
                  <a:solidFill>
                    <a:srgbClr val="202020"/>
                  </a:solidFill>
                  <a:latin typeface="#9Slide03 IcielPanton Black" pitchFamily="2" charset="77"/>
                </a:rPr>
                <a:t>nhà</a:t>
              </a:r>
              <a:r>
                <a:rPr lang="en-US" sz="54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5400" dirty="0" err="1">
                  <a:solidFill>
                    <a:srgbClr val="202020"/>
                  </a:solidFill>
                  <a:latin typeface="#9Slide03 IcielPanton Black" pitchFamily="2" charset="77"/>
                </a:rPr>
                <a:t>lọ</a:t>
              </a:r>
              <a:r>
                <a:rPr lang="en-US" sz="54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5400" dirty="0" err="1">
                  <a:solidFill>
                    <a:srgbClr val="202020"/>
                  </a:solidFill>
                  <a:latin typeface="#9Slide03 IcielPanton Black" pitchFamily="2" charset="77"/>
                </a:rPr>
                <a:t>lem</a:t>
              </a:r>
              <a:endParaRPr lang="en-US" sz="5400" dirty="0">
                <a:solidFill>
                  <a:srgbClr val="202020"/>
                </a:solidFill>
                <a:latin typeface="#9Slide03 IcielPanton Black" pitchFamily="2" charset="77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4C627810-F9BF-C441-8600-8C5EA4F0A9FB}"/>
                </a:ext>
              </a:extLst>
            </p:cNvPr>
            <p:cNvSpPr txBox="1"/>
            <p:nvPr/>
          </p:nvSpPr>
          <p:spPr>
            <a:xfrm>
              <a:off x="5978116" y="3416749"/>
              <a:ext cx="13194961" cy="3589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5400" dirty="0" err="1">
                  <a:solidFill>
                    <a:srgbClr val="FF0000"/>
                  </a:solidFill>
                  <a:latin typeface="#9Slide03 IcielPanton Black" pitchFamily="2" charset="77"/>
                </a:rPr>
                <a:t>Ngôi</a:t>
              </a:r>
              <a:r>
                <a:rPr lang="en-US" sz="54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#9Slide03 IcielPanton Black" pitchFamily="2" charset="77"/>
                </a:rPr>
                <a:t>nhà</a:t>
              </a:r>
              <a:r>
                <a:rPr lang="en-US" sz="54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#9Slide03 IcielPanton Black" pitchFamily="2" charset="77"/>
                </a:rPr>
                <a:t>lọ</a:t>
              </a:r>
              <a:r>
                <a:rPr lang="en-US" sz="54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#9Slide03 IcielPanton Black" pitchFamily="2" charset="77"/>
                </a:rPr>
                <a:t>lem</a:t>
              </a:r>
              <a:endParaRPr lang="en-US" sz="5400" dirty="0">
                <a:solidFill>
                  <a:srgbClr val="FF0000"/>
                </a:solidFill>
                <a:latin typeface="#9Slide03 IcielPanton Black" pitchFamily="2" charset="77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B53C8F2-CA02-E44B-B49A-93675F3CBEBD}"/>
              </a:ext>
            </a:extLst>
          </p:cNvPr>
          <p:cNvSpPr txBox="1"/>
          <p:nvPr/>
        </p:nvSpPr>
        <p:spPr>
          <a:xfrm>
            <a:off x="921781" y="7372934"/>
            <a:ext cx="1663493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đũa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bong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lau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bụi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nhện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tường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vết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đạc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có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lộng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lẫy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lem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nhỉ</a:t>
            </a: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E0A43C-8635-AE4A-BD2A-12D175BF98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365" y="4107762"/>
            <a:ext cx="3440503" cy="3399707"/>
          </a:xfrm>
          <a:prstGeom prst="rect">
            <a:avLst/>
          </a:prstGeom>
        </p:spPr>
      </p:pic>
      <p:sp>
        <p:nvSpPr>
          <p:cNvPr id="17" name="Oval Callout 16">
            <a:extLst>
              <a:ext uri="{FF2B5EF4-FFF2-40B4-BE49-F238E27FC236}">
                <a16:creationId xmlns:a16="http://schemas.microsoft.com/office/drawing/2014/main" id="{7BB6EDA1-160A-4A46-97FE-05BA762E7DCF}"/>
              </a:ext>
            </a:extLst>
          </p:cNvPr>
          <p:cNvSpPr/>
          <p:nvPr/>
        </p:nvSpPr>
        <p:spPr>
          <a:xfrm>
            <a:off x="9272836" y="1898218"/>
            <a:ext cx="9296399" cy="3579298"/>
          </a:xfrm>
          <a:prstGeom prst="wedgeEllipseCallout">
            <a:avLst/>
          </a:prstGeom>
          <a:solidFill>
            <a:srgbClr val="FEE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Ôi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 Sao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rơi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cảnh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chắc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rất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lâu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chăm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sóc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dọn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dẹp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Sàn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đầy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bụi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tường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đầy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vết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bẩn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trần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mạng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nhện</a:t>
            </a:r>
            <a:r>
              <a:rPr lang="nl-NL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,..</a:t>
            </a:r>
            <a:r>
              <a:rPr lang="en-VN" sz="3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79C38F-C8CB-7F4F-8B37-B0C02EF3B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946" y="2804886"/>
            <a:ext cx="3708936" cy="305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96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77590" y="5588063"/>
            <a:ext cx="1216047" cy="10807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925925" y="1316089"/>
            <a:ext cx="1527011" cy="13571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75744" y="-328431"/>
            <a:ext cx="1527011" cy="13571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CFE93D-850E-094D-95AB-E23B9A2BF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24" y="3674800"/>
            <a:ext cx="7495519" cy="4907287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6D29BA1E-4EC4-4B40-B93F-09B126B26B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71809" y="120330"/>
            <a:ext cx="9030583" cy="2342719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2783FC75-559D-C54B-B30C-B324953D2A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362">
            <a:off x="9318670" y="6932"/>
            <a:ext cx="9030583" cy="2342719"/>
          </a:xfrm>
          <a:prstGeom prst="rect">
            <a:avLst/>
          </a:prstGeom>
        </p:spPr>
      </p:pic>
      <p:grpSp>
        <p:nvGrpSpPr>
          <p:cNvPr id="19" name="Group 4">
            <a:extLst>
              <a:ext uri="{FF2B5EF4-FFF2-40B4-BE49-F238E27FC236}">
                <a16:creationId xmlns:a16="http://schemas.microsoft.com/office/drawing/2014/main" id="{D52E564C-981E-2941-9558-74C28422C42F}"/>
              </a:ext>
            </a:extLst>
          </p:cNvPr>
          <p:cNvGrpSpPr/>
          <p:nvPr/>
        </p:nvGrpSpPr>
        <p:grpSpPr>
          <a:xfrm>
            <a:off x="7361997" y="-555298"/>
            <a:ext cx="3709915" cy="2761353"/>
            <a:chOff x="0" y="0"/>
            <a:chExt cx="4946553" cy="3681804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15A27428-F403-724D-B25E-07736A4F2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1632601">
              <a:off x="1851546" y="438703"/>
              <a:ext cx="2597575" cy="2804399"/>
            </a:xfrm>
            <a:prstGeom prst="rect">
              <a:avLst/>
            </a:prstGeom>
          </p:spPr>
        </p:pic>
        <p:pic>
          <p:nvPicPr>
            <p:cNvPr id="21" name="Picture 6">
              <a:extLst>
                <a:ext uri="{FF2B5EF4-FFF2-40B4-BE49-F238E27FC236}">
                  <a16:creationId xmlns:a16="http://schemas.microsoft.com/office/drawing/2014/main" id="{E1143B17-2249-E941-B5A0-E21453443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1244126">
              <a:off x="412325" y="438703"/>
              <a:ext cx="2597575" cy="2804399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809FC44-8635-EB4D-8221-20EE4A4D40C2}"/>
              </a:ext>
            </a:extLst>
          </p:cNvPr>
          <p:cNvSpPr txBox="1"/>
          <p:nvPr/>
        </p:nvSpPr>
        <p:spPr>
          <a:xfrm>
            <a:off x="473294" y="2795211"/>
            <a:ext cx="9030583" cy="269035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tiên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đũa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thần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biến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ngôi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ngôi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sạch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đẹp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Theo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ra,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có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tiên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nl-NL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endParaRPr lang="en-VN" sz="3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1D69AD-6CD9-F34C-AE11-8E8E42E8C742}"/>
              </a:ext>
            </a:extLst>
          </p:cNvPr>
          <p:cNvGrpSpPr/>
          <p:nvPr/>
        </p:nvGrpSpPr>
        <p:grpSpPr>
          <a:xfrm>
            <a:off x="588920" y="5787646"/>
            <a:ext cx="9030583" cy="4245900"/>
            <a:chOff x="413161" y="5684793"/>
            <a:chExt cx="9030583" cy="4245900"/>
          </a:xfrm>
        </p:grpSpPr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EE5B90EE-61DF-1842-92AD-E5B770044762}"/>
                </a:ext>
              </a:extLst>
            </p:cNvPr>
            <p:cNvSpPr/>
            <p:nvPr/>
          </p:nvSpPr>
          <p:spPr>
            <a:xfrm>
              <a:off x="413161" y="5684793"/>
              <a:ext cx="9030583" cy="4245900"/>
            </a:xfrm>
            <a:prstGeom prst="cloud">
              <a:avLst/>
            </a:prstGeom>
            <a:solidFill>
              <a:srgbClr val="FEE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24E491-EDD9-BC4E-AACB-571CCA2C3725}"/>
                </a:ext>
              </a:extLst>
            </p:cNvPr>
            <p:cNvSpPr txBox="1"/>
            <p:nvPr/>
          </p:nvSpPr>
          <p:spPr>
            <a:xfrm>
              <a:off x="658489" y="6271740"/>
              <a:ext cx="8356724" cy="33551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nghĩ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ngôi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mình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thầm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đánh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giá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xem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có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bao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giờ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ngôi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mình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từng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“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Ngôi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lọ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lem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”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chưa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</a:p>
            <a:p>
              <a:pPr algn="just">
                <a:lnSpc>
                  <a:spcPct val="120000"/>
                </a:lnSpc>
              </a:pP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nói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ra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nhưng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cùng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nghĩ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</a:t>
              </a: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VN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5346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82502">
            <a:off x="-1258311" y="6853972"/>
            <a:ext cx="21832685" cy="7371164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2931719F-D372-384A-9A7E-CF0CBBDDCB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928054" y="869413"/>
            <a:ext cx="6464558" cy="85481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612209" y="2861263"/>
            <a:ext cx="4290542" cy="62181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068631" y="7441125"/>
            <a:ext cx="1634486" cy="14526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667144">
            <a:off x="4877299" y="8188329"/>
            <a:ext cx="1318411" cy="1171738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82C35BEF-F2D0-0643-9263-191465CF264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357067" y="6561413"/>
            <a:ext cx="2635658" cy="2961414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C0F3FA68-4DEC-D144-866F-C27659F4D12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144000" y="285001"/>
            <a:ext cx="2230262" cy="23838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31CEF6-EA89-ED42-95ED-E5A82A18C20F}"/>
              </a:ext>
            </a:extLst>
          </p:cNvPr>
          <p:cNvSpPr txBox="1"/>
          <p:nvPr/>
        </p:nvSpPr>
        <p:spPr>
          <a:xfrm>
            <a:off x="5068911" y="2494139"/>
            <a:ext cx="10811125" cy="445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chăm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sóc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ngôi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ngôi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ở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có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trở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Ngôi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lọ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lem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.”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lau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dọn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cửa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hằng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có “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thuật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giống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tiên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mang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niềm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vui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ngôi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endParaRPr lang="en-VN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09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914572">
            <a:off x="8529632" y="5987338"/>
            <a:ext cx="16697333" cy="51646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71142" y="3007456"/>
            <a:ext cx="7308108" cy="61479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970830" y="2728532"/>
            <a:ext cx="1814939" cy="161302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63473" y="3661181"/>
            <a:ext cx="975471" cy="866950"/>
          </a:xfrm>
          <a:prstGeom prst="rect">
            <a:avLst/>
          </a:prstGeom>
        </p:spPr>
      </p:pic>
      <p:pic>
        <p:nvPicPr>
          <p:cNvPr id="37" name="Picture 7">
            <a:extLst>
              <a:ext uri="{FF2B5EF4-FFF2-40B4-BE49-F238E27FC236}">
                <a16:creationId xmlns:a16="http://schemas.microsoft.com/office/drawing/2014/main" id="{9379DCA4-7ABD-104F-A1E7-3CFF2C995FD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71809" y="120330"/>
            <a:ext cx="9030583" cy="2342719"/>
          </a:xfrm>
          <a:prstGeom prst="rect">
            <a:avLst/>
          </a:prstGeom>
        </p:spPr>
      </p:pic>
      <p:pic>
        <p:nvPicPr>
          <p:cNvPr id="39" name="Picture 7">
            <a:extLst>
              <a:ext uri="{FF2B5EF4-FFF2-40B4-BE49-F238E27FC236}">
                <a16:creationId xmlns:a16="http://schemas.microsoft.com/office/drawing/2014/main" id="{89E89E48-F7F9-7243-9FD0-A24E250BC2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362">
            <a:off x="9318670" y="6932"/>
            <a:ext cx="9030583" cy="234271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361997" y="-555298"/>
            <a:ext cx="3709915" cy="2761353"/>
            <a:chOff x="0" y="0"/>
            <a:chExt cx="4946553" cy="368180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1632601">
              <a:off x="1851546" y="438703"/>
              <a:ext cx="2597575" cy="28043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1244126">
              <a:off x="412325" y="438703"/>
              <a:ext cx="2597575" cy="2804399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51C6D68-6114-D545-8407-AC1486EE2B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238" y="2114392"/>
            <a:ext cx="11879782" cy="802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58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401147" flipH="1">
            <a:off x="-5759059" y="7175094"/>
            <a:ext cx="18434339" cy="622381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48610" y="1028700"/>
            <a:ext cx="1616899" cy="143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98105" y="-1415403"/>
            <a:ext cx="10045999" cy="38049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175355" y="4414566"/>
            <a:ext cx="8481861" cy="2280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50"/>
              </a:lnSpc>
            </a:pPr>
            <a:r>
              <a:rPr lang="nl-NL" sz="66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Chia</a:t>
            </a:r>
            <a:r>
              <a:rPr lang="nl-NL" sz="66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nl-NL" sz="66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sẻ</a:t>
            </a:r>
            <a:r>
              <a:rPr lang="nl-NL" sz="66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nl-NL" sz="66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về</a:t>
            </a:r>
            <a:r>
              <a:rPr lang="nl-NL" sz="66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5 Authentica Regular" pitchFamily="2" charset="77"/>
                <a:ea typeface="Times New Roman" panose="02020603050405020304" pitchFamily="18" charset="0"/>
              </a:rPr>
              <a:t>một</a:t>
            </a:r>
            <a:r>
              <a:rPr lang="en-US" sz="6600" b="1" dirty="0">
                <a:solidFill>
                  <a:srgbClr val="C00000"/>
                </a:solidFill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5 Authentica Regular" pitchFamily="2" charset="77"/>
                <a:ea typeface="Times New Roman" panose="02020603050405020304" pitchFamily="18" charset="0"/>
              </a:rPr>
              <a:t>số</a:t>
            </a:r>
            <a:r>
              <a:rPr lang="en-US" sz="6600" b="1" dirty="0">
                <a:solidFill>
                  <a:srgbClr val="C00000"/>
                </a:solidFill>
                <a:latin typeface="#9Slide05 Authentica Regular" pitchFamily="2" charset="77"/>
                <a:ea typeface="Times New Roman" panose="02020603050405020304" pitchFamily="18" charset="0"/>
              </a:rPr>
              <a:t> dung </a:t>
            </a:r>
            <a:r>
              <a:rPr lang="en-US" sz="6600" b="1" dirty="0" err="1">
                <a:solidFill>
                  <a:srgbClr val="C00000"/>
                </a:solidFill>
                <a:latin typeface="#9Slide05 Authentica Regular" pitchFamily="2" charset="77"/>
                <a:ea typeface="Times New Roman" panose="02020603050405020304" pitchFamily="18" charset="0"/>
              </a:rPr>
              <a:t>cụ</a:t>
            </a:r>
            <a:r>
              <a:rPr lang="en-US" sz="6600" b="1" dirty="0">
                <a:solidFill>
                  <a:srgbClr val="C00000"/>
                </a:solidFill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5 Authentica Regular" pitchFamily="2" charset="77"/>
                <a:ea typeface="Times New Roman" panose="02020603050405020304" pitchFamily="18" charset="0"/>
              </a:rPr>
              <a:t>dọn</a:t>
            </a:r>
            <a:r>
              <a:rPr lang="en-US" sz="6600" b="1" dirty="0">
                <a:solidFill>
                  <a:srgbClr val="C00000"/>
                </a:solidFill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5 Authentica Regular" pitchFamily="2" charset="77"/>
                <a:ea typeface="Times New Roman" panose="02020603050405020304" pitchFamily="18" charset="0"/>
              </a:rPr>
              <a:t>vệ</a:t>
            </a:r>
            <a:r>
              <a:rPr lang="en-US" sz="6600" b="1" dirty="0">
                <a:solidFill>
                  <a:srgbClr val="C00000"/>
                </a:solidFill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5 Authentica Regular" pitchFamily="2" charset="77"/>
                <a:ea typeface="Times New Roman" panose="02020603050405020304" pitchFamily="18" charset="0"/>
              </a:rPr>
              <a:t>sinh</a:t>
            </a:r>
            <a:r>
              <a:rPr lang="en-US" sz="6600" b="1" dirty="0">
                <a:solidFill>
                  <a:srgbClr val="C00000"/>
                </a:solidFill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5 Authentica Regular" pitchFamily="2" charset="77"/>
                <a:ea typeface="Times New Roman" panose="02020603050405020304" pitchFamily="18" charset="0"/>
              </a:rPr>
              <a:t>và</a:t>
            </a:r>
            <a:r>
              <a:rPr lang="en-US" sz="6600" b="1" dirty="0">
                <a:solidFill>
                  <a:srgbClr val="C00000"/>
                </a:solidFill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5 Authentica Regular" pitchFamily="2" charset="77"/>
                <a:ea typeface="Times New Roman" panose="02020603050405020304" pitchFamily="18" charset="0"/>
              </a:rPr>
              <a:t>cách</a:t>
            </a:r>
            <a:r>
              <a:rPr lang="en-US" sz="6600" b="1" dirty="0">
                <a:solidFill>
                  <a:srgbClr val="C00000"/>
                </a:solidFill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5 Authentica Regular" pitchFamily="2" charset="77"/>
                <a:ea typeface="Times New Roman" panose="02020603050405020304" pitchFamily="18" charset="0"/>
              </a:rPr>
              <a:t>sử</a:t>
            </a:r>
            <a:r>
              <a:rPr lang="en-US" sz="6600" b="1" dirty="0">
                <a:solidFill>
                  <a:srgbClr val="C00000"/>
                </a:solidFill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5 Authentica Regular" pitchFamily="2" charset="77"/>
                <a:ea typeface="Times New Roman" panose="02020603050405020304" pitchFamily="18" charset="0"/>
              </a:rPr>
              <a:t>dụng</a:t>
            </a:r>
            <a:endParaRPr lang="en-US" sz="6600" dirty="0">
              <a:solidFill>
                <a:srgbClr val="C00000"/>
              </a:solidFill>
              <a:latin typeface="#9Slide05 Authentica Regular" pitchFamily="2" charset="77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25365" y="8428854"/>
            <a:ext cx="1667869" cy="1482319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3D717FCB-9443-1845-8C36-C9A84ED29C3D}"/>
              </a:ext>
            </a:extLst>
          </p:cNvPr>
          <p:cNvSpPr txBox="1"/>
          <p:nvPr/>
        </p:nvSpPr>
        <p:spPr>
          <a:xfrm>
            <a:off x="8495136" y="3119754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dirty="0" err="1">
                <a:solidFill>
                  <a:srgbClr val="1C564A"/>
                </a:solidFill>
                <a:latin typeface="Dancing Script"/>
              </a:rPr>
              <a:t>Hoạt</a:t>
            </a:r>
            <a:r>
              <a:rPr lang="en-US" sz="6600" b="1" dirty="0">
                <a:solidFill>
                  <a:srgbClr val="1C564A"/>
                </a:solidFill>
                <a:latin typeface="Dancing Script"/>
              </a:rPr>
              <a:t> </a:t>
            </a:r>
            <a:r>
              <a:rPr lang="en-US" sz="6600" b="1" dirty="0" err="1">
                <a:solidFill>
                  <a:srgbClr val="1C564A"/>
                </a:solidFill>
                <a:latin typeface="Dancing Script"/>
              </a:rPr>
              <a:t>động</a:t>
            </a:r>
            <a:r>
              <a:rPr lang="en-US" sz="6600" b="1" dirty="0">
                <a:solidFill>
                  <a:srgbClr val="1C564A"/>
                </a:solidFill>
                <a:latin typeface="Dancing Script"/>
              </a:rPr>
              <a:t> 1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68403808-2C31-A740-A332-ECEB391C344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48928" y="2465719"/>
            <a:ext cx="7308108" cy="61479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78C935-D0E1-944A-88BF-51D68DD04DEE}"/>
              </a:ext>
            </a:extLst>
          </p:cNvPr>
          <p:cNvSpPr txBox="1"/>
          <p:nvPr/>
        </p:nvSpPr>
        <p:spPr>
          <a:xfrm>
            <a:off x="1375173" y="8873579"/>
            <a:ext cx="685561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4400" dirty="0">
                <a:solidFill>
                  <a:schemeClr val="accent2"/>
                </a:solidFill>
                <a:latin typeface="#9Slide03 IcielPanton Black" pitchFamily="2" charset="77"/>
              </a:rPr>
              <a:t>HOẠT ĐỘNG THEO NHÓM</a:t>
            </a:r>
          </a:p>
        </p:txBody>
      </p:sp>
    </p:spTree>
    <p:extLst>
      <p:ext uri="{BB962C8B-B14F-4D97-AF65-F5344CB8AC3E}">
        <p14:creationId xmlns:p14="http://schemas.microsoft.com/office/powerpoint/2010/main" val="383963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73400701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792</Words>
  <Application>Microsoft Office PowerPoint</Application>
  <PresentationFormat>Custom</PresentationFormat>
  <Paragraphs>53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#9Slide05 Dear Saturday</vt:lpstr>
      <vt:lpstr>#9Slide05 Authentica Regular</vt:lpstr>
      <vt:lpstr>Dancing Script</vt:lpstr>
      <vt:lpstr>Times New Roman</vt:lpstr>
      <vt:lpstr>Arial</vt:lpstr>
      <vt:lpstr>#9Slide03 IcielPanton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Trắng và Màu đào Minh họa Giáng Sinh Cảnh Đơn giản Bản thuyết trình Giáng sinh</dc:title>
  <cp:lastModifiedBy>Nguyễn Thị Hồng Linh</cp:lastModifiedBy>
  <cp:revision>6</cp:revision>
  <dcterms:created xsi:type="dcterms:W3CDTF">2006-08-16T00:00:00Z</dcterms:created>
  <dcterms:modified xsi:type="dcterms:W3CDTF">2022-12-01T01:16:28Z</dcterms:modified>
  <dc:identifier>DAFTG0AyaRw</dc:identifier>
</cp:coreProperties>
</file>