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68" r:id="rId3"/>
    <p:sldId id="263" r:id="rId4"/>
    <p:sldId id="264" r:id="rId5"/>
    <p:sldId id="270" r:id="rId6"/>
    <p:sldId id="271" r:id="rId7"/>
    <p:sldId id="272" r:id="rId8"/>
    <p:sldId id="273" r:id="rId9"/>
    <p:sldId id="274" r:id="rId10"/>
    <p:sldId id="277" r:id="rId11"/>
    <p:sldId id="276" r:id="rId12"/>
    <p:sldId id="278" r:id="rId13"/>
    <p:sldId id="280" r:id="rId14"/>
    <p:sldId id="28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60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1D5BC5-7A64-4068-8F27-D288B09F3461}" type="datetimeFigureOut">
              <a:rPr lang="en-US" smtClean="0"/>
              <a:t>11/16/2022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AE4D39-8A93-4EC1-B8CD-4AFC2283A9E8}" type="slidenum">
              <a:rPr lang="en-US" smtClean="0"/>
              <a:t>‹#›</a:t>
            </a:fld>
            <a:endParaRPr lang="en-US"/>
          </a:p>
        </p:txBody>
      </p:sp>
    </p:spTree>
    <p:extLst>
      <p:ext uri="{BB962C8B-B14F-4D97-AF65-F5344CB8AC3E}">
        <p14:creationId xmlns:p14="http://schemas.microsoft.com/office/powerpoint/2010/main" val="44580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872705-68F3-415D-BCDC-CD82181C5207}"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37668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872705-68F3-415D-BCDC-CD82181C5207}"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70484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872705-68F3-415D-BCDC-CD82181C5207}"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35911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872705-68F3-415D-BCDC-CD82181C5207}"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48622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872705-68F3-415D-BCDC-CD82181C5207}"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98565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872705-68F3-415D-BCDC-CD82181C5207}"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99016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872705-68F3-415D-BCDC-CD82181C5207}"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36848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872705-68F3-415D-BCDC-CD82181C5207}"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160755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72705-68F3-415D-BCDC-CD82181C5207}"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2946634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72705-68F3-415D-BCDC-CD82181C5207}"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4137407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72705-68F3-415D-BCDC-CD82181C5207}"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991-256E-4E1C-86AB-D776318907CD}" type="slidenum">
              <a:rPr lang="en-US" smtClean="0"/>
              <a:t>‹#›</a:t>
            </a:fld>
            <a:endParaRPr lang="en-US"/>
          </a:p>
        </p:txBody>
      </p:sp>
    </p:spTree>
    <p:extLst>
      <p:ext uri="{BB962C8B-B14F-4D97-AF65-F5344CB8AC3E}">
        <p14:creationId xmlns:p14="http://schemas.microsoft.com/office/powerpoint/2010/main" val="3903845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72705-68F3-415D-BCDC-CD82181C5207}" type="datetimeFigureOut">
              <a:rPr lang="en-US" smtClean="0"/>
              <a:t>11/16/2022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C3991-256E-4E1C-86AB-D776318907CD}" type="slidenum">
              <a:rPr lang="en-US" smtClean="0"/>
              <a:t>‹#›</a:t>
            </a:fld>
            <a:endParaRPr lang="en-US"/>
          </a:p>
        </p:txBody>
      </p:sp>
    </p:spTree>
    <p:extLst>
      <p:ext uri="{BB962C8B-B14F-4D97-AF65-F5344CB8AC3E}">
        <p14:creationId xmlns:p14="http://schemas.microsoft.com/office/powerpoint/2010/main" val="3774156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B1AC8315-F225-5977-67E1-16D754996083}"/>
              </a:ext>
            </a:extLst>
          </p:cNvPr>
          <p:cNvSpPr txBox="1">
            <a:spLocks/>
          </p:cNvSpPr>
          <p:nvPr/>
        </p:nvSpPr>
        <p:spPr>
          <a:xfrm>
            <a:off x="1006337" y="132119"/>
            <a:ext cx="75438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err="1">
                <a:solidFill>
                  <a:srgbClr val="FF0000"/>
                </a:solidFill>
                <a:latin typeface="Times New Roman" pitchFamily="18" charset="0"/>
                <a:cs typeface="Times New Roman" pitchFamily="18" charset="0"/>
              </a:rPr>
              <a:t>Hoạt</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động</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trải</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nghiệm</a:t>
            </a:r>
            <a:r>
              <a:rPr lang="en-US" sz="6000" dirty="0">
                <a:solidFill>
                  <a:srgbClr val="FF0000"/>
                </a:solidFill>
                <a:latin typeface="Times New Roman" pitchFamily="18" charset="0"/>
                <a:cs typeface="Times New Roman" pitchFamily="18" charset="0"/>
              </a:rPr>
              <a:t> </a:t>
            </a:r>
          </a:p>
        </p:txBody>
      </p:sp>
      <p:pic>
        <p:nvPicPr>
          <p:cNvPr id="7" name="Picture 6">
            <a:extLst>
              <a:ext uri="{FF2B5EF4-FFF2-40B4-BE49-F238E27FC236}">
                <a16:creationId xmlns:a16="http://schemas.microsoft.com/office/drawing/2014/main" id="{9E207DF9-5C5E-D9CE-54BD-4836CB9AB0BF}"/>
              </a:ext>
            </a:extLst>
          </p:cNvPr>
          <p:cNvPicPr>
            <a:picLocks noChangeAspect="1"/>
          </p:cNvPicPr>
          <p:nvPr/>
        </p:nvPicPr>
        <p:blipFill>
          <a:blip r:embed="rId3"/>
          <a:stretch>
            <a:fillRect/>
          </a:stretch>
        </p:blipFill>
        <p:spPr>
          <a:xfrm>
            <a:off x="992482" y="1371601"/>
            <a:ext cx="6783457" cy="1600200"/>
          </a:xfrm>
          <a:prstGeom prst="rect">
            <a:avLst/>
          </a:prstGeom>
        </p:spPr>
      </p:pic>
      <p:sp>
        <p:nvSpPr>
          <p:cNvPr id="6" name="TextBox 5">
            <a:extLst>
              <a:ext uri="{FF2B5EF4-FFF2-40B4-BE49-F238E27FC236}">
                <a16:creationId xmlns:a16="http://schemas.microsoft.com/office/drawing/2014/main" id="{B4FD0FD0-7CA8-0F0D-7718-9C54573C441C}"/>
              </a:ext>
            </a:extLst>
          </p:cNvPr>
          <p:cNvSpPr txBox="1"/>
          <p:nvPr/>
        </p:nvSpPr>
        <p:spPr>
          <a:xfrm>
            <a:off x="465850" y="4267200"/>
            <a:ext cx="8324850" cy="1138773"/>
          </a:xfrm>
          <a:prstGeom prst="rect">
            <a:avLst/>
          </a:prstGeom>
          <a:noFill/>
        </p:spPr>
        <p:txBody>
          <a:bodyPr wrap="square">
            <a:spAutoFit/>
          </a:bodyPr>
          <a:lstStyle/>
          <a:p>
            <a:pPr algn="ctr">
              <a:lnSpc>
                <a:spcPct val="170000"/>
              </a:lnSpc>
            </a:pPr>
            <a:r>
              <a:rPr lang="en-US" sz="4000" dirty="0" err="1">
                <a:solidFill>
                  <a:srgbClr val="0070C0"/>
                </a:solidFill>
                <a:latin typeface="Times New Roman" pitchFamily="18" charset="0"/>
                <a:cs typeface="Times New Roman" pitchFamily="18" charset="0"/>
              </a:rPr>
              <a:t>Tuần</a:t>
            </a:r>
            <a:r>
              <a:rPr lang="en-US" sz="4000" dirty="0">
                <a:solidFill>
                  <a:srgbClr val="0070C0"/>
                </a:solidFill>
                <a:latin typeface="Times New Roman" pitchFamily="18" charset="0"/>
                <a:cs typeface="Times New Roman" pitchFamily="18" charset="0"/>
              </a:rPr>
              <a:t> 11: </a:t>
            </a:r>
            <a:r>
              <a:rPr lang="en-US" sz="4000" dirty="0" err="1">
                <a:solidFill>
                  <a:srgbClr val="0070C0"/>
                </a:solidFill>
                <a:latin typeface="Times New Roman" pitchFamily="18" charset="0"/>
                <a:cs typeface="Times New Roman" pitchFamily="18" charset="0"/>
              </a:rPr>
              <a:t>Phấn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đấu</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trở</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thành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đội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viên</a:t>
            </a:r>
            <a:endParaRPr lang="en-US"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285234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sp>
        <p:nvSpPr>
          <p:cNvPr id="8" name="TextBox 7">
            <a:extLst>
              <a:ext uri="{FF2B5EF4-FFF2-40B4-BE49-F238E27FC236}">
                <a16:creationId xmlns:a16="http://schemas.microsoft.com/office/drawing/2014/main" id="{7E065453-1435-A9E8-C727-21AE3183A4E2}"/>
              </a:ext>
            </a:extLst>
          </p:cNvPr>
          <p:cNvSpPr txBox="1">
            <a:spLocks noChangeArrowheads="1"/>
          </p:cNvSpPr>
          <p:nvPr/>
        </p:nvSpPr>
        <p:spPr bwMode="auto">
          <a:xfrm>
            <a:off x="180439" y="1157256"/>
            <a:ext cx="4057471"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3200" b="1" dirty="0">
                <a:solidFill>
                  <a:srgbClr val="00B050"/>
                </a:solidFill>
                <a:latin typeface="Times New Roman" pitchFamily="18" charset="0"/>
                <a:cs typeface="Times New Roman" pitchFamily="18" charset="0"/>
              </a:rPr>
              <a:t>MỞ RỘNG, </a:t>
            </a:r>
          </a:p>
          <a:p>
            <a:pPr algn="ctr" eaLnBrk="1" hangingPunct="1">
              <a:lnSpc>
                <a:spcPct val="150000"/>
              </a:lnSpc>
            </a:pPr>
            <a:r>
              <a:rPr lang="en-US" altLang="en-US" sz="3200" b="1" dirty="0">
                <a:solidFill>
                  <a:srgbClr val="00B050"/>
                </a:solidFill>
                <a:latin typeface="Times New Roman" pitchFamily="18" charset="0"/>
                <a:cs typeface="Times New Roman" pitchFamily="18" charset="0"/>
              </a:rPr>
              <a:t>TỔNG KẾT CHỦ ĐỀ</a:t>
            </a:r>
          </a:p>
        </p:txBody>
      </p:sp>
    </p:spTree>
    <p:extLst>
      <p:ext uri="{BB962C8B-B14F-4D97-AF65-F5344CB8AC3E}">
        <p14:creationId xmlns:p14="http://schemas.microsoft.com/office/powerpoint/2010/main" val="64891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3">
            <a:extLst>
              <a:ext uri="{FF2B5EF4-FFF2-40B4-BE49-F238E27FC236}">
                <a16:creationId xmlns:a16="http://schemas.microsoft.com/office/drawing/2014/main" id="{7A554335-6059-9ACD-FCF0-11740247E98E}"/>
              </a:ext>
            </a:extLst>
          </p:cNvPr>
          <p:cNvSpPr txBox="1">
            <a:spLocks noChangeArrowheads="1"/>
          </p:cNvSpPr>
          <p:nvPr/>
        </p:nvSpPr>
        <p:spPr bwMode="auto">
          <a:xfrm>
            <a:off x="193747" y="2088"/>
            <a:ext cx="85415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dirty="0">
                <a:solidFill>
                  <a:schemeClr val="accent2">
                    <a:lumMod val="75000"/>
                  </a:schemeClr>
                </a:solidFill>
                <a:latin typeface="Times New Roman" pitchFamily="18" charset="0"/>
                <a:ea typeface="Tahoma" panose="020B0604030504040204" pitchFamily="34" charset="0"/>
                <a:cs typeface="Times New Roman" pitchFamily="18" charset="0"/>
              </a:rPr>
              <a:t>2</a:t>
            </a:r>
            <a:r>
              <a:rPr lang="en-US" altLang="en-US" sz="3200" b="1" dirty="0">
                <a:solidFill>
                  <a:schemeClr val="accent2">
                    <a:lumMod val="75000"/>
                  </a:schemeClr>
                </a:solidFill>
                <a:latin typeface="Times New Roman" pitchFamily="18" charset="0"/>
                <a:ea typeface="Tahoma" panose="020B0604030504040204" pitchFamily="34" charset="0"/>
                <a:cs typeface="Times New Roman" pitchFamily="18" charset="0"/>
              </a:rPr>
              <a:t>.</a:t>
            </a:r>
            <a:r>
              <a:rPr lang="en-US" altLang="en-US" sz="4400"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Xây</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dựng</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kế</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hoạch</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phấn</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đấu</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trở</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thành</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đội</a:t>
            </a:r>
            <a:r>
              <a:rPr lang="en-US" altLang="en-US" b="1"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b="1" dirty="0" err="1">
                <a:solidFill>
                  <a:schemeClr val="accent2">
                    <a:lumMod val="75000"/>
                  </a:schemeClr>
                </a:solidFill>
                <a:latin typeface="Times New Roman" pitchFamily="18" charset="0"/>
                <a:ea typeface="Tahoma" panose="020B0604030504040204" pitchFamily="34" charset="0"/>
                <a:cs typeface="Times New Roman" pitchFamily="18" charset="0"/>
              </a:rPr>
              <a:t>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7" name="TextBox 3">
            <a:extLst>
              <a:ext uri="{FF2B5EF4-FFF2-40B4-BE49-F238E27FC236}">
                <a16:creationId xmlns:a16="http://schemas.microsoft.com/office/drawing/2014/main" id="{2E369FEB-4E17-AD74-709B-7749B8515825}"/>
              </a:ext>
            </a:extLst>
          </p:cNvPr>
          <p:cNvSpPr txBox="1">
            <a:spLocks noChangeArrowheads="1"/>
          </p:cNvSpPr>
          <p:nvPr/>
        </p:nvSpPr>
        <p:spPr bwMode="auto">
          <a:xfrm>
            <a:off x="96762" y="457200"/>
            <a:ext cx="874243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Dự</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kiến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các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việc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em</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cần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làm</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để</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rèn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luyện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phấn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đấu</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trở</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thành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đội</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viên</a:t>
            </a:r>
            <a:r>
              <a:rPr lang="en-US" altLang="en-US" sz="2400" dirty="0">
                <a:solidFill>
                  <a:srgbClr val="0070C0"/>
                </a:solidFill>
                <a:latin typeface="Times New Roman" pitchFamily="18" charset="0"/>
                <a:ea typeface="Tahoma" panose="020B0604030504040204" pitchFamily="34" charset="0"/>
                <a:cs typeface="Times New Roman" pitchFamily="18" charset="0"/>
              </a:rPr>
              <a:t>.</a:t>
            </a:r>
            <a:endParaRPr lang="en-US" altLang="en-US" sz="4400" dirty="0">
              <a:solidFill>
                <a:srgbClr val="0070C0"/>
              </a:solidFill>
              <a:latin typeface="Times New Roman" pitchFamily="18" charset="0"/>
              <a:ea typeface="Tahoma" panose="020B0604030504040204" pitchFamily="34" charset="0"/>
              <a:cs typeface="Times New Roman" pitchFamily="18" charset="0"/>
            </a:endParaRPr>
          </a:p>
        </p:txBody>
      </p:sp>
      <p:sp>
        <p:nvSpPr>
          <p:cNvPr id="8" name="TextBox 3">
            <a:extLst>
              <a:ext uri="{FF2B5EF4-FFF2-40B4-BE49-F238E27FC236}">
                <a16:creationId xmlns:a16="http://schemas.microsoft.com/office/drawing/2014/main" id="{661132BB-BD7D-FBA0-1FAC-0985E7AB5516}"/>
              </a:ext>
            </a:extLst>
          </p:cNvPr>
          <p:cNvSpPr txBox="1">
            <a:spLocks noChangeArrowheads="1"/>
          </p:cNvSpPr>
          <p:nvPr/>
        </p:nvSpPr>
        <p:spPr bwMode="auto">
          <a:xfrm>
            <a:off x="285888" y="5791200"/>
            <a:ext cx="823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rgbClr val="0070C0"/>
                </a:solidFill>
                <a:latin typeface="Times New Roman" pitchFamily="18" charset="0"/>
                <a:ea typeface="Tahoma" panose="020B0604030504040204" pitchFamily="34" charset="0"/>
                <a:cs typeface="Times New Roman" pitchFamily="18" charset="0"/>
              </a:rPr>
              <a:t>- Chia </a:t>
            </a:r>
            <a:r>
              <a:rPr lang="en-US" altLang="en-US" sz="2400" dirty="0" err="1">
                <a:solidFill>
                  <a:srgbClr val="0070C0"/>
                </a:solidFill>
                <a:latin typeface="Times New Roman" pitchFamily="18" charset="0"/>
                <a:ea typeface="Tahoma" panose="020B0604030504040204" pitchFamily="34" charset="0"/>
                <a:cs typeface="Times New Roman" pitchFamily="18" charset="0"/>
              </a:rPr>
              <a:t>sẻ</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kế</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hoạch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của</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mình</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với</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các</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bạn</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trong</a:t>
            </a:r>
            <a:r>
              <a:rPr lang="en-US" altLang="en-US" sz="2400" dirty="0">
                <a:solidFill>
                  <a:srgbClr val="0070C0"/>
                </a:solidFill>
                <a:latin typeface="Times New Roman" pitchFamily="18" charset="0"/>
                <a:ea typeface="Tahoma" panose="020B0604030504040204" pitchFamily="34" charset="0"/>
                <a:cs typeface="Times New Roman" pitchFamily="18" charset="0"/>
              </a:rPr>
              <a:t> </a:t>
            </a:r>
            <a:r>
              <a:rPr lang="en-US" altLang="en-US" sz="2400" dirty="0" err="1">
                <a:solidFill>
                  <a:srgbClr val="0070C0"/>
                </a:solidFill>
                <a:latin typeface="Times New Roman" pitchFamily="18" charset="0"/>
                <a:ea typeface="Tahoma" panose="020B0604030504040204" pitchFamily="34" charset="0"/>
                <a:cs typeface="Times New Roman" pitchFamily="18" charset="0"/>
              </a:rPr>
              <a:t>nhóm</a:t>
            </a:r>
            <a:r>
              <a:rPr lang="en-US" altLang="en-US" sz="2400" dirty="0">
                <a:solidFill>
                  <a:srgbClr val="0070C0"/>
                </a:solidFill>
                <a:latin typeface="Times New Roman" pitchFamily="18" charset="0"/>
                <a:ea typeface="Tahoma" panose="020B0604030504040204" pitchFamily="34" charset="0"/>
                <a:cs typeface="Times New Roman" pitchFamily="18" charset="0"/>
              </a:rPr>
              <a:t>.</a:t>
            </a:r>
            <a:endParaRPr lang="en-US" altLang="en-US" sz="4400" dirty="0">
              <a:solidFill>
                <a:srgbClr val="0070C0"/>
              </a:solidFill>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id="{9FD0B985-0EFF-D1CD-1890-F6DA335F3521}"/>
              </a:ext>
            </a:extLst>
          </p:cNvPr>
          <p:cNvPicPr>
            <a:picLocks noChangeAspect="1"/>
          </p:cNvPicPr>
          <p:nvPr/>
        </p:nvPicPr>
        <p:blipFill>
          <a:blip r:embed="rId3"/>
          <a:stretch>
            <a:fillRect/>
          </a:stretch>
        </p:blipFill>
        <p:spPr>
          <a:xfrm>
            <a:off x="914400" y="1295400"/>
            <a:ext cx="7391400" cy="4495799"/>
          </a:xfrm>
          <a:prstGeom prst="rect">
            <a:avLst/>
          </a:prstGeom>
        </p:spPr>
      </p:pic>
    </p:spTree>
    <p:extLst>
      <p:ext uri="{BB962C8B-B14F-4D97-AF65-F5344CB8AC3E}">
        <p14:creationId xmlns:p14="http://schemas.microsoft.com/office/powerpoint/2010/main" val="8401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sp>
        <p:nvSpPr>
          <p:cNvPr id="6" name="TextBox 5">
            <a:extLst>
              <a:ext uri="{FF2B5EF4-FFF2-40B4-BE49-F238E27FC236}">
                <a16:creationId xmlns:a16="http://schemas.microsoft.com/office/drawing/2014/main" id="{102C4019-D177-AB4D-34E7-E3BE051CE207}"/>
              </a:ext>
            </a:extLst>
          </p:cNvPr>
          <p:cNvSpPr txBox="1">
            <a:spLocks noChangeArrowheads="1"/>
          </p:cNvSpPr>
          <p:nvPr/>
        </p:nvSpPr>
        <p:spPr bwMode="auto">
          <a:xfrm>
            <a:off x="304800" y="1607647"/>
            <a:ext cx="45627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dirty="0">
                <a:solidFill>
                  <a:srgbClr val="00B050"/>
                </a:solidFill>
                <a:latin typeface="Times New Roman" pitchFamily="18" charset="0"/>
                <a:cs typeface="Times New Roman" pitchFamily="18" charset="0"/>
              </a:rPr>
              <a:t>CAM KẾT </a:t>
            </a:r>
          </a:p>
          <a:p>
            <a:pPr algn="ctr" eaLnBrk="1" hangingPunct="1"/>
            <a:r>
              <a:rPr lang="en-US" altLang="en-US" sz="4000" b="1" dirty="0">
                <a:solidFill>
                  <a:srgbClr val="00B050"/>
                </a:solidFill>
                <a:latin typeface="Times New Roman" pitchFamily="18" charset="0"/>
                <a:cs typeface="Times New Roman" pitchFamily="18" charset="0"/>
              </a:rPr>
              <a:t>HÀNH ĐỘNG</a:t>
            </a:r>
          </a:p>
        </p:txBody>
      </p:sp>
    </p:spTree>
    <p:extLst>
      <p:ext uri="{BB962C8B-B14F-4D97-AF65-F5344CB8AC3E}">
        <p14:creationId xmlns:p14="http://schemas.microsoft.com/office/powerpoint/2010/main" val="4058221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6F529DA7-1F36-1132-0BDC-0BD42CCE6787}"/>
              </a:ext>
            </a:extLst>
          </p:cNvPr>
          <p:cNvSpPr txBox="1"/>
          <p:nvPr/>
        </p:nvSpPr>
        <p:spPr>
          <a:xfrm>
            <a:off x="484516" y="732436"/>
            <a:ext cx="9067800" cy="738664"/>
          </a:xfrm>
          <a:prstGeom prst="rect">
            <a:avLst/>
          </a:prstGeom>
          <a:noFill/>
        </p:spPr>
        <p:txBody>
          <a:bodyPr wrap="square">
            <a:spAutoFit/>
          </a:bodyPr>
          <a:lstStyle/>
          <a:p>
            <a:r>
              <a:rPr lang="en-US" sz="2400" b="0" i="0" dirty="0" err="1">
                <a:effectLst/>
                <a:latin typeface="Times New Roman" pitchFamily="18" charset="0"/>
                <a:cs typeface="Times New Roman" pitchFamily="18" charset="0"/>
              </a:rPr>
              <a:t>Bắt</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đầu</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thực</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hiện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kế</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hoạch</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rèn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luyện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phấn</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đấu</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trở</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thành</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đội</a:t>
            </a:r>
            <a:r>
              <a:rPr lang="en-US" sz="2400" b="0" i="0" dirty="0">
                <a:effectLst/>
                <a:latin typeface="Times New Roman" pitchFamily="18" charset="0"/>
                <a:cs typeface="Times New Roman" pitchFamily="18" charset="0"/>
              </a:rPr>
              <a:t> </a:t>
            </a:r>
            <a:r>
              <a:rPr lang="en-US" sz="2400" b="0" i="0" dirty="0" err="1">
                <a:effectLst/>
                <a:latin typeface="Times New Roman" pitchFamily="18" charset="0"/>
                <a:cs typeface="Times New Roman" pitchFamily="18" charset="0"/>
              </a:rPr>
              <a:t>viên</a:t>
            </a:r>
            <a:r>
              <a:rPr lang="en-US" sz="2400" dirty="0">
                <a:latin typeface="Times New Roman" pitchFamily="18" charset="0"/>
                <a:cs typeface="Times New Roman" pitchFamily="18" charset="0"/>
              </a:rPr>
              <a:t>:</a:t>
            </a:r>
            <a:endParaRPr lang="vi-VN" sz="2400" b="0" i="0" dirty="0">
              <a:effectLst/>
              <a:latin typeface="Times New Roman" pitchFamily="18" charset="0"/>
              <a:cs typeface="Times New Roman" pitchFamily="18" charset="0"/>
            </a:endParaRPr>
          </a:p>
          <a:p>
            <a:endParaRPr lang="en-US" dirty="0"/>
          </a:p>
        </p:txBody>
      </p:sp>
      <p:sp>
        <p:nvSpPr>
          <p:cNvPr id="5" name="TextBox 4">
            <a:extLst>
              <a:ext uri="{FF2B5EF4-FFF2-40B4-BE49-F238E27FC236}">
                <a16:creationId xmlns:a16="http://schemas.microsoft.com/office/drawing/2014/main" id="{353894E9-5351-5057-7CD7-BEC56DE45D97}"/>
              </a:ext>
            </a:extLst>
          </p:cNvPr>
          <p:cNvSpPr txBox="1"/>
          <p:nvPr/>
        </p:nvSpPr>
        <p:spPr>
          <a:xfrm>
            <a:off x="76200" y="1471100"/>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Tập</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dục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buổi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nâng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cao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sức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khỏe</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Lúc</a:t>
            </a:r>
            <a:r>
              <a:rPr lang="en-US" sz="2400" b="0" i="0" dirty="0">
                <a:solidFill>
                  <a:schemeClr val="accent2">
                    <a:lumMod val="50000"/>
                  </a:schemeClr>
                </a:solidFill>
                <a:effectLst/>
                <a:latin typeface="Times New Roman" pitchFamily="18" charset="0"/>
                <a:cs typeface="Times New Roman" pitchFamily="18" charset="0"/>
              </a:rPr>
              <a:t> 6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sáng</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72FB3D27-F8EC-F022-8099-E8E964EF4C76}"/>
              </a:ext>
            </a:extLst>
          </p:cNvPr>
          <p:cNvSpPr txBox="1"/>
          <p:nvPr/>
        </p:nvSpPr>
        <p:spPr>
          <a:xfrm>
            <a:off x="83129" y="2179854"/>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Thực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hiện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thời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gian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biểu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để</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ngủ</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đúng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9BC6B127-2CA0-E8A4-A457-D94BC150C238}"/>
              </a:ext>
            </a:extLst>
          </p:cNvPr>
          <p:cNvSpPr txBox="1"/>
          <p:nvPr/>
        </p:nvSpPr>
        <p:spPr>
          <a:xfrm>
            <a:off x="117765" y="2851968"/>
            <a:ext cx="8763000" cy="1169551"/>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Giữ</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gìn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vệ</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sinh</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cá</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nhân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sạch</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sẽ</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Tắm</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hằng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ngày</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lúc</a:t>
            </a:r>
            <a:r>
              <a:rPr lang="en-US" sz="2400" b="0" i="0" dirty="0">
                <a:solidFill>
                  <a:schemeClr val="accent2">
                    <a:lumMod val="50000"/>
                  </a:schemeClr>
                </a:solidFill>
                <a:effectLst/>
                <a:latin typeface="Times New Roman" pitchFamily="18" charset="0"/>
                <a:cs typeface="Times New Roman" pitchFamily="18" charset="0"/>
              </a:rPr>
              <a:t> 5 </a:t>
            </a:r>
            <a:r>
              <a:rPr lang="en-US" sz="2400" b="0" i="0" dirty="0" err="1">
                <a:solidFill>
                  <a:schemeClr val="accent2">
                    <a:lumMod val="50000"/>
                  </a:schemeClr>
                </a:solidFill>
                <a:effectLst/>
                <a:latin typeface="Times New Roman" pitchFamily="18" charset="0"/>
                <a:cs typeface="Times New Roman" pitchFamily="18" charset="0"/>
              </a:rPr>
              <a:t>giờ</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chiều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thay</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quần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áo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gội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đầu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vào</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Hai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Tư</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thứ</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Sáu</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Chủ</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nhật</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619909DA-71F3-3E57-1FD9-FCA08C2ECF59}"/>
              </a:ext>
            </a:extLst>
          </p:cNvPr>
          <p:cNvSpPr txBox="1"/>
          <p:nvPr/>
        </p:nvSpPr>
        <p:spPr>
          <a:xfrm>
            <a:off x="151996" y="3820070"/>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Tự</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chải</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đầu</a:t>
            </a:r>
            <a:r>
              <a:rPr lang="en-US" sz="2400" dirty="0">
                <a:solidFill>
                  <a:schemeClr val="accent2">
                    <a:lumMod val="50000"/>
                  </a:schemeClr>
                </a:solidFill>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buộc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tóc</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gọn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gàng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chuẩn</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bị</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trang</a:t>
            </a:r>
            <a:r>
              <a:rPr lang="en-US" sz="2400" b="0" i="0" dirty="0">
                <a:solidFill>
                  <a:schemeClr val="accent2">
                    <a:lumMod val="50000"/>
                  </a:schemeClr>
                </a:solidFill>
                <a:effectLst/>
                <a:latin typeface="Times New Roman" pitchFamily="18" charset="0"/>
                <a:cs typeface="Times New Roman" pitchFamily="18" charset="0"/>
              </a:rPr>
              <a:t> </a:t>
            </a:r>
            <a:r>
              <a:rPr lang="en-US" sz="2400" b="0" i="0" dirty="0" err="1">
                <a:solidFill>
                  <a:schemeClr val="accent2">
                    <a:lumMod val="50000"/>
                  </a:schemeClr>
                </a:solidFill>
                <a:effectLst/>
                <a:latin typeface="Times New Roman" pitchFamily="18" charset="0"/>
                <a:cs typeface="Times New Roman" pitchFamily="18" charset="0"/>
              </a:rPr>
              <a:t>phục</a:t>
            </a:r>
            <a:r>
              <a:rPr lang="en-US" sz="2400" b="0" i="0" dirty="0">
                <a:solidFill>
                  <a:schemeClr val="accent2">
                    <a:lumMod val="50000"/>
                  </a:schemeClr>
                </a:solidFill>
                <a:effectLst/>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70E9E0FD-2F34-8FF0-FF07-A6157C1B55ED}"/>
              </a:ext>
            </a:extLst>
          </p:cNvPr>
          <p:cNvSpPr txBox="1"/>
          <p:nvPr/>
        </p:nvSpPr>
        <p:spPr>
          <a:xfrm>
            <a:off x="151996" y="4504532"/>
            <a:ext cx="8763000" cy="800219"/>
          </a:xfrm>
          <a:prstGeom prst="rect">
            <a:avLst/>
          </a:prstGeom>
          <a:noFill/>
        </p:spPr>
        <p:txBody>
          <a:bodyPr wrap="square">
            <a:spAutoFit/>
          </a:bodyPr>
          <a:lstStyle/>
          <a:p>
            <a:pPr algn="l"/>
            <a:r>
              <a:rPr lang="en-US" sz="2800" b="0" i="0" dirty="0">
                <a:solidFill>
                  <a:schemeClr val="accent2">
                    <a:lumMod val="50000"/>
                  </a:schemeClr>
                </a:solidFill>
                <a:effectLst/>
                <a:latin typeface="Times New Roman" pitchFamily="18" charset="0"/>
                <a:cs typeface="Times New Roman" pitchFamily="18" charset="0"/>
              </a:rPr>
              <a:t>     </a:t>
            </a:r>
            <a:r>
              <a:rPr lang="en-US" sz="2400" b="0" i="0" dirty="0">
                <a:solidFill>
                  <a:schemeClr val="accent2">
                    <a:lumMod val="50000"/>
                  </a:schemeClr>
                </a:solidFill>
                <a:effectLst/>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Đọc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sách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vào</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ngày</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Ba,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Năm</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thứ</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Bảy</a:t>
            </a:r>
            <a:r>
              <a:rPr lang="en-US" sz="2400" dirty="0">
                <a:solidFill>
                  <a:schemeClr val="accent2">
                    <a:lumMod val="50000"/>
                  </a:schemeClr>
                </a:solidFill>
                <a:latin typeface="Times New Roman" pitchFamily="18" charset="0"/>
                <a:cs typeface="Times New Roman" pitchFamily="18" charset="0"/>
              </a:rPr>
              <a:t>.</a:t>
            </a:r>
            <a:endParaRPr lang="vi-VN" sz="2800" b="0" i="0" dirty="0">
              <a:solidFill>
                <a:schemeClr val="accent2">
                  <a:lumMod val="50000"/>
                </a:schemeClr>
              </a:solidFill>
              <a:effectLst/>
              <a:latin typeface="Times New Roman" pitchFamily="18" charset="0"/>
              <a:cs typeface="Times New Roman" pitchFamily="18" charset="0"/>
            </a:endParaRPr>
          </a:p>
          <a:p>
            <a:endParaRPr lang="en-US"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3693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907" y="1303842"/>
            <a:ext cx="6640371" cy="2380636"/>
          </a:xfrm>
          <a:prstGeom prst="rect">
            <a:avLst/>
          </a:prstGeom>
        </p:spPr>
      </p:pic>
    </p:spTree>
    <p:extLst>
      <p:ext uri="{BB962C8B-B14F-4D97-AF65-F5344CB8AC3E}">
        <p14:creationId xmlns:p14="http://schemas.microsoft.com/office/powerpoint/2010/main" val="80635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585" y="1223140"/>
            <a:ext cx="4140251" cy="2236879"/>
          </a:xfrm>
          <a:prstGeom prst="rect">
            <a:avLst/>
          </a:prstGeom>
        </p:spPr>
      </p:pic>
    </p:spTree>
    <p:extLst>
      <p:ext uri="{BB962C8B-B14F-4D97-AF65-F5344CB8AC3E}">
        <p14:creationId xmlns:p14="http://schemas.microsoft.com/office/powerpoint/2010/main" val="1688677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anh Bước Nhanh Nhi Đồng  Khai Xuân  Nhạc thiếu nhi hay nhất MV_v240P">
            <a:hlinkClick r:id="" action="ppaction://media"/>
            <a:extLst>
              <a:ext uri="{FF2B5EF4-FFF2-40B4-BE49-F238E27FC236}">
                <a16:creationId xmlns:a16="http://schemas.microsoft.com/office/drawing/2014/main" id="{C2C822E4-5D36-2DA9-3BE8-1A8E56FCC7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644240"/>
            <a:ext cx="8458200" cy="5410200"/>
          </a:xfrm>
          <a:prstGeom prst="rect">
            <a:avLst/>
          </a:prstGeom>
        </p:spPr>
      </p:pic>
      <p:sp>
        <p:nvSpPr>
          <p:cNvPr id="3" name="Title 1">
            <a:extLst>
              <a:ext uri="{FF2B5EF4-FFF2-40B4-BE49-F238E27FC236}">
                <a16:creationId xmlns:a16="http://schemas.microsoft.com/office/drawing/2014/main" id="{54CE9E59-0BC0-36B4-2820-B8950ADEE969}"/>
              </a:ext>
            </a:extLst>
          </p:cNvPr>
          <p:cNvSpPr txBox="1">
            <a:spLocks/>
          </p:cNvSpPr>
          <p:nvPr/>
        </p:nvSpPr>
        <p:spPr>
          <a:xfrm>
            <a:off x="318656" y="126088"/>
            <a:ext cx="7543800" cy="72186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atin typeface="Times New Roman" pitchFamily="18" charset="0"/>
                <a:cs typeface="Times New Roman" pitchFamily="18" charset="0"/>
              </a:rPr>
              <a:t>Nghe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br>
              <a:rPr lang="en-US" sz="3200" dirty="0">
                <a:latin typeface="Times New Roman" pitchFamily="18" charset="0"/>
                <a:cs typeface="Times New Roman" pitchFamily="18" charset="0"/>
              </a:rPr>
            </a:br>
            <a:r>
              <a:rPr lang="en-US" sz="3200" dirty="0">
                <a:solidFill>
                  <a:srgbClr val="0070C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864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16"/>
            <a:ext cx="9144000" cy="6858000"/>
          </a:xfrm>
          <a:prstGeom prst="rect">
            <a:avLst/>
          </a:prstGeom>
        </p:spPr>
      </p:pic>
      <p:sp>
        <p:nvSpPr>
          <p:cNvPr id="6" name="Title 1">
            <a:extLst>
              <a:ext uri="{FF2B5EF4-FFF2-40B4-BE49-F238E27FC236}">
                <a16:creationId xmlns:a16="http://schemas.microsoft.com/office/drawing/2014/main" id="{6D9A7A6F-764C-6EE5-98B8-ED4D0996CF34}"/>
              </a:ext>
            </a:extLst>
          </p:cNvPr>
          <p:cNvSpPr txBox="1">
            <a:spLocks/>
          </p:cNvSpPr>
          <p:nvPr/>
        </p:nvSpPr>
        <p:spPr>
          <a:xfrm>
            <a:off x="381000" y="360706"/>
            <a:ext cx="8204879"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Em</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có</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muốn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trở</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thành</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đội</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viên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không</a:t>
            </a:r>
            <a:r>
              <a:rPr lang="en-US" sz="3700" dirty="0">
                <a:latin typeface="Times New Roman" pitchFamily="18" charset="0"/>
                <a:cs typeface="Times New Roman" pitchFamily="18" charset="0"/>
              </a:rPr>
              <a:t>?</a:t>
            </a:r>
            <a:br>
              <a:rPr lang="en-US" sz="3700" dirty="0">
                <a:latin typeface="Times New Roman" pitchFamily="18" charset="0"/>
                <a:cs typeface="Times New Roman" pitchFamily="18" charset="0"/>
              </a:rPr>
            </a:br>
            <a:r>
              <a:rPr lang="en-US" sz="3200" dirty="0">
                <a:solidFill>
                  <a:srgbClr val="0070C0"/>
                </a:solidFill>
                <a:latin typeface="Source Sans Pro Black" panose="020B0803030403020204" pitchFamily="34" charset="0"/>
              </a:rPr>
              <a:t>                </a:t>
            </a:r>
            <a:endParaRPr lang="en-US" sz="3200" dirty="0">
              <a:solidFill>
                <a:srgbClr val="FF0000"/>
              </a:solidFill>
              <a:latin typeface="Source Sans Pro Black" panose="020B0803030403020204" pitchFamily="34" charset="0"/>
            </a:endParaRPr>
          </a:p>
        </p:txBody>
      </p:sp>
      <p:sp>
        <p:nvSpPr>
          <p:cNvPr id="7" name="Title 1">
            <a:extLst>
              <a:ext uri="{FF2B5EF4-FFF2-40B4-BE49-F238E27FC236}">
                <a16:creationId xmlns:a16="http://schemas.microsoft.com/office/drawing/2014/main" id="{6E56E42B-E115-AADD-C826-F1E02039CC76}"/>
              </a:ext>
            </a:extLst>
          </p:cNvPr>
          <p:cNvSpPr txBox="1">
            <a:spLocks/>
          </p:cNvSpPr>
          <p:nvPr/>
        </p:nvSpPr>
        <p:spPr>
          <a:xfrm>
            <a:off x="381000" y="1219200"/>
            <a:ext cx="8534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Nghĩ</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đến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Đội</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Thiếu</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niên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Tiền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phong</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Hồ</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Chí</a:t>
            </a:r>
            <a:r>
              <a:rPr lang="en-US" sz="3900" dirty="0">
                <a:latin typeface="Times New Roman" pitchFamily="18" charset="0"/>
                <a:cs typeface="Times New Roman" pitchFamily="18" charset="0"/>
              </a:rPr>
              <a:t> Minh, </a:t>
            </a:r>
            <a:r>
              <a:rPr lang="en-US" sz="3900" dirty="0" err="1">
                <a:latin typeface="Times New Roman" pitchFamily="18" charset="0"/>
                <a:cs typeface="Times New Roman" pitchFamily="18" charset="0"/>
              </a:rPr>
              <a:t>em</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nghĩ</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đến</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những</a:t>
            </a:r>
            <a:r>
              <a:rPr lang="en-US" sz="3900" dirty="0">
                <a:latin typeface="Times New Roman" pitchFamily="18" charset="0"/>
                <a:cs typeface="Times New Roman" pitchFamily="18" charset="0"/>
              </a:rPr>
              <a:t> </a:t>
            </a:r>
            <a:r>
              <a:rPr lang="en-US" sz="3900" dirty="0" err="1">
                <a:latin typeface="Times New Roman" pitchFamily="18" charset="0"/>
                <a:cs typeface="Times New Roman" pitchFamily="18" charset="0"/>
              </a:rPr>
              <a:t>gì</a:t>
            </a:r>
            <a:r>
              <a:rPr lang="en-US" sz="3900" dirty="0">
                <a:latin typeface="Times New Roman" pitchFamily="18" charset="0"/>
                <a:cs typeface="Times New Roman" pitchFamily="18" charset="0"/>
              </a:rPr>
              <a:t>?</a:t>
            </a:r>
            <a:br>
              <a:rPr lang="en-US" sz="3900" dirty="0">
                <a:latin typeface="Times New Roman" pitchFamily="18" charset="0"/>
                <a:cs typeface="Times New Roman" pitchFamily="18" charset="0"/>
              </a:rPr>
            </a:br>
            <a:r>
              <a:rPr lang="en-US" sz="5200" dirty="0">
                <a:solidFill>
                  <a:srgbClr val="0070C0"/>
                </a:solidFill>
                <a:latin typeface="Source Sans Pro Black" panose="020B0803030403020204" pitchFamily="34" charset="0"/>
              </a:rPr>
              <a:t>                </a:t>
            </a:r>
            <a:endParaRPr lang="en-US" sz="5200" dirty="0">
              <a:solidFill>
                <a:srgbClr val="FF0000"/>
              </a:solidFill>
              <a:latin typeface="Source Sans Pro Black" panose="020B0803030403020204" pitchFamily="34" charset="0"/>
            </a:endParaRPr>
          </a:p>
        </p:txBody>
      </p:sp>
      <p:sp>
        <p:nvSpPr>
          <p:cNvPr id="8" name="Title 1">
            <a:extLst>
              <a:ext uri="{FF2B5EF4-FFF2-40B4-BE49-F238E27FC236}">
                <a16:creationId xmlns:a16="http://schemas.microsoft.com/office/drawing/2014/main" id="{CC7C5EA2-7634-20CB-1576-06D2469A1C22}"/>
              </a:ext>
            </a:extLst>
          </p:cNvPr>
          <p:cNvSpPr txBox="1">
            <a:spLocks/>
          </p:cNvSpPr>
          <p:nvPr/>
        </p:nvSpPr>
        <p:spPr>
          <a:xfrm>
            <a:off x="394855" y="3048422"/>
            <a:ext cx="8534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err="1">
                <a:solidFill>
                  <a:srgbClr val="FF0000"/>
                </a:solidFill>
                <a:latin typeface="Times New Roman" pitchFamily="18" charset="0"/>
                <a:cs typeface="Times New Roman" pitchFamily="18" charset="0"/>
              </a:rPr>
              <a:t>Nghĩ</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đến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Thiếu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niên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Tiền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phong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Hồ</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Chí</a:t>
            </a:r>
            <a:r>
              <a:rPr lang="en-US" sz="3600" dirty="0">
                <a:solidFill>
                  <a:srgbClr val="FF0000"/>
                </a:solidFill>
                <a:latin typeface="Times New Roman" pitchFamily="18" charset="0"/>
                <a:cs typeface="Times New Roman" pitchFamily="18" charset="0"/>
              </a:rPr>
              <a:t> Minh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nhớ</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đến</a:t>
            </a:r>
            <a:r>
              <a:rPr lang="en-US" sz="3600" dirty="0">
                <a:solidFill>
                  <a:srgbClr val="FF0000"/>
                </a:solidFill>
                <a:latin typeface="Times New Roman" pitchFamily="18" charset="0"/>
                <a:cs typeface="Times New Roman" pitchFamily="18" charset="0"/>
              </a:rPr>
              <a:t> : </a:t>
            </a:r>
            <a:r>
              <a:rPr lang="en-US" sz="3600" dirty="0" err="1">
                <a:solidFill>
                  <a:srgbClr val="FF0000"/>
                </a:solidFill>
                <a:latin typeface="Times New Roman" pitchFamily="18" charset="0"/>
                <a:cs typeface="Times New Roman" pitchFamily="18" charset="0"/>
              </a:rPr>
              <a:t>khăn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quàng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đỏ</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anh</a:t>
            </a:r>
            <a:r>
              <a:rPr lang="en-US" sz="3600" dirty="0">
                <a:solidFill>
                  <a:srgbClr val="FF0000"/>
                </a:solidFill>
                <a:latin typeface="Times New Roman" pitchFamily="18" charset="0"/>
                <a:cs typeface="Times New Roman" pitchFamily="18" charset="0"/>
              </a:rPr>
              <a:t> Kim </a:t>
            </a:r>
            <a:r>
              <a:rPr lang="en-US" sz="3600" dirty="0" err="1">
                <a:solidFill>
                  <a:srgbClr val="FF0000"/>
                </a:solidFill>
                <a:latin typeface="Times New Roman" pitchFamily="18" charset="0"/>
                <a:cs typeface="Times New Roman" pitchFamily="18" charset="0"/>
              </a:rPr>
              <a:t>Đồng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thầy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cô</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Tổng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phụ</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trách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ca</a:t>
            </a:r>
            <a:r>
              <a:rPr lang="en-US" sz="3600" dirty="0">
                <a:solidFill>
                  <a:srgbClr val="FF0000"/>
                </a:solidFill>
                <a:latin typeface="Times New Roman" pitchFamily="18" charset="0"/>
                <a:cs typeface="Times New Roman" pitchFamily="18" charset="0"/>
              </a:rPr>
              <a:t>,…</a:t>
            </a:r>
            <a:br>
              <a:rPr lang="en-US" sz="3600" dirty="0">
                <a:solidFill>
                  <a:srgbClr val="FF0000"/>
                </a:solidFill>
                <a:latin typeface="Times New Roman" pitchFamily="18" charset="0"/>
                <a:cs typeface="Times New Roman" pitchFamily="18" charset="0"/>
              </a:rPr>
            </a:br>
            <a:r>
              <a:rPr lang="en-US" sz="3600" dirty="0">
                <a:solidFill>
                  <a:srgbClr val="0070C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9900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9144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4008749" y="1598064"/>
            <a:ext cx="5052429"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4237910" y="1598064"/>
            <a:ext cx="957943" cy="1132115"/>
          </a:xfrm>
          <a:prstGeom prst="rect">
            <a:avLst/>
          </a:prstGeom>
        </p:spPr>
      </p:pic>
      <p:pic>
        <p:nvPicPr>
          <p:cNvPr id="7" name="Picture 6">
            <a:extLst>
              <a:ext uri="{FF2B5EF4-FFF2-40B4-BE49-F238E27FC236}">
                <a16:creationId xmlns:a16="http://schemas.microsoft.com/office/drawing/2014/main" id="{915ED968-8843-075D-E0DF-DF34743B8193}"/>
              </a:ext>
            </a:extLst>
          </p:cNvPr>
          <p:cNvPicPr>
            <a:picLocks noChangeAspect="1"/>
          </p:cNvPicPr>
          <p:nvPr/>
        </p:nvPicPr>
        <p:blipFill>
          <a:blip r:embed="rId7"/>
          <a:stretch>
            <a:fillRect/>
          </a:stretch>
        </p:blipFill>
        <p:spPr>
          <a:xfrm>
            <a:off x="228600" y="752007"/>
            <a:ext cx="4586253" cy="2219793"/>
          </a:xfrm>
          <a:prstGeom prst="rect">
            <a:avLst/>
          </a:prstGeom>
        </p:spPr>
      </p:pic>
    </p:spTree>
    <p:extLst>
      <p:ext uri="{BB962C8B-B14F-4D97-AF65-F5344CB8AC3E}">
        <p14:creationId xmlns:p14="http://schemas.microsoft.com/office/powerpoint/2010/main" val="51298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64" y="0"/>
            <a:ext cx="9144000" cy="6858000"/>
          </a:xfrm>
          <a:prstGeom prst="rect">
            <a:avLst/>
          </a:prstGeom>
        </p:spPr>
      </p:pic>
      <p:pic>
        <p:nvPicPr>
          <p:cNvPr id="5" name="Picture 4">
            <a:extLst>
              <a:ext uri="{FF2B5EF4-FFF2-40B4-BE49-F238E27FC236}">
                <a16:creationId xmlns:a16="http://schemas.microsoft.com/office/drawing/2014/main" id="{FD332083-09C0-37D1-DF33-A128F1D9DA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47364" y="48945"/>
            <a:ext cx="802396" cy="676369"/>
          </a:xfrm>
          <a:prstGeom prst="rect">
            <a:avLst/>
          </a:prstGeom>
        </p:spPr>
      </p:pic>
      <p:sp>
        <p:nvSpPr>
          <p:cNvPr id="6" name="TextBox 3">
            <a:extLst>
              <a:ext uri="{FF2B5EF4-FFF2-40B4-BE49-F238E27FC236}">
                <a16:creationId xmlns:a16="http://schemas.microsoft.com/office/drawing/2014/main" id="{14E10587-49B5-6925-5FC3-A95576A9AE0F}"/>
              </a:ext>
            </a:extLst>
          </p:cNvPr>
          <p:cNvSpPr txBox="1">
            <a:spLocks noChangeArrowheads="1"/>
          </p:cNvSpPr>
          <p:nvPr/>
        </p:nvSpPr>
        <p:spPr bwMode="auto">
          <a:xfrm>
            <a:off x="637306" y="-75095"/>
            <a:ext cx="54748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7" name="TextBox 3">
            <a:extLst>
              <a:ext uri="{FF2B5EF4-FFF2-40B4-BE49-F238E27FC236}">
                <a16:creationId xmlns:a16="http://schemas.microsoft.com/office/drawing/2014/main" id="{A34F8D6F-1EC1-FBAB-F5DA-16A67583CDC2}"/>
              </a:ext>
            </a:extLst>
          </p:cNvPr>
          <p:cNvSpPr txBox="1">
            <a:spLocks noChangeArrowheads="1"/>
          </p:cNvSpPr>
          <p:nvPr/>
        </p:nvSpPr>
        <p:spPr bwMode="auto">
          <a:xfrm>
            <a:off x="607896" y="369934"/>
            <a:ext cx="75437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1.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Tìm</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hiểu</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về</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Đội</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thiếu</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niên</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Tiền</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phong</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Hồ</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a:t>
            </a:r>
            <a:r>
              <a:rPr lang="en-US" altLang="en-US" sz="2400" dirty="0" err="1">
                <a:solidFill>
                  <a:schemeClr val="accent2">
                    <a:lumMod val="75000"/>
                  </a:schemeClr>
                </a:solidFill>
                <a:latin typeface="Times New Roman" pitchFamily="18" charset="0"/>
                <a:ea typeface="Tahoma" panose="020B0604030504040204" pitchFamily="34" charset="0"/>
                <a:cs typeface="Times New Roman" pitchFamily="18" charset="0"/>
              </a:rPr>
              <a:t>Chí</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 Minh</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sp>
        <p:nvSpPr>
          <p:cNvPr id="10" name="TextBox 3">
            <a:extLst>
              <a:ext uri="{FF2B5EF4-FFF2-40B4-BE49-F238E27FC236}">
                <a16:creationId xmlns:a16="http://schemas.microsoft.com/office/drawing/2014/main" id="{2EFF6BC4-7E96-8434-BC81-E3B4A66128A6}"/>
              </a:ext>
            </a:extLst>
          </p:cNvPr>
          <p:cNvSpPr txBox="1">
            <a:spLocks noChangeArrowheads="1"/>
          </p:cNvSpPr>
          <p:nvPr/>
        </p:nvSpPr>
        <p:spPr bwMode="auto">
          <a:xfrm>
            <a:off x="47364" y="755064"/>
            <a:ext cx="88610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Nghe</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thầy</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cô</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giới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thiệu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về</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Đội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thiếu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niên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Tiền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phong</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Hồ</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Chí</a:t>
            </a:r>
            <a:r>
              <a:rPr lang="en-US" altLang="en-US" sz="2400" dirty="0">
                <a:latin typeface="Times New Roman" pitchFamily="18" charset="0"/>
                <a:ea typeface="Tahoma" panose="020B0604030504040204" pitchFamily="34" charset="0"/>
                <a:cs typeface="Times New Roman" pitchFamily="18" charset="0"/>
              </a:rPr>
              <a:t> Minh. </a:t>
            </a:r>
            <a:endParaRPr lang="en-US" altLang="en-US" sz="4400" dirty="0">
              <a:latin typeface="Times New Roman" pitchFamily="18" charset="0"/>
              <a:ea typeface="Tahoma" panose="020B0604030504040204" pitchFamily="34" charset="0"/>
              <a:cs typeface="Times New Roman" pitchFamily="18" charset="0"/>
            </a:endParaRPr>
          </a:p>
        </p:txBody>
      </p:sp>
      <p:sp>
        <p:nvSpPr>
          <p:cNvPr id="15" name="TextBox 14">
            <a:extLst>
              <a:ext uri="{FF2B5EF4-FFF2-40B4-BE49-F238E27FC236}">
                <a16:creationId xmlns:a16="http://schemas.microsoft.com/office/drawing/2014/main" id="{54C7C4EE-C999-7CDE-5A5E-A15641389100}"/>
              </a:ext>
            </a:extLst>
          </p:cNvPr>
          <p:cNvSpPr txBox="1"/>
          <p:nvPr/>
        </p:nvSpPr>
        <p:spPr>
          <a:xfrm>
            <a:off x="47364" y="1532392"/>
            <a:ext cx="9096636" cy="5170646"/>
          </a:xfrm>
          <a:prstGeom prst="rect">
            <a:avLst/>
          </a:prstGeom>
          <a:noFill/>
        </p:spPr>
        <p:txBody>
          <a:bodyPr wrap="square">
            <a:spAutoFit/>
          </a:bodyPr>
          <a:lstStyle/>
          <a:p>
            <a:r>
              <a:rPr lang="en-US" sz="2200" b="0" i="0" dirty="0">
                <a:effectLst/>
                <a:latin typeface="Times New Roman" pitchFamily="18" charset="0"/>
                <a:cs typeface="Times New Roman" pitchFamily="18" charset="0"/>
              </a:rPr>
              <a:t>      </a:t>
            </a:r>
            <a:r>
              <a:rPr lang="vi-VN" sz="2200" b="0" i="0" dirty="0">
                <a:effectLst/>
                <a:latin typeface="Times New Roman" pitchFamily="18" charset="0"/>
                <a:cs typeface="Times New Roman" pitchFamily="18" charset="0"/>
              </a:rPr>
              <a:t>Đội Thiếu niên Tiền phong Hồ Chí Minh là tổ chức của thiếu nhi Việt Nam do Đảng Cộng sản Việt Nam và Chủ tịch Hồ Chí Minh sáng lập, Đoàn Thanh niên Cộng sản Hồ Chí Minh phụ trách.</a:t>
            </a:r>
            <a:br>
              <a:rPr lang="vi-VN" sz="2200" dirty="0">
                <a:latin typeface="Times New Roman" pitchFamily="18" charset="0"/>
                <a:cs typeface="Times New Roman" pitchFamily="18" charset="0"/>
              </a:rPr>
            </a:br>
            <a:r>
              <a:rPr lang="en-US" sz="2200" dirty="0">
                <a:latin typeface="Times New Roman" pitchFamily="18" charset="0"/>
                <a:cs typeface="Times New Roman" pitchFamily="18" charset="0"/>
              </a:rPr>
              <a:t>     </a:t>
            </a:r>
            <a:r>
              <a:rPr lang="vi-VN" sz="2200" b="0" i="0" dirty="0">
                <a:effectLst/>
                <a:latin typeface="Times New Roman" pitchFamily="18" charset="0"/>
                <a:cs typeface="Times New Roman" pitchFamily="18" charset="0"/>
              </a:rPr>
              <a:t>Đội Thiếu niên Tiền phong Hồ Chí Minh là trường học giáo dục thiếu nhi Việt Nam trong và ngoài nhà tr­ường, là đội dự bị của Đoàn thanh niên Cộng sản Hồ Chí Minh; lực l­ượng nòng cốt trong các phong trào thiếu nhi.</a:t>
            </a:r>
            <a:br>
              <a:rPr lang="vi-VN" sz="2200" dirty="0">
                <a:latin typeface="Times New Roman" pitchFamily="18" charset="0"/>
                <a:cs typeface="Times New Roman" pitchFamily="18" charset="0"/>
              </a:rPr>
            </a:br>
            <a:r>
              <a:rPr lang="en-US" sz="2200" dirty="0">
                <a:latin typeface="Times New Roman" pitchFamily="18" charset="0"/>
                <a:cs typeface="Times New Roman" pitchFamily="18" charset="0"/>
              </a:rPr>
              <a:t>    </a:t>
            </a:r>
            <a:r>
              <a:rPr lang="vi-VN" sz="2200" b="0" i="0" dirty="0">
                <a:effectLst/>
                <a:latin typeface="Times New Roman" pitchFamily="18" charset="0"/>
                <a:cs typeface="Times New Roman" pitchFamily="18" charset="0"/>
              </a:rPr>
              <a:t>Đội Thiếu niên Tiền phong Hồ Chí Minh đ­ược tổ chức và hoạt động trong nhà trư­ờng và ở địa bàn dân c­ư. Tổ chức Đội có Điều lệ và Nghi thức hoạt động độc lập; lấy 5 điều Bác Hồ dạy thiếu niên, nhi đồng làm mục tiêu phấn đấu rèn luyện cho đội viên, giúp đỡ thiếu nhi trong học tập, hoạt động, vui chơi, thực hiện quyền và bổn phận theo Công ­ước của Liên Hợp Quốc về Quyền Trẻ em, Luật Bảo vệ, chăm sóc và giáo dục trẻ em.</a:t>
            </a:r>
            <a:br>
              <a:rPr lang="vi-VN" sz="2200" dirty="0">
                <a:latin typeface="Times New Roman" pitchFamily="18" charset="0"/>
                <a:cs typeface="Times New Roman" pitchFamily="18" charset="0"/>
              </a:rPr>
            </a:br>
            <a:r>
              <a:rPr lang="en-US" sz="2200" dirty="0">
                <a:latin typeface="Times New Roman" pitchFamily="18" charset="0"/>
                <a:cs typeface="Times New Roman" pitchFamily="18" charset="0"/>
              </a:rPr>
              <a:t>     </a:t>
            </a:r>
            <a:r>
              <a:rPr lang="vi-VN" sz="2200" b="0" i="0" dirty="0">
                <a:effectLst/>
                <a:latin typeface="Times New Roman" pitchFamily="18" charset="0"/>
                <a:cs typeface="Times New Roman" pitchFamily="18" charset="0"/>
              </a:rPr>
              <a:t>Đội Thiếu niên Tiền phong Hồ Chí Minh đoàn kết, hợp tác với các tổ chức, phong trào thiếu nhi ở khu vực và thế giới vì quyền lợi của trẻ em, vì hoà bình, hạnh phúc của các dân tộc.</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186828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3">
            <a:extLst>
              <a:ext uri="{FF2B5EF4-FFF2-40B4-BE49-F238E27FC236}">
                <a16:creationId xmlns:a16="http://schemas.microsoft.com/office/drawing/2014/main" id="{D407614A-4E89-7D59-13F4-6DF016238B04}"/>
              </a:ext>
            </a:extLst>
          </p:cNvPr>
          <p:cNvSpPr txBox="1">
            <a:spLocks noChangeArrowheads="1"/>
          </p:cNvSpPr>
          <p:nvPr/>
        </p:nvSpPr>
        <p:spPr bwMode="auto">
          <a:xfrm>
            <a:off x="601667" y="524853"/>
            <a:ext cx="823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Thảo</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luận</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và</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trình</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bày</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bài</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thu</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hoạch</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theo</a:t>
            </a:r>
            <a:r>
              <a:rPr lang="en-US" altLang="en-US" sz="2400" dirty="0">
                <a:latin typeface="Times New Roman" pitchFamily="18" charset="0"/>
                <a:ea typeface="Tahoma" panose="020B0604030504040204" pitchFamily="34" charset="0"/>
                <a:cs typeface="Times New Roman" pitchFamily="18" charset="0"/>
              </a:rPr>
              <a:t> </a:t>
            </a:r>
            <a:r>
              <a:rPr lang="en-US" altLang="en-US" sz="2400" dirty="0" err="1">
                <a:latin typeface="Times New Roman" pitchFamily="18" charset="0"/>
                <a:ea typeface="Tahoma" panose="020B0604030504040204" pitchFamily="34" charset="0"/>
                <a:cs typeface="Times New Roman" pitchFamily="18" charset="0"/>
              </a:rPr>
              <a:t>nhóm</a:t>
            </a:r>
            <a:r>
              <a:rPr lang="en-US" altLang="en-US" sz="2400" dirty="0">
                <a:latin typeface="Times New Roman" pitchFamily="18" charset="0"/>
                <a:ea typeface="Tahoma" panose="020B0604030504040204" pitchFamily="34" charset="0"/>
                <a:cs typeface="Times New Roman" pitchFamily="18" charset="0"/>
              </a:rPr>
              <a:t>.</a:t>
            </a:r>
            <a:endParaRPr lang="en-US" altLang="en-US" sz="4400" dirty="0">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a16="http://schemas.microsoft.com/office/drawing/2014/main" id="{45276875-5710-D9EF-07AD-A66EF35345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0" y="217288"/>
            <a:ext cx="810862" cy="676369"/>
          </a:xfrm>
          <a:prstGeom prst="rect">
            <a:avLst/>
          </a:prstGeom>
        </p:spPr>
      </p:pic>
      <p:sp>
        <p:nvSpPr>
          <p:cNvPr id="9" name="TextBox 3">
            <a:extLst>
              <a:ext uri="{FF2B5EF4-FFF2-40B4-BE49-F238E27FC236}">
                <a16:creationId xmlns:a16="http://schemas.microsoft.com/office/drawing/2014/main" id="{714A507D-D008-D744-701B-C3665118D00B}"/>
              </a:ext>
            </a:extLst>
          </p:cNvPr>
          <p:cNvSpPr txBox="1">
            <a:spLocks noChangeArrowheads="1"/>
          </p:cNvSpPr>
          <p:nvPr/>
        </p:nvSpPr>
        <p:spPr bwMode="auto">
          <a:xfrm>
            <a:off x="587812" y="116446"/>
            <a:ext cx="55081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11" name="Picture 10">
            <a:extLst>
              <a:ext uri="{FF2B5EF4-FFF2-40B4-BE49-F238E27FC236}">
                <a16:creationId xmlns:a16="http://schemas.microsoft.com/office/drawing/2014/main" id="{92674227-0B9B-446A-6C9C-DD84C95D3152}"/>
              </a:ext>
            </a:extLst>
          </p:cNvPr>
          <p:cNvPicPr>
            <a:picLocks noChangeAspect="1"/>
          </p:cNvPicPr>
          <p:nvPr/>
        </p:nvPicPr>
        <p:blipFill>
          <a:blip r:embed="rId5"/>
          <a:stretch>
            <a:fillRect/>
          </a:stretch>
        </p:blipFill>
        <p:spPr>
          <a:xfrm>
            <a:off x="304801" y="1447801"/>
            <a:ext cx="8535066" cy="5105400"/>
          </a:xfrm>
          <a:prstGeom prst="rect">
            <a:avLst/>
          </a:prstGeom>
        </p:spPr>
      </p:pic>
    </p:spTree>
    <p:extLst>
      <p:ext uri="{BB962C8B-B14F-4D97-AF65-F5344CB8AC3E}">
        <p14:creationId xmlns:p14="http://schemas.microsoft.com/office/powerpoint/2010/main" val="23675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A3304083-269A-A6ED-6E97-326567A7F3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69944" y="106284"/>
            <a:ext cx="774514" cy="676369"/>
          </a:xfrm>
          <a:prstGeom prst="rect">
            <a:avLst/>
          </a:prstGeom>
        </p:spPr>
      </p:pic>
      <p:sp>
        <p:nvSpPr>
          <p:cNvPr id="6" name="TextBox 3">
            <a:extLst>
              <a:ext uri="{FF2B5EF4-FFF2-40B4-BE49-F238E27FC236}">
                <a16:creationId xmlns:a16="http://schemas.microsoft.com/office/drawing/2014/main" id="{F1D9D268-E9F9-829D-9391-3F7F39D5CA77}"/>
              </a:ext>
            </a:extLst>
          </p:cNvPr>
          <p:cNvSpPr txBox="1">
            <a:spLocks noChangeArrowheads="1"/>
          </p:cNvSpPr>
          <p:nvPr/>
        </p:nvSpPr>
        <p:spPr bwMode="auto">
          <a:xfrm>
            <a:off x="634134" y="9299"/>
            <a:ext cx="53510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a16="http://schemas.microsoft.com/office/drawing/2014/main" id="{6981732E-66A9-D43A-9F74-03994210B7C9}"/>
              </a:ext>
            </a:extLst>
          </p:cNvPr>
          <p:cNvPicPr>
            <a:picLocks noChangeAspect="1"/>
          </p:cNvPicPr>
          <p:nvPr/>
        </p:nvPicPr>
        <p:blipFill>
          <a:blip r:embed="rId5"/>
          <a:stretch>
            <a:fillRect/>
          </a:stretch>
        </p:blipFill>
        <p:spPr>
          <a:xfrm>
            <a:off x="251265" y="968797"/>
            <a:ext cx="2110935" cy="3267531"/>
          </a:xfrm>
          <a:prstGeom prst="rect">
            <a:avLst/>
          </a:prstGeom>
        </p:spPr>
      </p:pic>
      <p:sp>
        <p:nvSpPr>
          <p:cNvPr id="12" name="TextBox 11">
            <a:extLst>
              <a:ext uri="{FF2B5EF4-FFF2-40B4-BE49-F238E27FC236}">
                <a16:creationId xmlns:a16="http://schemas.microsoft.com/office/drawing/2014/main" id="{ADC51E9E-33D1-4B8D-EE78-6922D57C606D}"/>
              </a:ext>
            </a:extLst>
          </p:cNvPr>
          <p:cNvSpPr txBox="1"/>
          <p:nvPr/>
        </p:nvSpPr>
        <p:spPr>
          <a:xfrm>
            <a:off x="2514600" y="635342"/>
            <a:ext cx="5964130" cy="6832640"/>
          </a:xfrm>
          <a:prstGeom prst="rect">
            <a:avLst/>
          </a:prstGeom>
          <a:noFill/>
        </p:spPr>
        <p:txBody>
          <a:bodyPr wrap="square">
            <a:spAutoFit/>
          </a:bodyPr>
          <a:lstStyle/>
          <a:p>
            <a:pPr algn="just"/>
            <a:r>
              <a:rPr lang="en-US" sz="2000" b="0" i="0" dirty="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400" dirty="0" err="1">
                <a:solidFill>
                  <a:srgbClr val="002060"/>
                </a:solidFill>
                <a:latin typeface="Times New Roman" pitchFamily="18" charset="0"/>
                <a:cs typeface="Times New Roman" pitchFamily="18" charset="0"/>
              </a:rPr>
              <a:t>Khăn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quàng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đỏ</a:t>
            </a:r>
            <a:r>
              <a:rPr lang="en-US" sz="2400" dirty="0">
                <a:solidFill>
                  <a:srgbClr val="002060"/>
                </a:solidFill>
                <a:latin typeface="Times New Roman" pitchFamily="18" charset="0"/>
                <a:cs typeface="Times New Roman" pitchFamily="18" charset="0"/>
              </a:rPr>
              <a:t> </a:t>
            </a:r>
            <a:r>
              <a:rPr lang="en-US" sz="2400" b="0" i="0" dirty="0">
                <a:solidFill>
                  <a:srgbClr val="002060"/>
                </a:solidFill>
                <a:effectLst/>
                <a:latin typeface="Times New Roman" pitchFamily="18" charset="0"/>
                <a:ea typeface="Open Sans Extrabold" panose="020B0906030804020204" pitchFamily="34" charset="0"/>
                <a:cs typeface="Times New Roman" pitchFamily="18" charset="0"/>
              </a:rPr>
              <a:t>l</a:t>
            </a:r>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à biểu tượng cho Đội Thiếu niên Tiền phong Hồ Chí Minh. Khi một bạn học sinh đeo trên cổ mình chiếc khăn quàng đỏ thì chúng ta có thể biết được bạn ấy đã được gia nhập vào Đội.</a:t>
            </a:r>
          </a:p>
          <a:p>
            <a:pPr algn="just"/>
            <a:r>
              <a:rPr lang="en-US" sz="2400" b="0" i="0" dirty="0">
                <a:solidFill>
                  <a:srgbClr val="002060"/>
                </a:solidFill>
                <a:effectLst/>
                <a:latin typeface="Times New Roman" pitchFamily="18" charset="0"/>
                <a:ea typeface="Open Sans Extrabold" panose="020B0906030804020204" pitchFamily="34" charset="0"/>
                <a:cs typeface="Times New Roman" pitchFamily="18" charset="0"/>
              </a:rPr>
              <a:t>      </a:t>
            </a:r>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Khăn quàng đỏ là một phần cờ Tổ quốc, màu đỏ tượng trưng cho lý tưởng cách mạng. Khăn có hình tam giác, màu đỏ như một góc lá quốc kỳ, nhuốm máu bao anh hùng liệt sĩ đã hy sinh trong sự nghiệp cách mạng của dân tộc.</a:t>
            </a:r>
          </a:p>
          <a:p>
            <a:pPr algn="just"/>
            <a:r>
              <a:rPr lang="vi-VN" sz="2400" b="0" i="0" dirty="0">
                <a:solidFill>
                  <a:srgbClr val="002060"/>
                </a:solidFill>
                <a:effectLst/>
                <a:latin typeface="Times New Roman" pitchFamily="18" charset="0"/>
                <a:ea typeface="Open Sans Extrabold" panose="020B0906030804020204" pitchFamily="34" charset="0"/>
                <a:cs typeface="Times New Roman" pitchFamily="18" charset="0"/>
              </a:rPr>
              <a:t>Đeo khăn quàng đỏ, đội viên Đội TNTP Hồ Chí Minh tự hào về Tổ quốc, về Đảng Cộng sản Việt Nam, về Bác Hồ vĩ đại, về nhân dân Việt Nam anh hùng và nguyện phấn đấu để trở thành đoàn viên Đoàn Thanh niên Cộng sản Hồ Chí Minh.</a:t>
            </a:r>
          </a:p>
          <a:p>
            <a:br>
              <a:rPr lang="vi-VN" b="0" i="0" dirty="0">
                <a:solidFill>
                  <a:srgbClr val="000000"/>
                </a:solidFill>
                <a:effectLst/>
                <a:latin typeface="OpenSans"/>
              </a:rPr>
            </a:b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19416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D4C27DDC-ECC9-98F4-FAF7-C5DED6BFF5FB}"/>
              </a:ext>
            </a:extLst>
          </p:cNvPr>
          <p:cNvPicPr>
            <a:picLocks noChangeAspect="1"/>
          </p:cNvPicPr>
          <p:nvPr/>
        </p:nvPicPr>
        <p:blipFill>
          <a:blip r:embed="rId3"/>
          <a:stretch>
            <a:fillRect/>
          </a:stretch>
        </p:blipFill>
        <p:spPr>
          <a:xfrm>
            <a:off x="217029" y="990024"/>
            <a:ext cx="2773934" cy="4267775"/>
          </a:xfrm>
          <a:prstGeom prst="rect">
            <a:avLst/>
          </a:prstGeom>
        </p:spPr>
      </p:pic>
      <p:sp>
        <p:nvSpPr>
          <p:cNvPr id="6" name="TextBox 3">
            <a:extLst>
              <a:ext uri="{FF2B5EF4-FFF2-40B4-BE49-F238E27FC236}">
                <a16:creationId xmlns:a16="http://schemas.microsoft.com/office/drawing/2014/main" id="{A9FE0C27-4D8E-4E8F-A1DF-8FB9AAD02BC8}"/>
              </a:ext>
            </a:extLst>
          </p:cNvPr>
          <p:cNvSpPr txBox="1">
            <a:spLocks noChangeArrowheads="1"/>
          </p:cNvSpPr>
          <p:nvPr/>
        </p:nvSpPr>
        <p:spPr bwMode="auto">
          <a:xfrm>
            <a:off x="592538" y="-24272"/>
            <a:ext cx="55602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dirty="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dirty="0">
                <a:solidFill>
                  <a:schemeClr val="accent2">
                    <a:lumMod val="75000"/>
                  </a:schemeClr>
                </a:solidFill>
                <a:latin typeface="Times New Roman" pitchFamily="18" charset="0"/>
                <a:ea typeface="Tahoma" panose="020B0604030504040204" pitchFamily="34" charset="0"/>
                <a:cs typeface="Times New Roman" pitchFamily="18" charset="0"/>
              </a:rPr>
              <a:t>PHẤN ĐẤU TRỞ THÀNH ĐỘI VIÊN</a:t>
            </a:r>
            <a:endParaRPr lang="en-US" altLang="en-US" sz="4400" dirty="0">
              <a:solidFill>
                <a:schemeClr val="accent2">
                  <a:lumMod val="75000"/>
                </a:schemeClr>
              </a:solidFill>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a16="http://schemas.microsoft.com/office/drawing/2014/main" id="{C5027170-060D-8F24-E107-82F3A56D10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94947" y="100423"/>
            <a:ext cx="724508" cy="676369"/>
          </a:xfrm>
          <a:prstGeom prst="rect">
            <a:avLst/>
          </a:prstGeom>
        </p:spPr>
      </p:pic>
      <p:sp>
        <p:nvSpPr>
          <p:cNvPr id="10" name="TextBox 9">
            <a:extLst>
              <a:ext uri="{FF2B5EF4-FFF2-40B4-BE49-F238E27FC236}">
                <a16:creationId xmlns:a16="http://schemas.microsoft.com/office/drawing/2014/main" id="{04CD7CAA-42BC-6914-A094-225F7EA819A8}"/>
              </a:ext>
            </a:extLst>
          </p:cNvPr>
          <p:cNvSpPr txBox="1"/>
          <p:nvPr/>
        </p:nvSpPr>
        <p:spPr>
          <a:xfrm>
            <a:off x="2990963" y="1466771"/>
            <a:ext cx="5469255" cy="4832092"/>
          </a:xfrm>
          <a:prstGeom prst="rect">
            <a:avLst/>
          </a:prstGeom>
          <a:noFill/>
        </p:spPr>
        <p:txBody>
          <a:bodyPr wrap="square">
            <a:spAutoFit/>
          </a:bodyPr>
          <a:lstStyle/>
          <a:p>
            <a:pPr algn="just"/>
            <a:r>
              <a:rPr lang="en-US" sz="2800" b="0" i="0" dirty="0" err="1">
                <a:solidFill>
                  <a:srgbClr val="002060"/>
                </a:solidFill>
                <a:effectLst/>
                <a:latin typeface="Times New Roman" pitchFamily="18" charset="0"/>
                <a:cs typeface="Times New Roman" pitchFamily="18" charset="0"/>
              </a:rPr>
              <a:t>Hình</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tròn</a:t>
            </a:r>
            <a:r>
              <a:rPr lang="en-US" sz="2800" b="0" i="0" dirty="0">
                <a:solidFill>
                  <a:srgbClr val="002060"/>
                </a:solidFill>
                <a:effectLst/>
                <a:latin typeface="Times New Roman" pitchFamily="18" charset="0"/>
                <a:cs typeface="Times New Roman" pitchFamily="18" charset="0"/>
              </a:rPr>
              <a:t>, ở </a:t>
            </a:r>
            <a:r>
              <a:rPr lang="en-US" sz="2800" b="0" i="0" dirty="0" err="1">
                <a:solidFill>
                  <a:srgbClr val="002060"/>
                </a:solidFill>
                <a:effectLst/>
                <a:latin typeface="Times New Roman" pitchFamily="18" charset="0"/>
                <a:cs typeface="Times New Roman" pitchFamily="18" charset="0"/>
              </a:rPr>
              <a:t>trong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có</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hình</a:t>
            </a:r>
            <a:r>
              <a:rPr lang="en-US" sz="2800" b="0" i="0" dirty="0">
                <a:solidFill>
                  <a:srgbClr val="002060"/>
                </a:solidFill>
                <a:effectLst/>
                <a:latin typeface="Times New Roman" pitchFamily="18" charset="0"/>
                <a:cs typeface="Times New Roman" pitchFamily="18" charset="0"/>
              </a:rPr>
              <a:t> m</a:t>
            </a:r>
            <a:r>
              <a:rPr lang="vi-VN" sz="2800" b="0" i="0" dirty="0">
                <a:solidFill>
                  <a:srgbClr val="002060"/>
                </a:solidFill>
                <a:effectLst/>
                <a:latin typeface="Times New Roman" pitchFamily="18" charset="0"/>
                <a:cs typeface="Times New Roman" pitchFamily="18" charset="0"/>
              </a:rPr>
              <a:t>ăng non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trên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nền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cờ</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đỏ</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sao</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vàng</a:t>
            </a:r>
            <a:r>
              <a:rPr lang="en-US" sz="2800" b="0" i="0" dirty="0">
                <a:solidFill>
                  <a:srgbClr val="002060"/>
                </a:solidFill>
                <a:effectLst/>
                <a:latin typeface="Times New Roman" pitchFamily="18" charset="0"/>
                <a:cs typeface="Times New Roman" pitchFamily="18" charset="0"/>
              </a:rPr>
              <a:t>, ở </a:t>
            </a:r>
            <a:r>
              <a:rPr lang="en-US" sz="2800" b="0" i="0" dirty="0" err="1">
                <a:solidFill>
                  <a:srgbClr val="002060"/>
                </a:solidFill>
                <a:effectLst/>
                <a:latin typeface="Times New Roman" pitchFamily="18" charset="0"/>
                <a:cs typeface="Times New Roman" pitchFamily="18" charset="0"/>
              </a:rPr>
              <a:t>dưới</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có</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băng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chữ</a:t>
            </a:r>
            <a:r>
              <a:rPr lang="en-US" sz="2800" b="0" i="0" dirty="0">
                <a:solidFill>
                  <a:srgbClr val="002060"/>
                </a:solidFill>
                <a:effectLst/>
                <a:latin typeface="Times New Roman" pitchFamily="18" charset="0"/>
                <a:cs typeface="Times New Roman" pitchFamily="18" charset="0"/>
              </a:rPr>
              <a:t>: “ </a:t>
            </a:r>
            <a:r>
              <a:rPr lang="en-US" sz="2800" b="0" i="0" dirty="0" err="1">
                <a:solidFill>
                  <a:srgbClr val="002060"/>
                </a:solidFill>
                <a:effectLst/>
                <a:latin typeface="Times New Roman" pitchFamily="18" charset="0"/>
                <a:cs typeface="Times New Roman" pitchFamily="18" charset="0"/>
              </a:rPr>
              <a:t>Sẵn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sàng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Nền</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đỏ</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sao</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vàng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là</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cờ</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Tổ</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quốc</a:t>
            </a:r>
            <a:r>
              <a:rPr lang="en-US" sz="2800" b="0" i="0" dirty="0">
                <a:solidFill>
                  <a:srgbClr val="002060"/>
                </a:solidFill>
                <a:effectLst/>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a:t>
            </a:r>
            <a:r>
              <a:rPr lang="en-US" sz="2800" b="0" i="0" dirty="0" err="1">
                <a:solidFill>
                  <a:srgbClr val="002060"/>
                </a:solidFill>
                <a:effectLst/>
                <a:latin typeface="Times New Roman" pitchFamily="18" charset="0"/>
                <a:cs typeface="Times New Roman" pitchFamily="18" charset="0"/>
              </a:rPr>
              <a:t>úp</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măng</a:t>
            </a:r>
            <a:r>
              <a:rPr lang="en-US" sz="2800" b="0" i="0" dirty="0">
                <a:solidFill>
                  <a:srgbClr val="002060"/>
                </a:solidFill>
                <a:effectLst/>
                <a:latin typeface="Times New Roman" pitchFamily="18" charset="0"/>
                <a:cs typeface="Times New Roman" pitchFamily="18" charset="0"/>
              </a:rPr>
              <a:t> non </a:t>
            </a:r>
            <a:r>
              <a:rPr lang="en-US" sz="2800" b="0" i="0" dirty="0" err="1">
                <a:solidFill>
                  <a:srgbClr val="002060"/>
                </a:solidFill>
                <a:effectLst/>
                <a:latin typeface="Times New Roman" pitchFamily="18" charset="0"/>
                <a:cs typeface="Times New Roman" pitchFamily="18" charset="0"/>
              </a:rPr>
              <a:t>tượng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trưng</a:t>
            </a:r>
            <a:r>
              <a:rPr lang="en-US" sz="2800" b="0" i="0" dirty="0">
                <a:solidFill>
                  <a:srgbClr val="002060"/>
                </a:solidFill>
                <a:effectLst/>
                <a:latin typeface="Times New Roman" pitchFamily="18" charset="0"/>
                <a:cs typeface="Times New Roman" pitchFamily="18" charset="0"/>
              </a:rPr>
              <a:t> </a:t>
            </a:r>
            <a:r>
              <a:rPr lang="en-US" sz="2800" b="0" i="0" dirty="0" err="1">
                <a:solidFill>
                  <a:srgbClr val="002060"/>
                </a:solidFill>
                <a:effectLst/>
                <a:latin typeface="Times New Roman" pitchFamily="18" charset="0"/>
                <a:cs typeface="Times New Roman" pitchFamily="18" charset="0"/>
              </a:rPr>
              <a:t>cho</a:t>
            </a:r>
            <a:r>
              <a:rPr lang="en-US" sz="2800" b="0" i="0" dirty="0">
                <a:solidFill>
                  <a:srgbClr val="002060"/>
                </a:solidFill>
                <a:effectLst/>
                <a:latin typeface="Times New Roman" pitchFamily="18" charset="0"/>
                <a:cs typeface="Times New Roman" pitchFamily="18" charset="0"/>
              </a:rPr>
              <a:t> </a:t>
            </a:r>
            <a:r>
              <a:rPr lang="vi-VN" sz="2800" b="0" i="0" dirty="0">
                <a:solidFill>
                  <a:srgbClr val="002060"/>
                </a:solidFill>
                <a:effectLst/>
                <a:latin typeface="Times New Roman" pitchFamily="18" charset="0"/>
                <a:cs typeface="Times New Roman" pitchFamily="18" charset="0"/>
              </a:rPr>
              <a:t>lứa tuổi thiếu niên</a:t>
            </a:r>
            <a:r>
              <a:rPr lang="en-US" sz="2800" b="0" i="0" dirty="0">
                <a:solidFill>
                  <a:srgbClr val="002060"/>
                </a:solidFill>
                <a:effectLst/>
                <a:latin typeface="Times New Roman" pitchFamily="18" charset="0"/>
                <a:cs typeface="Times New Roman" pitchFamily="18" charset="0"/>
              </a:rPr>
              <a:t>,</a:t>
            </a:r>
            <a:r>
              <a:rPr lang="vi-VN" sz="2800" b="0" i="0" dirty="0">
                <a:solidFill>
                  <a:srgbClr val="002060"/>
                </a:solidFill>
                <a:effectLst/>
                <a:latin typeface="Times New Roman" pitchFamily="18" charset="0"/>
                <a:cs typeface="Times New Roman" pitchFamily="18" charset="0"/>
              </a:rPr>
              <a:t> là thế hệ tương lai của dân tộc Việt Nam anh hùng.</a:t>
            </a:r>
          </a:p>
          <a:p>
            <a:pPr algn="just"/>
            <a:r>
              <a:rPr lang="vi-VN" sz="2800" b="0" i="0" dirty="0">
                <a:solidFill>
                  <a:srgbClr val="002060"/>
                </a:solidFill>
                <a:effectLst/>
                <a:latin typeface="Times New Roman" pitchFamily="18" charset="0"/>
                <a:cs typeface="Times New Roman" pitchFamily="18" charset="0"/>
              </a:rPr>
              <a:t>Hình ảnh búp măng là biểu tượng của sự tươi trẻ, sự kế thừa, nối tiếp và phát huy truyền thống, lịch sử hào hùng của dân tộc.</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4980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852</Words>
  <Application>Microsoft Office PowerPoint</Application>
  <PresentationFormat>On-screen Show (4:3)</PresentationFormat>
  <Paragraphs>37</Paragraphs>
  <Slides>14</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Open Sans Extrabold</vt:lpstr>
      <vt:lpstr>OpenSans</vt:lpstr>
      <vt:lpstr>Sigmar One</vt:lpstr>
      <vt:lpstr>Source Sans Pro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Administrator</cp:lastModifiedBy>
  <cp:revision>25</cp:revision>
  <dcterms:created xsi:type="dcterms:W3CDTF">2022-11-08T05:25:50Z</dcterms:created>
  <dcterms:modified xsi:type="dcterms:W3CDTF">2022-11-16T06:20:43Z</dcterms:modified>
</cp:coreProperties>
</file>