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1"/>
  </p:notesMasterIdLst>
  <p:sldIdLst>
    <p:sldId id="256" r:id="rId2"/>
    <p:sldId id="259" r:id="rId3"/>
    <p:sldId id="287" r:id="rId4"/>
    <p:sldId id="265" r:id="rId5"/>
    <p:sldId id="285" r:id="rId6"/>
    <p:sldId id="288" r:id="rId7"/>
    <p:sldId id="293" r:id="rId8"/>
    <p:sldId id="292" r:id="rId9"/>
    <p:sldId id="294" r:id="rId10"/>
    <p:sldId id="297" r:id="rId11"/>
    <p:sldId id="295" r:id="rId12"/>
    <p:sldId id="296" r:id="rId13"/>
    <p:sldId id="302" r:id="rId14"/>
    <p:sldId id="298" r:id="rId15"/>
    <p:sldId id="303" r:id="rId16"/>
    <p:sldId id="304" r:id="rId17"/>
    <p:sldId id="306" r:id="rId18"/>
    <p:sldId id="307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4AACC5"/>
    <a:srgbClr val="D8F3FC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" name="Google Shape;3483;ga1242414e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4" name="Google Shape;3484;ga1242414e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17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8"/>
          <p:cNvSpPr txBox="1">
            <a:spLocks noGrp="1"/>
          </p:cNvSpPr>
          <p:nvPr>
            <p:ph type="title"/>
          </p:nvPr>
        </p:nvSpPr>
        <p:spPr>
          <a:xfrm>
            <a:off x="1157899" y="1519533"/>
            <a:ext cx="9876400" cy="1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78" name="Google Shape;278;p8"/>
          <p:cNvSpPr txBox="1">
            <a:spLocks noGrp="1"/>
          </p:cNvSpPr>
          <p:nvPr>
            <p:ph type="subTitle" idx="1"/>
          </p:nvPr>
        </p:nvSpPr>
        <p:spPr>
          <a:xfrm>
            <a:off x="1157800" y="2878801"/>
            <a:ext cx="9876400" cy="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98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  <p:sldLayoutId id="2147483758" r:id="rId3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=""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=""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=""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54345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=""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=""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Tóm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tắt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=""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=""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57451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=""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=""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440503" y="5218654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=""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78967" y="3719270"/>
            <a:ext cx="233302" cy="29436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=""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=""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=""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=""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=""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=""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=""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=""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9A9E317-2028-012F-0D65-B024F7118C7D}"/>
              </a:ext>
            </a:extLst>
          </p:cNvPr>
          <p:cNvGrpSpPr/>
          <p:nvPr/>
        </p:nvGrpSpPr>
        <p:grpSpPr>
          <a:xfrm>
            <a:off x="663210" y="447675"/>
            <a:ext cx="11081115" cy="5191125"/>
            <a:chOff x="577485" y="1139613"/>
            <a:chExt cx="11081115" cy="5174800"/>
          </a:xfrm>
        </p:grpSpPr>
        <p:pic>
          <p:nvPicPr>
            <p:cNvPr id="183" name="Graphic 182">
              <a:extLst>
                <a:ext uri="{FF2B5EF4-FFF2-40B4-BE49-F238E27FC236}">
                  <a16:creationId xmlns:a16="http://schemas.microsoft.com/office/drawing/2014/main" xmlns="" id="{69954081-D34D-336F-AC77-9BB49E36F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77485" y="1139613"/>
              <a:ext cx="11081115" cy="5174800"/>
            </a:xfrm>
            <a:prstGeom prst="rect">
              <a:avLst/>
            </a:prstGeom>
          </p:spPr>
        </p:pic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7F81A8B9-2564-1BC2-84AD-7680C91C2F0F}"/>
                </a:ext>
              </a:extLst>
            </p:cNvPr>
            <p:cNvSpPr txBox="1"/>
            <p:nvPr/>
          </p:nvSpPr>
          <p:spPr>
            <a:xfrm>
              <a:off x="1652839" y="2405428"/>
              <a:ext cx="8653211" cy="2698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4445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 b="1" i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 bài toán giải bằng 2 phép tính, kết quả của phép tính thứ nhất sẽ là 1 thành phần của phép tính thứ 2. Phần đáp số chỉ ghi kết quả của phép tính thứ 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129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=""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toán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="" xmlns:a16="http://schemas.microsoft.com/office/drawing/2014/main" id="{39958A15-EFCE-948B-1DB2-60AB7880B35C}"/>
              </a:ext>
            </a:extLst>
          </p:cNvPr>
          <p:cNvSpPr/>
          <p:nvPr/>
        </p:nvSpPr>
        <p:spPr>
          <a:xfrm>
            <a:off x="921396" y="1655924"/>
            <a:ext cx="10027660" cy="28362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Nam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9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nhiều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hơn</a:t>
            </a:r>
            <a:r>
              <a:rPr lang="en-US" sz="4000" dirty="0">
                <a:solidFill>
                  <a:schemeClr val="tx2"/>
                </a:solidFill>
              </a:rPr>
              <a:t> Nam 5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Hỏi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bao </a:t>
            </a:r>
            <a:r>
              <a:rPr lang="en-US" sz="4000" dirty="0" err="1">
                <a:solidFill>
                  <a:schemeClr val="tx2"/>
                </a:solidFill>
              </a:rPr>
              <a:t>nhiêu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708414" y="264726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727E249-79B7-7E9B-351E-804A885BB394}"/>
              </a:ext>
            </a:extLst>
          </p:cNvPr>
          <p:cNvCxnSpPr>
            <a:cxnSpLocks/>
          </p:cNvCxnSpPr>
          <p:nvPr/>
        </p:nvCxnSpPr>
        <p:spPr>
          <a:xfrm>
            <a:off x="1590167" y="3074026"/>
            <a:ext cx="36944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69C1E28-40C8-C5AD-8790-F18D90CB5877}"/>
              </a:ext>
            </a:extLst>
          </p:cNvPr>
          <p:cNvCxnSpPr>
            <a:cxnSpLocks/>
          </p:cNvCxnSpPr>
          <p:nvPr/>
        </p:nvCxnSpPr>
        <p:spPr>
          <a:xfrm>
            <a:off x="5627869" y="3074026"/>
            <a:ext cx="614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2FC74A2-9A0D-136B-5897-E911AD6EDAD9}"/>
              </a:ext>
            </a:extLst>
          </p:cNvPr>
          <p:cNvCxnSpPr>
            <a:cxnSpLocks/>
          </p:cNvCxnSpPr>
          <p:nvPr/>
        </p:nvCxnSpPr>
        <p:spPr>
          <a:xfrm>
            <a:off x="7045293" y="3074026"/>
            <a:ext cx="3545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B26EB49-37AE-807F-FCB8-87D5B22AEB65}"/>
              </a:ext>
            </a:extLst>
          </p:cNvPr>
          <p:cNvCxnSpPr>
            <a:cxnSpLocks/>
          </p:cNvCxnSpPr>
          <p:nvPr/>
        </p:nvCxnSpPr>
        <p:spPr>
          <a:xfrm>
            <a:off x="1707793" y="3621533"/>
            <a:ext cx="1827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DB3B7C8-A9D4-77BE-B77A-DF1648F16CCF}"/>
              </a:ext>
            </a:extLst>
          </p:cNvPr>
          <p:cNvCxnSpPr>
            <a:cxnSpLocks/>
          </p:cNvCxnSpPr>
          <p:nvPr/>
        </p:nvCxnSpPr>
        <p:spPr>
          <a:xfrm>
            <a:off x="3911314" y="3737866"/>
            <a:ext cx="7077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BFE36B6-4F5B-DCC4-EB0F-F5C72E950E6B}"/>
              </a:ext>
            </a:extLst>
          </p:cNvPr>
          <p:cNvCxnSpPr>
            <a:cxnSpLocks/>
          </p:cNvCxnSpPr>
          <p:nvPr/>
        </p:nvCxnSpPr>
        <p:spPr>
          <a:xfrm>
            <a:off x="4863619" y="3718515"/>
            <a:ext cx="5330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=""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=""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2227699" y="1655924"/>
            <a:ext cx="8058598" cy="346121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= 14 (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=""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=""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=""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=""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=""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=""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=""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342191" y="3210444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25644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9265211" y="3207476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6944573" y="3212762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136F103-EB84-30AD-0169-707F67531F7D}"/>
              </a:ext>
            </a:extLst>
          </p:cNvPr>
          <p:cNvSpPr txBox="1"/>
          <p:nvPr/>
        </p:nvSpPr>
        <p:spPr>
          <a:xfrm>
            <a:off x="2279285" y="4184048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175887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405029" y="467893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17160" y="251894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55565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5 </a:t>
            </a:r>
            <a:r>
              <a:rPr lang="en-US" sz="24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842975" y="2135201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=""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=""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78284" y="251870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01478" y="252891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=""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=""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=""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2192000" cy="691630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=""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305494" y="842867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287083" y="1590485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=""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7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=""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989760" y="2602020"/>
            <a:ext cx="7525062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=""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=""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003797" y="2429515"/>
            <a:ext cx="9773587" cy="4133913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4" descr="Những hình nền động powerpoint đẹp, chất lượng cao">
            <a:extLst>
              <a:ext uri="{FF2B5EF4-FFF2-40B4-BE49-F238E27FC236}">
                <a16:creationId xmlns="" xmlns:a16="http://schemas.microsoft.com/office/drawing/2014/main" id="{7BAFDB1E-E332-B7FF-4693-A4FCC587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247339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2675</TotalTime>
  <Words>594</Words>
  <Application>Microsoft Office PowerPoint</Application>
  <PresentationFormat>Custom</PresentationFormat>
  <Paragraphs>113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132</cp:revision>
  <dcterms:created xsi:type="dcterms:W3CDTF">2021-06-02T01:34:28Z</dcterms:created>
  <dcterms:modified xsi:type="dcterms:W3CDTF">2024-06-20T08:32:47Z</dcterms:modified>
</cp:coreProperties>
</file>