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8"/>
  </p:notesMasterIdLst>
  <p:sldIdLst>
    <p:sldId id="257" r:id="rId2"/>
    <p:sldId id="258" r:id="rId3"/>
    <p:sldId id="291" r:id="rId4"/>
    <p:sldId id="292" r:id="rId5"/>
    <p:sldId id="293" r:id="rId6"/>
    <p:sldId id="27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1093" autoAdjust="0"/>
  </p:normalViewPr>
  <p:slideViewPr>
    <p:cSldViewPr snapToGrid="0">
      <p:cViewPr varScale="1">
        <p:scale>
          <a:sx n="111" d="100"/>
          <a:sy n="111" d="100"/>
        </p:scale>
        <p:origin x="5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DC707E-AF22-4498-82A6-089CB634B4D6}" type="datetimeFigureOut">
              <a:rPr lang="en-US" smtClean="0"/>
              <a:t>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C794A5-7938-4A06-AD46-0246A11F6D29}" type="slidenum">
              <a:rPr lang="en-US" smtClean="0"/>
              <a:t>‹#›</a:t>
            </a:fld>
            <a:endParaRPr lang="en-US"/>
          </a:p>
        </p:txBody>
      </p:sp>
    </p:spTree>
    <p:extLst>
      <p:ext uri="{BB962C8B-B14F-4D97-AF65-F5344CB8AC3E}">
        <p14:creationId xmlns:p14="http://schemas.microsoft.com/office/powerpoint/2010/main" val="4206594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95367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6469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15173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29738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44588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2692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53A82-6179-495F-55D1-502F44B6B9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A1901E-FF8F-9CBC-D8CE-6075B5E793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06828F-CA0C-EE0A-B858-E80A4568FB2A}"/>
              </a:ext>
            </a:extLst>
          </p:cNvPr>
          <p:cNvSpPr>
            <a:spLocks noGrp="1"/>
          </p:cNvSpPr>
          <p:nvPr>
            <p:ph type="dt" sz="half" idx="10"/>
          </p:nvPr>
        </p:nvSpPr>
        <p:spPr/>
        <p:txBody>
          <a:bodyPr/>
          <a:lstStyle/>
          <a:p>
            <a:fld id="{98201246-2362-40D5-92B0-61F0EEE9BC29}" type="datetimeFigureOut">
              <a:rPr lang="en-US" smtClean="0"/>
              <a:t>11/5/2024</a:t>
            </a:fld>
            <a:endParaRPr lang="en-US"/>
          </a:p>
        </p:txBody>
      </p:sp>
      <p:sp>
        <p:nvSpPr>
          <p:cNvPr id="5" name="Footer Placeholder 4">
            <a:extLst>
              <a:ext uri="{FF2B5EF4-FFF2-40B4-BE49-F238E27FC236}">
                <a16:creationId xmlns:a16="http://schemas.microsoft.com/office/drawing/2014/main" id="{32BF4F80-9E93-D1AC-F6C6-4BB8C18FA0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8CA269-38FF-A32C-8B6C-05F437F0C395}"/>
              </a:ext>
            </a:extLst>
          </p:cNvPr>
          <p:cNvSpPr>
            <a:spLocks noGrp="1"/>
          </p:cNvSpPr>
          <p:nvPr>
            <p:ph type="sldNum" sz="quarter" idx="12"/>
          </p:nvPr>
        </p:nvSpPr>
        <p:spPr/>
        <p:txBody>
          <a:bodyPr/>
          <a:lstStyle/>
          <a:p>
            <a:fld id="{ED97EF43-1179-48EC-984D-F52AE1ABBE6B}" type="slidenum">
              <a:rPr lang="en-US" smtClean="0"/>
              <a:t>‹#›</a:t>
            </a:fld>
            <a:endParaRPr lang="en-US"/>
          </a:p>
        </p:txBody>
      </p:sp>
    </p:spTree>
    <p:extLst>
      <p:ext uri="{BB962C8B-B14F-4D97-AF65-F5344CB8AC3E}">
        <p14:creationId xmlns:p14="http://schemas.microsoft.com/office/powerpoint/2010/main" val="802565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DCB84-BEBA-1FB5-6286-15879F8C49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EAEDAB-6AF5-E720-8255-056A0210F2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332EFA-D253-1FB6-B4B2-9D46DB14BC06}"/>
              </a:ext>
            </a:extLst>
          </p:cNvPr>
          <p:cNvSpPr>
            <a:spLocks noGrp="1"/>
          </p:cNvSpPr>
          <p:nvPr>
            <p:ph type="dt" sz="half" idx="10"/>
          </p:nvPr>
        </p:nvSpPr>
        <p:spPr/>
        <p:txBody>
          <a:bodyPr/>
          <a:lstStyle/>
          <a:p>
            <a:fld id="{98201246-2362-40D5-92B0-61F0EEE9BC29}" type="datetimeFigureOut">
              <a:rPr lang="en-US" smtClean="0"/>
              <a:t>11/5/2024</a:t>
            </a:fld>
            <a:endParaRPr lang="en-US"/>
          </a:p>
        </p:txBody>
      </p:sp>
      <p:sp>
        <p:nvSpPr>
          <p:cNvPr id="5" name="Footer Placeholder 4">
            <a:extLst>
              <a:ext uri="{FF2B5EF4-FFF2-40B4-BE49-F238E27FC236}">
                <a16:creationId xmlns:a16="http://schemas.microsoft.com/office/drawing/2014/main" id="{824F6FCE-65D0-1D15-D16B-77C4B17B2C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A54A79-BFB3-3966-6BC0-590643C1AAA3}"/>
              </a:ext>
            </a:extLst>
          </p:cNvPr>
          <p:cNvSpPr>
            <a:spLocks noGrp="1"/>
          </p:cNvSpPr>
          <p:nvPr>
            <p:ph type="sldNum" sz="quarter" idx="12"/>
          </p:nvPr>
        </p:nvSpPr>
        <p:spPr/>
        <p:txBody>
          <a:bodyPr/>
          <a:lstStyle/>
          <a:p>
            <a:fld id="{ED97EF43-1179-48EC-984D-F52AE1ABBE6B}" type="slidenum">
              <a:rPr lang="en-US" smtClean="0"/>
              <a:t>‹#›</a:t>
            </a:fld>
            <a:endParaRPr lang="en-US"/>
          </a:p>
        </p:txBody>
      </p:sp>
    </p:spTree>
    <p:extLst>
      <p:ext uri="{BB962C8B-B14F-4D97-AF65-F5344CB8AC3E}">
        <p14:creationId xmlns:p14="http://schemas.microsoft.com/office/powerpoint/2010/main" val="2412668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A22F96-20DE-91D3-9C02-262E2AD7AC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7A811A-7AAE-040E-4A7D-2E16BF9665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44096A-1B48-6474-B705-6CC091331657}"/>
              </a:ext>
            </a:extLst>
          </p:cNvPr>
          <p:cNvSpPr>
            <a:spLocks noGrp="1"/>
          </p:cNvSpPr>
          <p:nvPr>
            <p:ph type="dt" sz="half" idx="10"/>
          </p:nvPr>
        </p:nvSpPr>
        <p:spPr/>
        <p:txBody>
          <a:bodyPr/>
          <a:lstStyle/>
          <a:p>
            <a:fld id="{98201246-2362-40D5-92B0-61F0EEE9BC29}" type="datetimeFigureOut">
              <a:rPr lang="en-US" smtClean="0"/>
              <a:t>11/5/2024</a:t>
            </a:fld>
            <a:endParaRPr lang="en-US"/>
          </a:p>
        </p:txBody>
      </p:sp>
      <p:sp>
        <p:nvSpPr>
          <p:cNvPr id="5" name="Footer Placeholder 4">
            <a:extLst>
              <a:ext uri="{FF2B5EF4-FFF2-40B4-BE49-F238E27FC236}">
                <a16:creationId xmlns:a16="http://schemas.microsoft.com/office/drawing/2014/main" id="{ACDF2CA6-B305-ED74-BA29-C81602B5B0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D74FBC-D7D4-9453-803F-194665C7FA02}"/>
              </a:ext>
            </a:extLst>
          </p:cNvPr>
          <p:cNvSpPr>
            <a:spLocks noGrp="1"/>
          </p:cNvSpPr>
          <p:nvPr>
            <p:ph type="sldNum" sz="quarter" idx="12"/>
          </p:nvPr>
        </p:nvSpPr>
        <p:spPr/>
        <p:txBody>
          <a:bodyPr/>
          <a:lstStyle/>
          <a:p>
            <a:fld id="{ED97EF43-1179-48EC-984D-F52AE1ABBE6B}" type="slidenum">
              <a:rPr lang="en-US" smtClean="0"/>
              <a:t>‹#›</a:t>
            </a:fld>
            <a:endParaRPr lang="en-US"/>
          </a:p>
        </p:txBody>
      </p:sp>
    </p:spTree>
    <p:extLst>
      <p:ext uri="{BB962C8B-B14F-4D97-AF65-F5344CB8AC3E}">
        <p14:creationId xmlns:p14="http://schemas.microsoft.com/office/powerpoint/2010/main" val="273763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417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0912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18224-7A21-D366-F1B7-74A7FED5B9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B77786-3DDC-54E9-2F53-DD0844F70D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76E5E4-68CC-1CAB-C119-435F8E5F1576}"/>
              </a:ext>
            </a:extLst>
          </p:cNvPr>
          <p:cNvSpPr>
            <a:spLocks noGrp="1"/>
          </p:cNvSpPr>
          <p:nvPr>
            <p:ph type="dt" sz="half" idx="10"/>
          </p:nvPr>
        </p:nvSpPr>
        <p:spPr/>
        <p:txBody>
          <a:bodyPr/>
          <a:lstStyle/>
          <a:p>
            <a:fld id="{98201246-2362-40D5-92B0-61F0EEE9BC29}" type="datetimeFigureOut">
              <a:rPr lang="en-US" smtClean="0"/>
              <a:t>11/5/2024</a:t>
            </a:fld>
            <a:endParaRPr lang="en-US"/>
          </a:p>
        </p:txBody>
      </p:sp>
      <p:sp>
        <p:nvSpPr>
          <p:cNvPr id="5" name="Footer Placeholder 4">
            <a:extLst>
              <a:ext uri="{FF2B5EF4-FFF2-40B4-BE49-F238E27FC236}">
                <a16:creationId xmlns:a16="http://schemas.microsoft.com/office/drawing/2014/main" id="{1C01AC18-A4A2-CD29-E59C-90F0F5B575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206381-CFB4-3BDE-B7A6-E9A54369AAD4}"/>
              </a:ext>
            </a:extLst>
          </p:cNvPr>
          <p:cNvSpPr>
            <a:spLocks noGrp="1"/>
          </p:cNvSpPr>
          <p:nvPr>
            <p:ph type="sldNum" sz="quarter" idx="12"/>
          </p:nvPr>
        </p:nvSpPr>
        <p:spPr/>
        <p:txBody>
          <a:bodyPr/>
          <a:lstStyle/>
          <a:p>
            <a:fld id="{ED97EF43-1179-48EC-984D-F52AE1ABBE6B}" type="slidenum">
              <a:rPr lang="en-US" smtClean="0"/>
              <a:t>‹#›</a:t>
            </a:fld>
            <a:endParaRPr lang="en-US"/>
          </a:p>
        </p:txBody>
      </p:sp>
    </p:spTree>
    <p:extLst>
      <p:ext uri="{BB962C8B-B14F-4D97-AF65-F5344CB8AC3E}">
        <p14:creationId xmlns:p14="http://schemas.microsoft.com/office/powerpoint/2010/main" val="851338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578BF-9DCE-857F-90B1-329307FBD2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DCDA6C-6E19-976C-E6A0-16B9E5634C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BCF8E5-2AFA-38C1-1690-6090B6D504F2}"/>
              </a:ext>
            </a:extLst>
          </p:cNvPr>
          <p:cNvSpPr>
            <a:spLocks noGrp="1"/>
          </p:cNvSpPr>
          <p:nvPr>
            <p:ph type="dt" sz="half" idx="10"/>
          </p:nvPr>
        </p:nvSpPr>
        <p:spPr/>
        <p:txBody>
          <a:bodyPr/>
          <a:lstStyle/>
          <a:p>
            <a:fld id="{98201246-2362-40D5-92B0-61F0EEE9BC29}" type="datetimeFigureOut">
              <a:rPr lang="en-US" smtClean="0"/>
              <a:t>11/5/2024</a:t>
            </a:fld>
            <a:endParaRPr lang="en-US"/>
          </a:p>
        </p:txBody>
      </p:sp>
      <p:sp>
        <p:nvSpPr>
          <p:cNvPr id="5" name="Footer Placeholder 4">
            <a:extLst>
              <a:ext uri="{FF2B5EF4-FFF2-40B4-BE49-F238E27FC236}">
                <a16:creationId xmlns:a16="http://schemas.microsoft.com/office/drawing/2014/main" id="{7096687C-30DE-C484-92C6-D99317D031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CFF0BB-3F17-2E5D-34FC-6E291C2B6158}"/>
              </a:ext>
            </a:extLst>
          </p:cNvPr>
          <p:cNvSpPr>
            <a:spLocks noGrp="1"/>
          </p:cNvSpPr>
          <p:nvPr>
            <p:ph type="sldNum" sz="quarter" idx="12"/>
          </p:nvPr>
        </p:nvSpPr>
        <p:spPr/>
        <p:txBody>
          <a:bodyPr/>
          <a:lstStyle/>
          <a:p>
            <a:fld id="{ED97EF43-1179-48EC-984D-F52AE1ABBE6B}" type="slidenum">
              <a:rPr lang="en-US" smtClean="0"/>
              <a:t>‹#›</a:t>
            </a:fld>
            <a:endParaRPr lang="en-US"/>
          </a:p>
        </p:txBody>
      </p:sp>
    </p:spTree>
    <p:extLst>
      <p:ext uri="{BB962C8B-B14F-4D97-AF65-F5344CB8AC3E}">
        <p14:creationId xmlns:p14="http://schemas.microsoft.com/office/powerpoint/2010/main" val="2704193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8B8D5-0076-B3BF-8DCA-6EB8F807F9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FAD69D-3977-C4BB-9B1F-448511EE11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B62995-8AFE-94B6-A937-920B9BAC0F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D462FD-F6C2-76A2-6326-68146D3303EA}"/>
              </a:ext>
            </a:extLst>
          </p:cNvPr>
          <p:cNvSpPr>
            <a:spLocks noGrp="1"/>
          </p:cNvSpPr>
          <p:nvPr>
            <p:ph type="dt" sz="half" idx="10"/>
          </p:nvPr>
        </p:nvSpPr>
        <p:spPr/>
        <p:txBody>
          <a:bodyPr/>
          <a:lstStyle/>
          <a:p>
            <a:fld id="{98201246-2362-40D5-92B0-61F0EEE9BC29}" type="datetimeFigureOut">
              <a:rPr lang="en-US" smtClean="0"/>
              <a:t>11/5/2024</a:t>
            </a:fld>
            <a:endParaRPr lang="en-US"/>
          </a:p>
        </p:txBody>
      </p:sp>
      <p:sp>
        <p:nvSpPr>
          <p:cNvPr id="6" name="Footer Placeholder 5">
            <a:extLst>
              <a:ext uri="{FF2B5EF4-FFF2-40B4-BE49-F238E27FC236}">
                <a16:creationId xmlns:a16="http://schemas.microsoft.com/office/drawing/2014/main" id="{65B3C00A-C57F-4FA8-4DD1-5703609022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A64284-8BE6-F9C7-A367-A73DF8787A90}"/>
              </a:ext>
            </a:extLst>
          </p:cNvPr>
          <p:cNvSpPr>
            <a:spLocks noGrp="1"/>
          </p:cNvSpPr>
          <p:nvPr>
            <p:ph type="sldNum" sz="quarter" idx="12"/>
          </p:nvPr>
        </p:nvSpPr>
        <p:spPr/>
        <p:txBody>
          <a:bodyPr/>
          <a:lstStyle/>
          <a:p>
            <a:fld id="{ED97EF43-1179-48EC-984D-F52AE1ABBE6B}" type="slidenum">
              <a:rPr lang="en-US" smtClean="0"/>
              <a:t>‹#›</a:t>
            </a:fld>
            <a:endParaRPr lang="en-US"/>
          </a:p>
        </p:txBody>
      </p:sp>
    </p:spTree>
    <p:extLst>
      <p:ext uri="{BB962C8B-B14F-4D97-AF65-F5344CB8AC3E}">
        <p14:creationId xmlns:p14="http://schemas.microsoft.com/office/powerpoint/2010/main" val="3217390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BF618-9338-1628-2AF3-7C9DB2A002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65FDEE-9C76-6018-8023-DB0DE246B2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1B78CB-05FA-416A-B2AC-97BD1A39D8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4BFE14-4349-C8E0-4F0C-9B4197EE64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E397C6-05E1-3917-6223-04098AF36D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0C4122-4B26-8536-4F92-11D7BDBF8FAE}"/>
              </a:ext>
            </a:extLst>
          </p:cNvPr>
          <p:cNvSpPr>
            <a:spLocks noGrp="1"/>
          </p:cNvSpPr>
          <p:nvPr>
            <p:ph type="dt" sz="half" idx="10"/>
          </p:nvPr>
        </p:nvSpPr>
        <p:spPr/>
        <p:txBody>
          <a:bodyPr/>
          <a:lstStyle/>
          <a:p>
            <a:fld id="{98201246-2362-40D5-92B0-61F0EEE9BC29}" type="datetimeFigureOut">
              <a:rPr lang="en-US" smtClean="0"/>
              <a:t>11/5/2024</a:t>
            </a:fld>
            <a:endParaRPr lang="en-US"/>
          </a:p>
        </p:txBody>
      </p:sp>
      <p:sp>
        <p:nvSpPr>
          <p:cNvPr id="8" name="Footer Placeholder 7">
            <a:extLst>
              <a:ext uri="{FF2B5EF4-FFF2-40B4-BE49-F238E27FC236}">
                <a16:creationId xmlns:a16="http://schemas.microsoft.com/office/drawing/2014/main" id="{A8F59E03-0C84-C4D2-BA0C-2646D284A5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11E33B-92C6-D79A-5FAE-A90F3818CF71}"/>
              </a:ext>
            </a:extLst>
          </p:cNvPr>
          <p:cNvSpPr>
            <a:spLocks noGrp="1"/>
          </p:cNvSpPr>
          <p:nvPr>
            <p:ph type="sldNum" sz="quarter" idx="12"/>
          </p:nvPr>
        </p:nvSpPr>
        <p:spPr/>
        <p:txBody>
          <a:bodyPr/>
          <a:lstStyle/>
          <a:p>
            <a:fld id="{ED97EF43-1179-48EC-984D-F52AE1ABBE6B}" type="slidenum">
              <a:rPr lang="en-US" smtClean="0"/>
              <a:t>‹#›</a:t>
            </a:fld>
            <a:endParaRPr lang="en-US"/>
          </a:p>
        </p:txBody>
      </p:sp>
    </p:spTree>
    <p:extLst>
      <p:ext uri="{BB962C8B-B14F-4D97-AF65-F5344CB8AC3E}">
        <p14:creationId xmlns:p14="http://schemas.microsoft.com/office/powerpoint/2010/main" val="4132825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4B2C9-BD4D-A836-2961-D9653FE217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179EE1-4B70-CB04-6CC8-D2BAC8C7E1E8}"/>
              </a:ext>
            </a:extLst>
          </p:cNvPr>
          <p:cNvSpPr>
            <a:spLocks noGrp="1"/>
          </p:cNvSpPr>
          <p:nvPr>
            <p:ph type="dt" sz="half" idx="10"/>
          </p:nvPr>
        </p:nvSpPr>
        <p:spPr/>
        <p:txBody>
          <a:bodyPr/>
          <a:lstStyle/>
          <a:p>
            <a:fld id="{98201246-2362-40D5-92B0-61F0EEE9BC29}" type="datetimeFigureOut">
              <a:rPr lang="en-US" smtClean="0"/>
              <a:t>11/5/2024</a:t>
            </a:fld>
            <a:endParaRPr lang="en-US"/>
          </a:p>
        </p:txBody>
      </p:sp>
      <p:sp>
        <p:nvSpPr>
          <p:cNvPr id="4" name="Footer Placeholder 3">
            <a:extLst>
              <a:ext uri="{FF2B5EF4-FFF2-40B4-BE49-F238E27FC236}">
                <a16:creationId xmlns:a16="http://schemas.microsoft.com/office/drawing/2014/main" id="{80EF52B8-0283-E6B0-6DF4-5C0A463ECC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1096CC-7241-AF27-038B-F485C695A18D}"/>
              </a:ext>
            </a:extLst>
          </p:cNvPr>
          <p:cNvSpPr>
            <a:spLocks noGrp="1"/>
          </p:cNvSpPr>
          <p:nvPr>
            <p:ph type="sldNum" sz="quarter" idx="12"/>
          </p:nvPr>
        </p:nvSpPr>
        <p:spPr/>
        <p:txBody>
          <a:bodyPr/>
          <a:lstStyle/>
          <a:p>
            <a:fld id="{ED97EF43-1179-48EC-984D-F52AE1ABBE6B}" type="slidenum">
              <a:rPr lang="en-US" smtClean="0"/>
              <a:t>‹#›</a:t>
            </a:fld>
            <a:endParaRPr lang="en-US"/>
          </a:p>
        </p:txBody>
      </p:sp>
    </p:spTree>
    <p:extLst>
      <p:ext uri="{BB962C8B-B14F-4D97-AF65-F5344CB8AC3E}">
        <p14:creationId xmlns:p14="http://schemas.microsoft.com/office/powerpoint/2010/main" val="1348107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27F189-1495-36BD-7DC8-C23D7912C659}"/>
              </a:ext>
            </a:extLst>
          </p:cNvPr>
          <p:cNvSpPr>
            <a:spLocks noGrp="1"/>
          </p:cNvSpPr>
          <p:nvPr>
            <p:ph type="dt" sz="half" idx="10"/>
          </p:nvPr>
        </p:nvSpPr>
        <p:spPr/>
        <p:txBody>
          <a:bodyPr/>
          <a:lstStyle/>
          <a:p>
            <a:fld id="{98201246-2362-40D5-92B0-61F0EEE9BC29}" type="datetimeFigureOut">
              <a:rPr lang="en-US" smtClean="0"/>
              <a:t>11/5/2024</a:t>
            </a:fld>
            <a:endParaRPr lang="en-US"/>
          </a:p>
        </p:txBody>
      </p:sp>
      <p:sp>
        <p:nvSpPr>
          <p:cNvPr id="3" name="Footer Placeholder 2">
            <a:extLst>
              <a:ext uri="{FF2B5EF4-FFF2-40B4-BE49-F238E27FC236}">
                <a16:creationId xmlns:a16="http://schemas.microsoft.com/office/drawing/2014/main" id="{67D6F3B1-49C5-62E6-ACB7-E7A08A9142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3F23E9-2F78-2018-DBC4-2AE5CB395EB9}"/>
              </a:ext>
            </a:extLst>
          </p:cNvPr>
          <p:cNvSpPr>
            <a:spLocks noGrp="1"/>
          </p:cNvSpPr>
          <p:nvPr>
            <p:ph type="sldNum" sz="quarter" idx="12"/>
          </p:nvPr>
        </p:nvSpPr>
        <p:spPr/>
        <p:txBody>
          <a:bodyPr/>
          <a:lstStyle/>
          <a:p>
            <a:fld id="{ED97EF43-1179-48EC-984D-F52AE1ABBE6B}" type="slidenum">
              <a:rPr lang="en-US" smtClean="0"/>
              <a:t>‹#›</a:t>
            </a:fld>
            <a:endParaRPr lang="en-US"/>
          </a:p>
        </p:txBody>
      </p:sp>
    </p:spTree>
    <p:extLst>
      <p:ext uri="{BB962C8B-B14F-4D97-AF65-F5344CB8AC3E}">
        <p14:creationId xmlns:p14="http://schemas.microsoft.com/office/powerpoint/2010/main" val="1108497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18AAA-B67A-2140-55FA-12FA5CD7A6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0A77B8-1826-E740-7B85-AA1EC0B17E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542B8F-B9F1-58BD-FA34-A60417C648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DE48D0-619B-2249-6666-7CF9F145D314}"/>
              </a:ext>
            </a:extLst>
          </p:cNvPr>
          <p:cNvSpPr>
            <a:spLocks noGrp="1"/>
          </p:cNvSpPr>
          <p:nvPr>
            <p:ph type="dt" sz="half" idx="10"/>
          </p:nvPr>
        </p:nvSpPr>
        <p:spPr/>
        <p:txBody>
          <a:bodyPr/>
          <a:lstStyle/>
          <a:p>
            <a:fld id="{98201246-2362-40D5-92B0-61F0EEE9BC29}" type="datetimeFigureOut">
              <a:rPr lang="en-US" smtClean="0"/>
              <a:t>11/5/2024</a:t>
            </a:fld>
            <a:endParaRPr lang="en-US"/>
          </a:p>
        </p:txBody>
      </p:sp>
      <p:sp>
        <p:nvSpPr>
          <p:cNvPr id="6" name="Footer Placeholder 5">
            <a:extLst>
              <a:ext uri="{FF2B5EF4-FFF2-40B4-BE49-F238E27FC236}">
                <a16:creationId xmlns:a16="http://schemas.microsoft.com/office/drawing/2014/main" id="{25A47B4C-9DE3-639B-B43D-8544C51073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F0100B-9333-CD6E-122F-92F4E1DF76EC}"/>
              </a:ext>
            </a:extLst>
          </p:cNvPr>
          <p:cNvSpPr>
            <a:spLocks noGrp="1"/>
          </p:cNvSpPr>
          <p:nvPr>
            <p:ph type="sldNum" sz="quarter" idx="12"/>
          </p:nvPr>
        </p:nvSpPr>
        <p:spPr/>
        <p:txBody>
          <a:bodyPr/>
          <a:lstStyle/>
          <a:p>
            <a:fld id="{ED97EF43-1179-48EC-984D-F52AE1ABBE6B}" type="slidenum">
              <a:rPr lang="en-US" smtClean="0"/>
              <a:t>‹#›</a:t>
            </a:fld>
            <a:endParaRPr lang="en-US"/>
          </a:p>
        </p:txBody>
      </p:sp>
    </p:spTree>
    <p:extLst>
      <p:ext uri="{BB962C8B-B14F-4D97-AF65-F5344CB8AC3E}">
        <p14:creationId xmlns:p14="http://schemas.microsoft.com/office/powerpoint/2010/main" val="1800255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8D727-CC17-1FDF-4541-F31ED94603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59EAE2-A72B-0D27-1F59-4445CB476B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393A9D-6787-A3F4-0D76-45C691805E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39CD6C-5D1B-B451-B5B4-0E2FF59F165E}"/>
              </a:ext>
            </a:extLst>
          </p:cNvPr>
          <p:cNvSpPr>
            <a:spLocks noGrp="1"/>
          </p:cNvSpPr>
          <p:nvPr>
            <p:ph type="dt" sz="half" idx="10"/>
          </p:nvPr>
        </p:nvSpPr>
        <p:spPr/>
        <p:txBody>
          <a:bodyPr/>
          <a:lstStyle/>
          <a:p>
            <a:fld id="{98201246-2362-40D5-92B0-61F0EEE9BC29}" type="datetimeFigureOut">
              <a:rPr lang="en-US" smtClean="0"/>
              <a:t>11/5/2024</a:t>
            </a:fld>
            <a:endParaRPr lang="en-US"/>
          </a:p>
        </p:txBody>
      </p:sp>
      <p:sp>
        <p:nvSpPr>
          <p:cNvPr id="6" name="Footer Placeholder 5">
            <a:extLst>
              <a:ext uri="{FF2B5EF4-FFF2-40B4-BE49-F238E27FC236}">
                <a16:creationId xmlns:a16="http://schemas.microsoft.com/office/drawing/2014/main" id="{CED3D66E-ECCC-FA32-0AA3-AC39EB1DE2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49FA75-0F64-FCB0-5588-1ADC9C0FC949}"/>
              </a:ext>
            </a:extLst>
          </p:cNvPr>
          <p:cNvSpPr>
            <a:spLocks noGrp="1"/>
          </p:cNvSpPr>
          <p:nvPr>
            <p:ph type="sldNum" sz="quarter" idx="12"/>
          </p:nvPr>
        </p:nvSpPr>
        <p:spPr/>
        <p:txBody>
          <a:bodyPr/>
          <a:lstStyle/>
          <a:p>
            <a:fld id="{ED97EF43-1179-48EC-984D-F52AE1ABBE6B}" type="slidenum">
              <a:rPr lang="en-US" smtClean="0"/>
              <a:t>‹#›</a:t>
            </a:fld>
            <a:endParaRPr lang="en-US"/>
          </a:p>
        </p:txBody>
      </p:sp>
    </p:spTree>
    <p:extLst>
      <p:ext uri="{BB962C8B-B14F-4D97-AF65-F5344CB8AC3E}">
        <p14:creationId xmlns:p14="http://schemas.microsoft.com/office/powerpoint/2010/main" val="738722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69FD6474-91C3-CFA1-2598-E178AD3F2D49}"/>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3497CB48-C546-AEC6-DFAA-2766F8494A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8991DB-6BD4-3704-7816-2D05C768B4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9CDFFE-79F8-B4D3-7917-69B294AE0B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201246-2362-40D5-92B0-61F0EEE9BC29}" type="datetimeFigureOut">
              <a:rPr lang="en-US" smtClean="0"/>
              <a:t>11/5/2024</a:t>
            </a:fld>
            <a:endParaRPr lang="en-US"/>
          </a:p>
        </p:txBody>
      </p:sp>
      <p:sp>
        <p:nvSpPr>
          <p:cNvPr id="5" name="Footer Placeholder 4">
            <a:extLst>
              <a:ext uri="{FF2B5EF4-FFF2-40B4-BE49-F238E27FC236}">
                <a16:creationId xmlns:a16="http://schemas.microsoft.com/office/drawing/2014/main" id="{3C4B23B2-7139-93A7-AF24-3E10163614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F8AF8A-F012-A938-F036-972E8D6A7F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97EF43-1179-48EC-984D-F52AE1ABBE6B}" type="slidenum">
              <a:rPr lang="en-US" smtClean="0"/>
              <a:t>‹#›</a:t>
            </a:fld>
            <a:endParaRPr lang="en-US"/>
          </a:p>
        </p:txBody>
      </p:sp>
    </p:spTree>
    <p:extLst>
      <p:ext uri="{BB962C8B-B14F-4D97-AF65-F5344CB8AC3E}">
        <p14:creationId xmlns:p14="http://schemas.microsoft.com/office/powerpoint/2010/main" val="371948814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692" r:id="rId12"/>
    <p:sldLayoutId id="214748369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图片 2" descr="15"/>
          <p:cNvPicPr>
            <a:picLocks noChangeAspect="1"/>
          </p:cNvPicPr>
          <p:nvPr/>
        </p:nvPicPr>
        <p:blipFill>
          <a:blip r:embed="rId4"/>
          <a:srcRect t="34583"/>
          <a:stretch>
            <a:fillRect/>
          </a:stretch>
        </p:blipFill>
        <p:spPr>
          <a:xfrm>
            <a:off x="0" y="3234055"/>
            <a:ext cx="12192000" cy="3623945"/>
          </a:xfrm>
          <a:prstGeom prst="rect">
            <a:avLst/>
          </a:prstGeom>
        </p:spPr>
      </p:pic>
      <p:pic>
        <p:nvPicPr>
          <p:cNvPr id="4" name="图片 3" descr="12"/>
          <p:cNvPicPr>
            <a:picLocks noChangeAspect="1"/>
          </p:cNvPicPr>
          <p:nvPr/>
        </p:nvPicPr>
        <p:blipFill>
          <a:blip r:embed="rId5"/>
          <a:srcRect t="58420" b="19318"/>
          <a:stretch>
            <a:fillRect/>
          </a:stretch>
        </p:blipFill>
        <p:spPr>
          <a:xfrm>
            <a:off x="0" y="5840730"/>
            <a:ext cx="12192000" cy="1082675"/>
          </a:xfrm>
          <a:prstGeom prst="rect">
            <a:avLst/>
          </a:prstGeom>
        </p:spPr>
      </p:pic>
      <p:pic>
        <p:nvPicPr>
          <p:cNvPr id="5" name="图片 4" descr="13"/>
          <p:cNvPicPr>
            <a:picLocks noChangeAspect="1"/>
          </p:cNvPicPr>
          <p:nvPr/>
        </p:nvPicPr>
        <p:blipFill>
          <a:blip r:embed="rId6"/>
          <a:srcRect l="38702" t="10687" r="13300" b="19544"/>
          <a:stretch>
            <a:fillRect/>
          </a:stretch>
        </p:blipFill>
        <p:spPr>
          <a:xfrm>
            <a:off x="6461760" y="2961640"/>
            <a:ext cx="5730240" cy="3961765"/>
          </a:xfrm>
          <a:prstGeom prst="rect">
            <a:avLst/>
          </a:prstGeom>
        </p:spPr>
      </p:pic>
      <p:grpSp>
        <p:nvGrpSpPr>
          <p:cNvPr id="26" name="组合 25"/>
          <p:cNvGrpSpPr/>
          <p:nvPr/>
        </p:nvGrpSpPr>
        <p:grpSpPr>
          <a:xfrm>
            <a:off x="-1407795" y="-269"/>
            <a:ext cx="13599795" cy="1381760"/>
            <a:chOff x="-50" y="-535"/>
            <a:chExt cx="21417" cy="2176"/>
          </a:xfrm>
        </p:grpSpPr>
        <p:grpSp>
          <p:nvGrpSpPr>
            <p:cNvPr id="15" name="组合 14"/>
            <p:cNvGrpSpPr/>
            <p:nvPr/>
          </p:nvGrpSpPr>
          <p:grpSpPr>
            <a:xfrm>
              <a:off x="308" y="-535"/>
              <a:ext cx="21059" cy="2176"/>
              <a:chOff x="308" y="-535"/>
              <a:chExt cx="21059" cy="2176"/>
            </a:xfrm>
          </p:grpSpPr>
          <p:grpSp>
            <p:nvGrpSpPr>
              <p:cNvPr id="12" name="组合 11"/>
              <p:cNvGrpSpPr/>
              <p:nvPr/>
            </p:nvGrpSpPr>
            <p:grpSpPr>
              <a:xfrm>
                <a:off x="308" y="-535"/>
                <a:ext cx="21059" cy="2176"/>
                <a:chOff x="308" y="-535"/>
                <a:chExt cx="21059" cy="2176"/>
              </a:xfrm>
            </p:grpSpPr>
            <p:pic>
              <p:nvPicPr>
                <p:cNvPr id="10" name="图片 9" descr="7 (22)"/>
                <p:cNvPicPr>
                  <a:picLocks noChangeAspect="1"/>
                </p:cNvPicPr>
                <p:nvPr/>
              </p:nvPicPr>
              <p:blipFill>
                <a:blip r:embed="rId7">
                  <a:lum bright="18000"/>
                </a:blip>
                <a:srcRect t="2506" b="68642"/>
                <a:stretch>
                  <a:fillRect/>
                </a:stretch>
              </p:blipFill>
              <p:spPr>
                <a:xfrm>
                  <a:off x="2167" y="-535"/>
                  <a:ext cx="19200" cy="2176"/>
                </a:xfrm>
                <a:prstGeom prst="rect">
                  <a:avLst/>
                </a:prstGeom>
              </p:spPr>
            </p:pic>
            <p:sp>
              <p:nvSpPr>
                <p:cNvPr id="11" name="圆角矩形 10"/>
                <p:cNvSpPr/>
                <p:nvPr/>
              </p:nvSpPr>
              <p:spPr>
                <a:xfrm>
                  <a:off x="308" y="42"/>
                  <a:ext cx="480" cy="3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13" name="新月形 12"/>
              <p:cNvSpPr/>
              <p:nvPr/>
            </p:nvSpPr>
            <p:spPr>
              <a:xfrm rot="1680000">
                <a:off x="385" y="178"/>
                <a:ext cx="326" cy="446"/>
              </a:xfrm>
              <a:prstGeom prst="mo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25" name="任意多边形 24"/>
            <p:cNvSpPr/>
            <p:nvPr/>
          </p:nvSpPr>
          <p:spPr>
            <a:xfrm>
              <a:off x="-50" y="282"/>
              <a:ext cx="19266" cy="1062"/>
            </a:xfrm>
            <a:custGeom>
              <a:avLst/>
              <a:gdLst>
                <a:gd name="connisteX0" fmla="*/ 0 w 12233910"/>
                <a:gd name="connsiteY0" fmla="*/ 674375 h 674375"/>
                <a:gd name="connisteX1" fmla="*/ 1391920 w 12233910"/>
                <a:gd name="connsiteY1" fmla="*/ 119385 h 674375"/>
                <a:gd name="connisteX2" fmla="*/ 2665730 w 12233910"/>
                <a:gd name="connsiteY2" fmla="*/ 478795 h 674375"/>
                <a:gd name="connisteX3" fmla="*/ 4232910 w 12233910"/>
                <a:gd name="connsiteY3" fmla="*/ 76205 h 674375"/>
                <a:gd name="connisteX4" fmla="*/ 6137910 w 12233910"/>
                <a:gd name="connsiteY4" fmla="*/ 489590 h 674375"/>
                <a:gd name="connisteX5" fmla="*/ 7716520 w 12233910"/>
                <a:gd name="connsiteY5" fmla="*/ 5 h 674375"/>
                <a:gd name="connisteX6" fmla="*/ 10198100 w 12233910"/>
                <a:gd name="connsiteY6" fmla="*/ 500385 h 674375"/>
                <a:gd name="connisteX7" fmla="*/ 12233910 w 12233910"/>
                <a:gd name="connsiteY7" fmla="*/ 381005 h 67437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2233910" h="674376">
                  <a:moveTo>
                    <a:pt x="0" y="674376"/>
                  </a:moveTo>
                  <a:cubicBezTo>
                    <a:pt x="252730" y="556266"/>
                    <a:pt x="858520" y="158756"/>
                    <a:pt x="1391920" y="119386"/>
                  </a:cubicBezTo>
                  <a:cubicBezTo>
                    <a:pt x="1925320" y="80016"/>
                    <a:pt x="2097405" y="487686"/>
                    <a:pt x="2665730" y="478796"/>
                  </a:cubicBezTo>
                  <a:cubicBezTo>
                    <a:pt x="3234055" y="469906"/>
                    <a:pt x="3538220" y="74301"/>
                    <a:pt x="4232910" y="76206"/>
                  </a:cubicBezTo>
                  <a:cubicBezTo>
                    <a:pt x="4927600" y="78111"/>
                    <a:pt x="5441315" y="504831"/>
                    <a:pt x="6137910" y="489591"/>
                  </a:cubicBezTo>
                  <a:cubicBezTo>
                    <a:pt x="6834505" y="474351"/>
                    <a:pt x="6904355" y="-1899"/>
                    <a:pt x="7716520" y="6"/>
                  </a:cubicBezTo>
                  <a:cubicBezTo>
                    <a:pt x="8528685" y="1911"/>
                    <a:pt x="9294495" y="424186"/>
                    <a:pt x="10198100" y="500386"/>
                  </a:cubicBezTo>
                  <a:cubicBezTo>
                    <a:pt x="11101705" y="576586"/>
                    <a:pt x="11876405" y="414661"/>
                    <a:pt x="12233910" y="381006"/>
                  </a:cubicBezTo>
                </a:path>
              </a:pathLst>
            </a:custGeom>
            <a:noFill/>
            <a:ln w="952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4" name="五角星 13"/>
            <p:cNvSpPr/>
            <p:nvPr/>
          </p:nvSpPr>
          <p:spPr>
            <a:xfrm>
              <a:off x="18013" y="367"/>
              <a:ext cx="432" cy="432"/>
            </a:xfrm>
            <a:prstGeom prst="star5">
              <a:avLst>
                <a:gd name="adj" fmla="val 23722"/>
                <a:gd name="hf" fmla="val 105146"/>
                <a:gd name="vf" fmla="val 1105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16255" y="59225"/>
            <a:ext cx="1919416" cy="1919416"/>
          </a:xfrm>
          <a:prstGeom prst="rect">
            <a:avLst/>
          </a:prstGeom>
        </p:spPr>
      </p:pic>
      <p:pic>
        <p:nvPicPr>
          <p:cNvPr id="2" name="Picture 1">
            <a:extLst>
              <a:ext uri="{FF2B5EF4-FFF2-40B4-BE49-F238E27FC236}">
                <a16:creationId xmlns:a16="http://schemas.microsoft.com/office/drawing/2014/main" id="{5104E7ED-85A2-467B-DE0B-60984B9FCBB6}"/>
              </a:ext>
            </a:extLst>
          </p:cNvPr>
          <p:cNvPicPr>
            <a:picLocks noChangeAspect="1"/>
          </p:cNvPicPr>
          <p:nvPr/>
        </p:nvPicPr>
        <p:blipFill>
          <a:blip r:embed="rId9"/>
          <a:stretch>
            <a:fillRect/>
          </a:stretch>
        </p:blipFill>
        <p:spPr>
          <a:xfrm rot="18878561">
            <a:off x="677826" y="819918"/>
            <a:ext cx="2737652" cy="2046326"/>
          </a:xfrm>
          <a:prstGeom prst="rect">
            <a:avLst/>
          </a:prstGeom>
        </p:spPr>
      </p:pic>
      <p:pic>
        <p:nvPicPr>
          <p:cNvPr id="7" name="Picture 6">
            <a:extLst>
              <a:ext uri="{FF2B5EF4-FFF2-40B4-BE49-F238E27FC236}">
                <a16:creationId xmlns:a16="http://schemas.microsoft.com/office/drawing/2014/main" id="{66B69E57-0106-014B-4B6B-A48ADA38E8F7}"/>
              </a:ext>
            </a:extLst>
          </p:cNvPr>
          <p:cNvPicPr>
            <a:picLocks noChangeAspect="1"/>
          </p:cNvPicPr>
          <p:nvPr/>
        </p:nvPicPr>
        <p:blipFill>
          <a:blip r:embed="rId10"/>
          <a:stretch>
            <a:fillRect/>
          </a:stretch>
        </p:blipFill>
        <p:spPr>
          <a:xfrm>
            <a:off x="2506143" y="1262618"/>
            <a:ext cx="7834039" cy="2639797"/>
          </a:xfrm>
          <a:prstGeom prst="rect">
            <a:avLst/>
          </a:prstGeom>
        </p:spPr>
      </p:pic>
      <p:sp>
        <p:nvSpPr>
          <p:cNvPr id="8" name="TextBox 7">
            <a:extLst>
              <a:ext uri="{FF2B5EF4-FFF2-40B4-BE49-F238E27FC236}">
                <a16:creationId xmlns:a16="http://schemas.microsoft.com/office/drawing/2014/main" id="{84AEA613-C42E-7D68-0236-C088C02EFE43}"/>
              </a:ext>
            </a:extLst>
          </p:cNvPr>
          <p:cNvSpPr txBox="1"/>
          <p:nvPr/>
        </p:nvSpPr>
        <p:spPr>
          <a:xfrm>
            <a:off x="5476875" y="3886200"/>
            <a:ext cx="2047875" cy="646331"/>
          </a:xfrm>
          <a:prstGeom prst="rect">
            <a:avLst/>
          </a:prstGeom>
          <a:noFill/>
        </p:spPr>
        <p:txBody>
          <a:bodyPr wrap="square" rtlCol="0">
            <a:spAutoFit/>
          </a:bodyPr>
          <a:lstStyle/>
          <a:p>
            <a:r>
              <a:rPr lang="en-US" sz="3600" b="1" dirty="0">
                <a:solidFill>
                  <a:srgbClr val="FF0000"/>
                </a:solidFill>
              </a:rPr>
              <a:t>(</a:t>
            </a:r>
            <a:r>
              <a:rPr lang="en-US" sz="3600" b="1" dirty="0" err="1">
                <a:solidFill>
                  <a:srgbClr val="FF0000"/>
                </a:solidFill>
              </a:rPr>
              <a:t>Tiết</a:t>
            </a:r>
            <a:r>
              <a:rPr lang="en-US" sz="3600" b="1" dirty="0">
                <a:solidFill>
                  <a:srgbClr val="FF0000"/>
                </a:solidFill>
              </a:rPr>
              <a:t> 2)</a:t>
            </a:r>
          </a:p>
        </p:txBody>
      </p:sp>
    </p:spTree>
    <p:extLst>
      <p:ext uri="{BB962C8B-B14F-4D97-AF65-F5344CB8AC3E}">
        <p14:creationId xmlns:p14="http://schemas.microsoft.com/office/powerpoint/2010/main" val="98369741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1" name="图片 10" descr="2 (5)"/>
          <p:cNvPicPr>
            <a:picLocks noChangeAspect="1"/>
          </p:cNvPicPr>
          <p:nvPr/>
        </p:nvPicPr>
        <p:blipFill>
          <a:blip r:embed="rId4"/>
          <a:srcRect t="45240"/>
          <a:stretch>
            <a:fillRect/>
          </a:stretch>
        </p:blipFill>
        <p:spPr>
          <a:xfrm>
            <a:off x="0" y="2929255"/>
            <a:ext cx="12192000" cy="3994150"/>
          </a:xfrm>
          <a:prstGeom prst="rect">
            <a:avLst/>
          </a:prstGeom>
        </p:spPr>
      </p:pic>
      <p:pic>
        <p:nvPicPr>
          <p:cNvPr id="2" name="图片 1" descr="15"/>
          <p:cNvPicPr>
            <a:picLocks noChangeAspect="1"/>
          </p:cNvPicPr>
          <p:nvPr/>
        </p:nvPicPr>
        <p:blipFill>
          <a:blip r:embed="rId5"/>
          <a:srcRect t="34583"/>
          <a:stretch>
            <a:fillRect/>
          </a:stretch>
        </p:blipFill>
        <p:spPr>
          <a:xfrm>
            <a:off x="0" y="3234055"/>
            <a:ext cx="12192000" cy="3623945"/>
          </a:xfrm>
          <a:prstGeom prst="rect">
            <a:avLst/>
          </a:prstGeom>
        </p:spPr>
      </p:pic>
      <p:pic>
        <p:nvPicPr>
          <p:cNvPr id="6" name="图片 5" descr="12"/>
          <p:cNvPicPr>
            <a:picLocks noChangeAspect="1"/>
          </p:cNvPicPr>
          <p:nvPr/>
        </p:nvPicPr>
        <p:blipFill>
          <a:blip r:embed="rId6"/>
          <a:srcRect t="58420" b="19318"/>
          <a:stretch>
            <a:fillRect/>
          </a:stretch>
        </p:blipFill>
        <p:spPr>
          <a:xfrm>
            <a:off x="0" y="5840730"/>
            <a:ext cx="12192000" cy="1082675"/>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2900" y="249287"/>
            <a:ext cx="11517250" cy="6371321"/>
          </a:xfrm>
          <a:prstGeom prst="rect">
            <a:avLst/>
          </a:prstGeom>
        </p:spPr>
      </p:pic>
      <p:grpSp>
        <p:nvGrpSpPr>
          <p:cNvPr id="26" name="组合 25"/>
          <p:cNvGrpSpPr/>
          <p:nvPr/>
        </p:nvGrpSpPr>
        <p:grpSpPr>
          <a:xfrm>
            <a:off x="-31750" y="0"/>
            <a:ext cx="12233910" cy="1381760"/>
            <a:chOff x="-50" y="0"/>
            <a:chExt cx="19266" cy="2176"/>
          </a:xfrm>
        </p:grpSpPr>
        <p:grpSp>
          <p:nvGrpSpPr>
            <p:cNvPr id="16" name="组合 15"/>
            <p:cNvGrpSpPr/>
            <p:nvPr/>
          </p:nvGrpSpPr>
          <p:grpSpPr>
            <a:xfrm>
              <a:off x="0" y="0"/>
              <a:ext cx="19200" cy="2176"/>
              <a:chOff x="0" y="0"/>
              <a:chExt cx="19200" cy="2176"/>
            </a:xfrm>
          </p:grpSpPr>
          <p:grpSp>
            <p:nvGrpSpPr>
              <p:cNvPr id="17" name="组合 16"/>
              <p:cNvGrpSpPr/>
              <p:nvPr/>
            </p:nvGrpSpPr>
            <p:grpSpPr>
              <a:xfrm>
                <a:off x="0" y="0"/>
                <a:ext cx="19200" cy="2176"/>
                <a:chOff x="0" y="0"/>
                <a:chExt cx="19200" cy="2176"/>
              </a:xfrm>
            </p:grpSpPr>
            <p:pic>
              <p:nvPicPr>
                <p:cNvPr id="18" name="图片 17" descr="7 (22)"/>
                <p:cNvPicPr>
                  <a:picLocks noChangeAspect="1"/>
                </p:cNvPicPr>
                <p:nvPr/>
              </p:nvPicPr>
              <p:blipFill>
                <a:blip r:embed="rId8">
                  <a:lum bright="18000"/>
                </a:blip>
                <a:srcRect t="2506" b="68642"/>
                <a:stretch>
                  <a:fillRect/>
                </a:stretch>
              </p:blipFill>
              <p:spPr>
                <a:xfrm>
                  <a:off x="0" y="0"/>
                  <a:ext cx="19200" cy="2176"/>
                </a:xfrm>
                <a:prstGeom prst="rect">
                  <a:avLst/>
                </a:prstGeom>
              </p:spPr>
            </p:pic>
            <p:sp>
              <p:nvSpPr>
                <p:cNvPr id="19" name="圆角矩形 18"/>
                <p:cNvSpPr/>
                <p:nvPr/>
              </p:nvSpPr>
              <p:spPr>
                <a:xfrm>
                  <a:off x="308" y="42"/>
                  <a:ext cx="480" cy="3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20" name="新月形 19"/>
              <p:cNvSpPr/>
              <p:nvPr/>
            </p:nvSpPr>
            <p:spPr>
              <a:xfrm rot="1680000">
                <a:off x="385" y="178"/>
                <a:ext cx="326" cy="446"/>
              </a:xfrm>
              <a:prstGeom prst="mo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25" name="任意多边形 24"/>
            <p:cNvSpPr/>
            <p:nvPr/>
          </p:nvSpPr>
          <p:spPr>
            <a:xfrm>
              <a:off x="-50" y="282"/>
              <a:ext cx="19266" cy="1062"/>
            </a:xfrm>
            <a:custGeom>
              <a:avLst/>
              <a:gdLst>
                <a:gd name="connisteX0" fmla="*/ 0 w 12233910"/>
                <a:gd name="connsiteY0" fmla="*/ 674375 h 674375"/>
                <a:gd name="connisteX1" fmla="*/ 1391920 w 12233910"/>
                <a:gd name="connsiteY1" fmla="*/ 119385 h 674375"/>
                <a:gd name="connisteX2" fmla="*/ 2665730 w 12233910"/>
                <a:gd name="connsiteY2" fmla="*/ 478795 h 674375"/>
                <a:gd name="connisteX3" fmla="*/ 4232910 w 12233910"/>
                <a:gd name="connsiteY3" fmla="*/ 76205 h 674375"/>
                <a:gd name="connisteX4" fmla="*/ 6137910 w 12233910"/>
                <a:gd name="connsiteY4" fmla="*/ 489590 h 674375"/>
                <a:gd name="connisteX5" fmla="*/ 7716520 w 12233910"/>
                <a:gd name="connsiteY5" fmla="*/ 5 h 674375"/>
                <a:gd name="connisteX6" fmla="*/ 10198100 w 12233910"/>
                <a:gd name="connsiteY6" fmla="*/ 500385 h 674375"/>
                <a:gd name="connisteX7" fmla="*/ 12233910 w 12233910"/>
                <a:gd name="connsiteY7" fmla="*/ 381005 h 67437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2233910" h="674376">
                  <a:moveTo>
                    <a:pt x="0" y="674376"/>
                  </a:moveTo>
                  <a:cubicBezTo>
                    <a:pt x="252730" y="556266"/>
                    <a:pt x="858520" y="158756"/>
                    <a:pt x="1391920" y="119386"/>
                  </a:cubicBezTo>
                  <a:cubicBezTo>
                    <a:pt x="1925320" y="80016"/>
                    <a:pt x="2097405" y="487686"/>
                    <a:pt x="2665730" y="478796"/>
                  </a:cubicBezTo>
                  <a:cubicBezTo>
                    <a:pt x="3234055" y="469906"/>
                    <a:pt x="3538220" y="74301"/>
                    <a:pt x="4232910" y="76206"/>
                  </a:cubicBezTo>
                  <a:cubicBezTo>
                    <a:pt x="4927600" y="78111"/>
                    <a:pt x="5441315" y="504831"/>
                    <a:pt x="6137910" y="489591"/>
                  </a:cubicBezTo>
                  <a:cubicBezTo>
                    <a:pt x="6834505" y="474351"/>
                    <a:pt x="6904355" y="-1899"/>
                    <a:pt x="7716520" y="6"/>
                  </a:cubicBezTo>
                  <a:cubicBezTo>
                    <a:pt x="8528685" y="1911"/>
                    <a:pt x="9294495" y="424186"/>
                    <a:pt x="10198100" y="500386"/>
                  </a:cubicBezTo>
                  <a:cubicBezTo>
                    <a:pt x="11101705" y="576586"/>
                    <a:pt x="11876405" y="414661"/>
                    <a:pt x="12233910" y="381006"/>
                  </a:cubicBezTo>
                </a:path>
              </a:pathLst>
            </a:custGeom>
            <a:noFill/>
            <a:ln w="952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21" name="五角星 20"/>
            <p:cNvSpPr/>
            <p:nvPr/>
          </p:nvSpPr>
          <p:spPr>
            <a:xfrm>
              <a:off x="18013" y="367"/>
              <a:ext cx="432" cy="432"/>
            </a:xfrm>
            <a:prstGeom prst="star5">
              <a:avLst>
                <a:gd name="adj" fmla="val 23722"/>
                <a:gd name="hf" fmla="val 105146"/>
                <a:gd name="vf" fmla="val 1105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5" name="Rounded Rectangle 4"/>
          <p:cNvSpPr/>
          <p:nvPr/>
        </p:nvSpPr>
        <p:spPr>
          <a:xfrm>
            <a:off x="443132" y="385445"/>
            <a:ext cx="11269443" cy="6006123"/>
          </a:xfrm>
          <a:prstGeom prst="roundRect">
            <a:avLst>
              <a:gd name="adj" fmla="val 6947"/>
            </a:avLst>
          </a:prstGeom>
          <a:solidFill>
            <a:schemeClr val="bg1"/>
          </a:solidFill>
          <a:ln w="3810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282" y="-7450"/>
            <a:ext cx="2948744" cy="1389210"/>
          </a:xfrm>
          <a:prstGeom prst="rect">
            <a:avLst/>
          </a:prstGeom>
        </p:spPr>
      </p:pic>
      <p:sp>
        <p:nvSpPr>
          <p:cNvPr id="15" name="TextBox 14"/>
          <p:cNvSpPr txBox="1"/>
          <p:nvPr/>
        </p:nvSpPr>
        <p:spPr>
          <a:xfrm>
            <a:off x="1103865" y="511909"/>
            <a:ext cx="185206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Bài</a:t>
            </a:r>
            <a:r>
              <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toán</a:t>
            </a:r>
            <a:r>
              <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1</a:t>
            </a:r>
          </a:p>
        </p:txBody>
      </p:sp>
      <p:sp>
        <p:nvSpPr>
          <p:cNvPr id="22" name="Rectangle 21"/>
          <p:cNvSpPr/>
          <p:nvPr/>
        </p:nvSpPr>
        <p:spPr>
          <a:xfrm>
            <a:off x="3076180" y="357351"/>
            <a:ext cx="8590302" cy="1622939"/>
          </a:xfrm>
          <a:prstGeom prst="rect">
            <a:avLst/>
          </a:prstGeom>
          <a:solidFill>
            <a:schemeClr val="bg1">
              <a:alpha val="0"/>
            </a:schemeClr>
          </a:solidFill>
          <a:ln>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2060"/>
                </a:solidFill>
                <a:latin typeface="Cambria" panose="02040503050406030204" pitchFamily="18" charset="0"/>
                <a:ea typeface="Cambria" panose="02040503050406030204" pitchFamily="18" charset="0"/>
              </a:rPr>
              <a:t>Một lớp học võ dân tộc có 40 bạn tham gia, trong đó số bạn nữ ít hơn số bạn nam là 10 bạn. Hỏi lớp học võ đó có bao nhiêu bạn nữ, bao nhiêu bạn nam?</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EACC74EB-043E-A1CD-1697-DC78E4DEE097}"/>
              </a:ext>
            </a:extLst>
          </p:cNvPr>
          <p:cNvSpPr txBox="1"/>
          <p:nvPr/>
        </p:nvSpPr>
        <p:spPr>
          <a:xfrm>
            <a:off x="1965434" y="2543503"/>
            <a:ext cx="2406869" cy="584775"/>
          </a:xfrm>
          <a:prstGeom prst="rect">
            <a:avLst/>
          </a:prstGeom>
          <a:noFill/>
        </p:spPr>
        <p:txBody>
          <a:bodyPr wrap="square" rtlCol="0">
            <a:spAutoFit/>
          </a:bodyPr>
          <a:lstStyle/>
          <a:p>
            <a:r>
              <a:rPr lang="en-US" sz="3200" dirty="0" err="1"/>
              <a:t>Tóm</a:t>
            </a:r>
            <a:r>
              <a:rPr lang="en-US" sz="3200" dirty="0"/>
              <a:t> </a:t>
            </a:r>
            <a:r>
              <a:rPr lang="en-US" sz="3200" dirty="0" err="1"/>
              <a:t>tắt</a:t>
            </a:r>
            <a:r>
              <a:rPr lang="en-US" sz="3200" dirty="0"/>
              <a:t>:</a:t>
            </a:r>
          </a:p>
        </p:txBody>
      </p:sp>
      <p:pic>
        <p:nvPicPr>
          <p:cNvPr id="7" name="Picture 6">
            <a:extLst>
              <a:ext uri="{FF2B5EF4-FFF2-40B4-BE49-F238E27FC236}">
                <a16:creationId xmlns:a16="http://schemas.microsoft.com/office/drawing/2014/main" id="{247F4609-3FDF-6665-9177-0C02BB6F82E1}"/>
              </a:ext>
            </a:extLst>
          </p:cNvPr>
          <p:cNvPicPr>
            <a:picLocks noChangeAspect="1"/>
          </p:cNvPicPr>
          <p:nvPr/>
        </p:nvPicPr>
        <p:blipFill rotWithShape="1">
          <a:blip r:embed="rId10"/>
          <a:srcRect l="31040" t="56980" r="39945" b="31395"/>
          <a:stretch/>
        </p:blipFill>
        <p:spPr bwMode="auto">
          <a:xfrm>
            <a:off x="622814" y="3263538"/>
            <a:ext cx="5199918" cy="1213868"/>
          </a:xfrm>
          <a:prstGeom prst="rect">
            <a:avLst/>
          </a:prstGeom>
          <a:ln>
            <a:noFill/>
          </a:ln>
          <a:extLst>
            <a:ext uri="{53640926-AAD7-44D8-BBD7-CCE9431645EC}">
              <a14:shadowObscured xmlns:a14="http://schemas.microsoft.com/office/drawing/2010/main"/>
            </a:ext>
          </a:extLst>
        </p:spPr>
      </p:pic>
      <p:sp>
        <p:nvSpPr>
          <p:cNvPr id="10" name="Rectangle 1">
            <a:extLst>
              <a:ext uri="{FF2B5EF4-FFF2-40B4-BE49-F238E27FC236}">
                <a16:creationId xmlns:a16="http://schemas.microsoft.com/office/drawing/2014/main" id="{B9925FB7-B9C6-360D-3878-4D58490B1E1A}"/>
              </a:ext>
            </a:extLst>
          </p:cNvPr>
          <p:cNvSpPr>
            <a:spLocks noChangeArrowheads="1"/>
          </p:cNvSpPr>
          <p:nvPr/>
        </p:nvSpPr>
        <p:spPr bwMode="auto">
          <a:xfrm>
            <a:off x="5668697" y="2194076"/>
            <a:ext cx="638118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lvl="0" algn="ctr">
              <a:spcBef>
                <a:spcPct val="0"/>
              </a:spcBef>
              <a:buNone/>
            </a:pPr>
            <a:r>
              <a:rPr lang="nl-NL" altLang="vi-VN" sz="2800" b="1" u="sng" dirty="0">
                <a:solidFill>
                  <a:srgbClr val="FF0000"/>
                </a:solidFill>
                <a:latin typeface="Calibri" panose="020F0502020204030204" pitchFamily="34" charset="0"/>
                <a:cs typeface="Calibri" panose="020F0502020204030204" pitchFamily="34" charset="0"/>
              </a:rPr>
              <a:t>Bài giải</a:t>
            </a:r>
          </a:p>
          <a:p>
            <a:pPr lvl="0" algn="ctr">
              <a:spcBef>
                <a:spcPct val="0"/>
              </a:spcBef>
              <a:buNone/>
            </a:pPr>
            <a:r>
              <a:rPr lang="nl-NL" altLang="vi-VN" sz="2800" b="1" dirty="0">
                <a:solidFill>
                  <a:srgbClr val="FF0000"/>
                </a:solidFill>
                <a:latin typeface="Calibri" panose="020F0502020204030204" pitchFamily="34" charset="0"/>
                <a:cs typeface="Calibri" panose="020F0502020204030204" pitchFamily="34" charset="0"/>
              </a:rPr>
              <a:t>Hai lần số bạn nữ là:</a:t>
            </a:r>
          </a:p>
          <a:p>
            <a:pPr lvl="0" algn="ctr">
              <a:spcBef>
                <a:spcPct val="0"/>
              </a:spcBef>
              <a:buNone/>
            </a:pPr>
            <a:r>
              <a:rPr lang="nl-NL" altLang="vi-VN" sz="2800" b="1" dirty="0">
                <a:solidFill>
                  <a:srgbClr val="FF0000"/>
                </a:solidFill>
                <a:latin typeface="Calibri" panose="020F0502020204030204" pitchFamily="34" charset="0"/>
                <a:cs typeface="Calibri" panose="020F0502020204030204" pitchFamily="34" charset="0"/>
              </a:rPr>
              <a:t>40 – 10 = 30 (bạn)</a:t>
            </a:r>
          </a:p>
          <a:p>
            <a:pPr lvl="0" algn="ctr">
              <a:spcBef>
                <a:spcPct val="0"/>
              </a:spcBef>
              <a:buNone/>
            </a:pPr>
            <a:r>
              <a:rPr lang="nl-NL" altLang="vi-VN" sz="2800" b="1" dirty="0">
                <a:solidFill>
                  <a:srgbClr val="FF0000"/>
                </a:solidFill>
                <a:latin typeface="Calibri" panose="020F0502020204030204" pitchFamily="34" charset="0"/>
                <a:cs typeface="Calibri" panose="020F0502020204030204" pitchFamily="34" charset="0"/>
              </a:rPr>
              <a:t>Lớp học võ đó có số bạn nữ là:</a:t>
            </a:r>
          </a:p>
          <a:p>
            <a:pPr lvl="0" algn="ctr">
              <a:spcBef>
                <a:spcPct val="0"/>
              </a:spcBef>
              <a:buNone/>
            </a:pPr>
            <a:r>
              <a:rPr lang="nl-NL" altLang="vi-VN" sz="2800" b="1" dirty="0">
                <a:solidFill>
                  <a:srgbClr val="FF0000"/>
                </a:solidFill>
                <a:latin typeface="Calibri" panose="020F0502020204030204" pitchFamily="34" charset="0"/>
                <a:cs typeface="Calibri" panose="020F0502020204030204" pitchFamily="34" charset="0"/>
              </a:rPr>
              <a:t>30 : 2 = 15 (bạn)</a:t>
            </a:r>
          </a:p>
          <a:p>
            <a:pPr lvl="0" algn="ctr">
              <a:spcBef>
                <a:spcPct val="0"/>
              </a:spcBef>
              <a:buNone/>
            </a:pPr>
            <a:r>
              <a:rPr lang="en-US" altLang="vi-VN" sz="2800" b="1" dirty="0" err="1">
                <a:solidFill>
                  <a:srgbClr val="FF0000"/>
                </a:solidFill>
                <a:latin typeface="Calibri" panose="020F0502020204030204" pitchFamily="34" charset="0"/>
                <a:cs typeface="Calibri" panose="020F0502020204030204" pitchFamily="34" charset="0"/>
              </a:rPr>
              <a:t>Lớp</a:t>
            </a:r>
            <a:r>
              <a:rPr lang="en-US" altLang="vi-VN" sz="2800" b="1" dirty="0">
                <a:solidFill>
                  <a:srgbClr val="FF0000"/>
                </a:solidFill>
                <a:latin typeface="Calibri" panose="020F0502020204030204" pitchFamily="34" charset="0"/>
                <a:cs typeface="Calibri" panose="020F0502020204030204" pitchFamily="34" charset="0"/>
              </a:rPr>
              <a:t> </a:t>
            </a:r>
            <a:r>
              <a:rPr lang="en-US" altLang="vi-VN" sz="2800" b="1" dirty="0" err="1">
                <a:solidFill>
                  <a:srgbClr val="FF0000"/>
                </a:solidFill>
                <a:latin typeface="Calibri" panose="020F0502020204030204" pitchFamily="34" charset="0"/>
                <a:cs typeface="Calibri" panose="020F0502020204030204" pitchFamily="34" charset="0"/>
              </a:rPr>
              <a:t>học</a:t>
            </a:r>
            <a:r>
              <a:rPr lang="en-US" altLang="vi-VN" sz="2800" b="1" dirty="0">
                <a:solidFill>
                  <a:srgbClr val="FF0000"/>
                </a:solidFill>
                <a:latin typeface="Calibri" panose="020F0502020204030204" pitchFamily="34" charset="0"/>
                <a:cs typeface="Calibri" panose="020F0502020204030204" pitchFamily="34" charset="0"/>
              </a:rPr>
              <a:t> </a:t>
            </a:r>
            <a:r>
              <a:rPr lang="en-US" altLang="vi-VN" sz="2800" b="1" dirty="0" err="1">
                <a:solidFill>
                  <a:srgbClr val="FF0000"/>
                </a:solidFill>
                <a:latin typeface="Calibri" panose="020F0502020204030204" pitchFamily="34" charset="0"/>
                <a:cs typeface="Calibri" panose="020F0502020204030204" pitchFamily="34" charset="0"/>
              </a:rPr>
              <a:t>võ</a:t>
            </a:r>
            <a:r>
              <a:rPr lang="en-US" altLang="vi-VN" sz="2800" b="1" dirty="0">
                <a:solidFill>
                  <a:srgbClr val="FF0000"/>
                </a:solidFill>
                <a:latin typeface="Calibri" panose="020F0502020204030204" pitchFamily="34" charset="0"/>
                <a:cs typeface="Calibri" panose="020F0502020204030204" pitchFamily="34" charset="0"/>
              </a:rPr>
              <a:t> </a:t>
            </a:r>
            <a:r>
              <a:rPr lang="en-US" altLang="vi-VN" sz="2800" b="1" dirty="0" err="1">
                <a:solidFill>
                  <a:srgbClr val="FF0000"/>
                </a:solidFill>
                <a:latin typeface="Calibri" panose="020F0502020204030204" pitchFamily="34" charset="0"/>
                <a:cs typeface="Calibri" panose="020F0502020204030204" pitchFamily="34" charset="0"/>
              </a:rPr>
              <a:t>đó</a:t>
            </a:r>
            <a:r>
              <a:rPr lang="en-US" altLang="vi-VN" sz="2800" b="1" dirty="0">
                <a:solidFill>
                  <a:srgbClr val="FF0000"/>
                </a:solidFill>
                <a:latin typeface="Calibri" panose="020F0502020204030204" pitchFamily="34" charset="0"/>
                <a:cs typeface="Calibri" panose="020F0502020204030204" pitchFamily="34" charset="0"/>
              </a:rPr>
              <a:t> </a:t>
            </a:r>
            <a:r>
              <a:rPr lang="en-US" altLang="vi-VN" sz="2800" b="1" dirty="0" err="1">
                <a:solidFill>
                  <a:srgbClr val="FF0000"/>
                </a:solidFill>
                <a:latin typeface="Calibri" panose="020F0502020204030204" pitchFamily="34" charset="0"/>
                <a:cs typeface="Calibri" panose="020F0502020204030204" pitchFamily="34" charset="0"/>
              </a:rPr>
              <a:t>có</a:t>
            </a:r>
            <a:r>
              <a:rPr lang="en-US" altLang="vi-VN" sz="2800" b="1" dirty="0">
                <a:solidFill>
                  <a:srgbClr val="FF0000"/>
                </a:solidFill>
                <a:latin typeface="Calibri" panose="020F0502020204030204" pitchFamily="34" charset="0"/>
                <a:cs typeface="Calibri" panose="020F0502020204030204" pitchFamily="34" charset="0"/>
              </a:rPr>
              <a:t> </a:t>
            </a:r>
            <a:r>
              <a:rPr lang="en-US" altLang="vi-VN" sz="2800" b="1" dirty="0" err="1">
                <a:solidFill>
                  <a:srgbClr val="FF0000"/>
                </a:solidFill>
                <a:latin typeface="Calibri" panose="020F0502020204030204" pitchFamily="34" charset="0"/>
                <a:cs typeface="Calibri" panose="020F0502020204030204" pitchFamily="34" charset="0"/>
              </a:rPr>
              <a:t>số</a:t>
            </a:r>
            <a:r>
              <a:rPr lang="en-US" altLang="vi-VN" sz="2800" b="1" dirty="0">
                <a:solidFill>
                  <a:srgbClr val="FF0000"/>
                </a:solidFill>
                <a:latin typeface="Calibri" panose="020F0502020204030204" pitchFamily="34" charset="0"/>
                <a:cs typeface="Calibri" panose="020F0502020204030204" pitchFamily="34" charset="0"/>
              </a:rPr>
              <a:t> </a:t>
            </a:r>
            <a:r>
              <a:rPr lang="en-US" altLang="vi-VN" sz="2800" b="1" dirty="0" err="1">
                <a:solidFill>
                  <a:srgbClr val="FF0000"/>
                </a:solidFill>
                <a:latin typeface="Calibri" panose="020F0502020204030204" pitchFamily="34" charset="0"/>
                <a:cs typeface="Calibri" panose="020F0502020204030204" pitchFamily="34" charset="0"/>
              </a:rPr>
              <a:t>bạn</a:t>
            </a:r>
            <a:r>
              <a:rPr lang="en-US" altLang="vi-VN" sz="2800" b="1" dirty="0">
                <a:solidFill>
                  <a:srgbClr val="FF0000"/>
                </a:solidFill>
                <a:latin typeface="Calibri" panose="020F0502020204030204" pitchFamily="34" charset="0"/>
                <a:cs typeface="Calibri" panose="020F0502020204030204" pitchFamily="34" charset="0"/>
              </a:rPr>
              <a:t> </a:t>
            </a:r>
            <a:r>
              <a:rPr lang="en-US" altLang="vi-VN" sz="2800" b="1" dirty="0" err="1">
                <a:solidFill>
                  <a:srgbClr val="FF0000"/>
                </a:solidFill>
                <a:latin typeface="Calibri" panose="020F0502020204030204" pitchFamily="34" charset="0"/>
                <a:cs typeface="Calibri" panose="020F0502020204030204" pitchFamily="34" charset="0"/>
              </a:rPr>
              <a:t>nam</a:t>
            </a:r>
            <a:r>
              <a:rPr lang="en-US" altLang="vi-VN" sz="2800" b="1" dirty="0">
                <a:solidFill>
                  <a:srgbClr val="FF0000"/>
                </a:solidFill>
                <a:latin typeface="Calibri" panose="020F0502020204030204" pitchFamily="34" charset="0"/>
                <a:cs typeface="Calibri" panose="020F0502020204030204" pitchFamily="34" charset="0"/>
              </a:rPr>
              <a:t> </a:t>
            </a:r>
            <a:r>
              <a:rPr lang="en-US" altLang="vi-VN" sz="2800" b="1" dirty="0" err="1">
                <a:solidFill>
                  <a:srgbClr val="FF0000"/>
                </a:solidFill>
                <a:latin typeface="Calibri" panose="020F0502020204030204" pitchFamily="34" charset="0"/>
                <a:cs typeface="Calibri" panose="020F0502020204030204" pitchFamily="34" charset="0"/>
              </a:rPr>
              <a:t>là</a:t>
            </a:r>
            <a:r>
              <a:rPr lang="en-US" altLang="vi-VN" sz="2800" b="1" dirty="0">
                <a:solidFill>
                  <a:srgbClr val="FF0000"/>
                </a:solidFill>
                <a:latin typeface="Calibri" panose="020F0502020204030204" pitchFamily="34" charset="0"/>
                <a:cs typeface="Calibri" panose="020F0502020204030204" pitchFamily="34" charset="0"/>
              </a:rPr>
              <a:t>:</a:t>
            </a:r>
          </a:p>
          <a:p>
            <a:pPr lvl="0" algn="ctr">
              <a:spcBef>
                <a:spcPct val="0"/>
              </a:spcBef>
              <a:buNone/>
            </a:pPr>
            <a:r>
              <a:rPr lang="en-US" altLang="vi-VN" sz="2800" b="1" dirty="0">
                <a:solidFill>
                  <a:srgbClr val="FF0000"/>
                </a:solidFill>
                <a:latin typeface="Calibri" panose="020F0502020204030204" pitchFamily="34" charset="0"/>
                <a:cs typeface="Calibri" panose="020F0502020204030204" pitchFamily="34" charset="0"/>
              </a:rPr>
              <a:t>40 – 15 = 25 (</a:t>
            </a:r>
            <a:r>
              <a:rPr lang="en-US" altLang="vi-VN" sz="2800" b="1" dirty="0" err="1">
                <a:solidFill>
                  <a:srgbClr val="FF0000"/>
                </a:solidFill>
                <a:latin typeface="Calibri" panose="020F0502020204030204" pitchFamily="34" charset="0"/>
                <a:cs typeface="Calibri" panose="020F0502020204030204" pitchFamily="34" charset="0"/>
              </a:rPr>
              <a:t>bạn</a:t>
            </a:r>
            <a:r>
              <a:rPr lang="en-US" altLang="vi-VN" sz="2800" b="1" dirty="0">
                <a:solidFill>
                  <a:srgbClr val="FF0000"/>
                </a:solidFill>
                <a:latin typeface="Calibri" panose="020F0502020204030204" pitchFamily="34" charset="0"/>
                <a:cs typeface="Calibri" panose="020F0502020204030204" pitchFamily="34" charset="0"/>
              </a:rPr>
              <a:t>)</a:t>
            </a:r>
          </a:p>
          <a:p>
            <a:pPr lvl="0" algn="ctr">
              <a:spcBef>
                <a:spcPct val="0"/>
              </a:spcBef>
              <a:buNone/>
            </a:pPr>
            <a:r>
              <a:rPr lang="en-US" altLang="vi-VN" sz="2800" b="1" dirty="0" err="1">
                <a:solidFill>
                  <a:srgbClr val="FF0000"/>
                </a:solidFill>
                <a:latin typeface="Calibri" panose="020F0502020204030204" pitchFamily="34" charset="0"/>
                <a:cs typeface="Calibri" panose="020F0502020204030204" pitchFamily="34" charset="0"/>
              </a:rPr>
              <a:t>Đáp</a:t>
            </a:r>
            <a:r>
              <a:rPr lang="en-US" altLang="vi-VN" sz="2800" b="1" dirty="0">
                <a:solidFill>
                  <a:srgbClr val="FF0000"/>
                </a:solidFill>
                <a:latin typeface="Calibri" panose="020F0502020204030204" pitchFamily="34" charset="0"/>
                <a:cs typeface="Calibri" panose="020F0502020204030204" pitchFamily="34" charset="0"/>
              </a:rPr>
              <a:t> </a:t>
            </a:r>
            <a:r>
              <a:rPr lang="en-US" altLang="vi-VN" sz="2800" b="1" dirty="0" err="1">
                <a:solidFill>
                  <a:srgbClr val="FF0000"/>
                </a:solidFill>
                <a:latin typeface="Calibri" panose="020F0502020204030204" pitchFamily="34" charset="0"/>
                <a:cs typeface="Calibri" panose="020F0502020204030204" pitchFamily="34" charset="0"/>
              </a:rPr>
              <a:t>số</a:t>
            </a:r>
            <a:r>
              <a:rPr lang="en-US" altLang="vi-VN" sz="2800" b="1" dirty="0">
                <a:solidFill>
                  <a:srgbClr val="FF0000"/>
                </a:solidFill>
                <a:latin typeface="Calibri" panose="020F0502020204030204" pitchFamily="34" charset="0"/>
                <a:cs typeface="Calibri" panose="020F0502020204030204" pitchFamily="34" charset="0"/>
              </a:rPr>
              <a:t>: 25 </a:t>
            </a:r>
            <a:r>
              <a:rPr lang="en-US" altLang="vi-VN" sz="2800" b="1" dirty="0" err="1">
                <a:solidFill>
                  <a:srgbClr val="FF0000"/>
                </a:solidFill>
                <a:latin typeface="Calibri" panose="020F0502020204030204" pitchFamily="34" charset="0"/>
                <a:cs typeface="Calibri" panose="020F0502020204030204" pitchFamily="34" charset="0"/>
              </a:rPr>
              <a:t>bạn</a:t>
            </a:r>
            <a:r>
              <a:rPr lang="en-US" altLang="vi-VN" sz="2800" b="1" dirty="0">
                <a:solidFill>
                  <a:srgbClr val="FF0000"/>
                </a:solidFill>
                <a:latin typeface="Calibri" panose="020F0502020204030204" pitchFamily="34" charset="0"/>
                <a:cs typeface="Calibri" panose="020F0502020204030204" pitchFamily="34" charset="0"/>
              </a:rPr>
              <a:t> </a:t>
            </a:r>
            <a:r>
              <a:rPr lang="en-US" altLang="vi-VN" sz="2800" b="1" dirty="0" err="1">
                <a:solidFill>
                  <a:srgbClr val="FF0000"/>
                </a:solidFill>
                <a:latin typeface="Calibri" panose="020F0502020204030204" pitchFamily="34" charset="0"/>
                <a:cs typeface="Calibri" panose="020F0502020204030204" pitchFamily="34" charset="0"/>
              </a:rPr>
              <a:t>nam</a:t>
            </a:r>
            <a:r>
              <a:rPr lang="en-US" altLang="vi-VN" sz="2800" b="1" dirty="0">
                <a:solidFill>
                  <a:srgbClr val="FF0000"/>
                </a:solidFill>
                <a:latin typeface="Calibri" panose="020F0502020204030204" pitchFamily="34" charset="0"/>
                <a:cs typeface="Calibri" panose="020F0502020204030204" pitchFamily="34" charset="0"/>
              </a:rPr>
              <a:t> </a:t>
            </a:r>
            <a:r>
              <a:rPr lang="en-US" altLang="vi-VN" sz="2800" b="1" dirty="0" err="1">
                <a:solidFill>
                  <a:srgbClr val="FF0000"/>
                </a:solidFill>
                <a:latin typeface="Calibri" panose="020F0502020204030204" pitchFamily="34" charset="0"/>
                <a:cs typeface="Calibri" panose="020F0502020204030204" pitchFamily="34" charset="0"/>
              </a:rPr>
              <a:t>và</a:t>
            </a:r>
            <a:r>
              <a:rPr lang="en-US" altLang="vi-VN" sz="2800" b="1" dirty="0">
                <a:solidFill>
                  <a:srgbClr val="FF0000"/>
                </a:solidFill>
                <a:latin typeface="Calibri" panose="020F0502020204030204" pitchFamily="34" charset="0"/>
                <a:cs typeface="Calibri" panose="020F0502020204030204" pitchFamily="34" charset="0"/>
              </a:rPr>
              <a:t> 15 </a:t>
            </a:r>
            <a:r>
              <a:rPr lang="en-US" altLang="vi-VN" sz="2800" b="1" dirty="0" err="1">
                <a:solidFill>
                  <a:srgbClr val="FF0000"/>
                </a:solidFill>
                <a:latin typeface="Calibri" panose="020F0502020204030204" pitchFamily="34" charset="0"/>
                <a:cs typeface="Calibri" panose="020F0502020204030204" pitchFamily="34" charset="0"/>
              </a:rPr>
              <a:t>bạn</a:t>
            </a:r>
            <a:r>
              <a:rPr lang="en-US" altLang="vi-VN" sz="2800" b="1" dirty="0">
                <a:solidFill>
                  <a:srgbClr val="FF0000"/>
                </a:solidFill>
                <a:latin typeface="Calibri" panose="020F0502020204030204" pitchFamily="34" charset="0"/>
                <a:cs typeface="Calibri" panose="020F0502020204030204" pitchFamily="34" charset="0"/>
              </a:rPr>
              <a:t> </a:t>
            </a:r>
            <a:r>
              <a:rPr lang="en-US" altLang="vi-VN" sz="2800" b="1" dirty="0" err="1">
                <a:solidFill>
                  <a:srgbClr val="FF0000"/>
                </a:solidFill>
                <a:latin typeface="Calibri" panose="020F0502020204030204" pitchFamily="34" charset="0"/>
                <a:cs typeface="Calibri" panose="020F0502020204030204" pitchFamily="34" charset="0"/>
              </a:rPr>
              <a:t>nữ</a:t>
            </a:r>
            <a:endParaRPr kumimoji="0" lang="en-US" altLang="vi-VN" sz="2800" b="1" i="0"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cxnSp>
        <p:nvCxnSpPr>
          <p:cNvPr id="23" name="Straight Connector 22">
            <a:extLst>
              <a:ext uri="{FF2B5EF4-FFF2-40B4-BE49-F238E27FC236}">
                <a16:creationId xmlns:a16="http://schemas.microsoft.com/office/drawing/2014/main" id="{1D5C38F8-1267-42D1-79D5-C6F90DFECE6D}"/>
              </a:ext>
            </a:extLst>
          </p:cNvPr>
          <p:cNvCxnSpPr>
            <a:cxnSpLocks/>
          </p:cNvCxnSpPr>
          <p:nvPr/>
        </p:nvCxnSpPr>
        <p:spPr>
          <a:xfrm>
            <a:off x="5981561" y="2135106"/>
            <a:ext cx="0" cy="3575732"/>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12053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par>
                                <p:cTn id="19" presetID="16" presetClass="entr" presetSubtype="21"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wipe(down)">
                                      <p:cBhvr>
                                        <p:cTn id="26" dur="500"/>
                                        <p:tgtEl>
                                          <p:spTgt spid="10">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animEffect transition="in" filter="wipe(down)">
                                      <p:cBhvr>
                                        <p:cTn id="31" dur="500"/>
                                        <p:tgtEl>
                                          <p:spTgt spid="10">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0">
                                            <p:txEl>
                                              <p:pRg st="2" end="2"/>
                                            </p:txEl>
                                          </p:spTgt>
                                        </p:tgtEl>
                                        <p:attrNameLst>
                                          <p:attrName>style.visibility</p:attrName>
                                        </p:attrNameLst>
                                      </p:cBhvr>
                                      <p:to>
                                        <p:strVal val="visible"/>
                                      </p:to>
                                    </p:set>
                                    <p:animEffect transition="in" filter="wipe(down)">
                                      <p:cBhvr>
                                        <p:cTn id="36" dur="500"/>
                                        <p:tgtEl>
                                          <p:spTgt spid="10">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wipe(down)">
                                      <p:cBhvr>
                                        <p:cTn id="41" dur="500"/>
                                        <p:tgtEl>
                                          <p:spTgt spid="10">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0">
                                            <p:txEl>
                                              <p:pRg st="4" end="4"/>
                                            </p:txEl>
                                          </p:spTgt>
                                        </p:tgtEl>
                                        <p:attrNameLst>
                                          <p:attrName>style.visibility</p:attrName>
                                        </p:attrNameLst>
                                      </p:cBhvr>
                                      <p:to>
                                        <p:strVal val="visible"/>
                                      </p:to>
                                    </p:set>
                                    <p:animEffect transition="in" filter="wipe(down)">
                                      <p:cBhvr>
                                        <p:cTn id="46" dur="500"/>
                                        <p:tgtEl>
                                          <p:spTgt spid="10">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0">
                                            <p:txEl>
                                              <p:pRg st="5" end="5"/>
                                            </p:txEl>
                                          </p:spTgt>
                                        </p:tgtEl>
                                        <p:attrNameLst>
                                          <p:attrName>style.visibility</p:attrName>
                                        </p:attrNameLst>
                                      </p:cBhvr>
                                      <p:to>
                                        <p:strVal val="visible"/>
                                      </p:to>
                                    </p:set>
                                    <p:animEffect transition="in" filter="wipe(down)">
                                      <p:cBhvr>
                                        <p:cTn id="51" dur="500"/>
                                        <p:tgtEl>
                                          <p:spTgt spid="10">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0">
                                            <p:txEl>
                                              <p:pRg st="6" end="6"/>
                                            </p:txEl>
                                          </p:spTgt>
                                        </p:tgtEl>
                                        <p:attrNameLst>
                                          <p:attrName>style.visibility</p:attrName>
                                        </p:attrNameLst>
                                      </p:cBhvr>
                                      <p:to>
                                        <p:strVal val="visible"/>
                                      </p:to>
                                    </p:set>
                                    <p:animEffect transition="in" filter="wipe(down)">
                                      <p:cBhvr>
                                        <p:cTn id="56" dur="500"/>
                                        <p:tgtEl>
                                          <p:spTgt spid="10">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0">
                                            <p:txEl>
                                              <p:pRg st="7" end="7"/>
                                            </p:txEl>
                                          </p:spTgt>
                                        </p:tgtEl>
                                        <p:attrNameLst>
                                          <p:attrName>style.visibility</p:attrName>
                                        </p:attrNameLst>
                                      </p:cBhvr>
                                      <p:to>
                                        <p:strVal val="visible"/>
                                      </p:to>
                                    </p:set>
                                    <p:animEffect transition="in" filter="wipe(down)">
                                      <p:cBhvr>
                                        <p:cTn id="61"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animBg="1"/>
      <p:bldP spid="3" grpId="0"/>
      <p:bldP spid="10"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1" name="图片 10" descr="2 (5)"/>
          <p:cNvPicPr>
            <a:picLocks noChangeAspect="1"/>
          </p:cNvPicPr>
          <p:nvPr/>
        </p:nvPicPr>
        <p:blipFill>
          <a:blip r:embed="rId4"/>
          <a:srcRect t="45240"/>
          <a:stretch>
            <a:fillRect/>
          </a:stretch>
        </p:blipFill>
        <p:spPr>
          <a:xfrm>
            <a:off x="0" y="2929255"/>
            <a:ext cx="12192000" cy="3994150"/>
          </a:xfrm>
          <a:prstGeom prst="rect">
            <a:avLst/>
          </a:prstGeom>
        </p:spPr>
      </p:pic>
      <p:pic>
        <p:nvPicPr>
          <p:cNvPr id="2" name="图片 1" descr="15"/>
          <p:cNvPicPr>
            <a:picLocks noChangeAspect="1"/>
          </p:cNvPicPr>
          <p:nvPr/>
        </p:nvPicPr>
        <p:blipFill>
          <a:blip r:embed="rId5"/>
          <a:srcRect t="34583"/>
          <a:stretch>
            <a:fillRect/>
          </a:stretch>
        </p:blipFill>
        <p:spPr>
          <a:xfrm>
            <a:off x="0" y="3234055"/>
            <a:ext cx="12192000" cy="3623945"/>
          </a:xfrm>
          <a:prstGeom prst="rect">
            <a:avLst/>
          </a:prstGeom>
        </p:spPr>
      </p:pic>
      <p:pic>
        <p:nvPicPr>
          <p:cNvPr id="6" name="图片 5" descr="12"/>
          <p:cNvPicPr>
            <a:picLocks noChangeAspect="1"/>
          </p:cNvPicPr>
          <p:nvPr/>
        </p:nvPicPr>
        <p:blipFill>
          <a:blip r:embed="rId6"/>
          <a:srcRect t="58420" b="19318"/>
          <a:stretch>
            <a:fillRect/>
          </a:stretch>
        </p:blipFill>
        <p:spPr>
          <a:xfrm>
            <a:off x="0" y="5840730"/>
            <a:ext cx="12192000" cy="1082675"/>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2900" y="249287"/>
            <a:ext cx="11517250" cy="6371321"/>
          </a:xfrm>
          <a:prstGeom prst="rect">
            <a:avLst/>
          </a:prstGeom>
        </p:spPr>
      </p:pic>
      <p:grpSp>
        <p:nvGrpSpPr>
          <p:cNvPr id="26" name="组合 25"/>
          <p:cNvGrpSpPr/>
          <p:nvPr/>
        </p:nvGrpSpPr>
        <p:grpSpPr>
          <a:xfrm>
            <a:off x="-31750" y="0"/>
            <a:ext cx="12233910" cy="1381760"/>
            <a:chOff x="-50" y="0"/>
            <a:chExt cx="19266" cy="2176"/>
          </a:xfrm>
        </p:grpSpPr>
        <p:grpSp>
          <p:nvGrpSpPr>
            <p:cNvPr id="16" name="组合 15"/>
            <p:cNvGrpSpPr/>
            <p:nvPr/>
          </p:nvGrpSpPr>
          <p:grpSpPr>
            <a:xfrm>
              <a:off x="0" y="0"/>
              <a:ext cx="19200" cy="2176"/>
              <a:chOff x="0" y="0"/>
              <a:chExt cx="19200" cy="2176"/>
            </a:xfrm>
          </p:grpSpPr>
          <p:grpSp>
            <p:nvGrpSpPr>
              <p:cNvPr id="17" name="组合 16"/>
              <p:cNvGrpSpPr/>
              <p:nvPr/>
            </p:nvGrpSpPr>
            <p:grpSpPr>
              <a:xfrm>
                <a:off x="0" y="0"/>
                <a:ext cx="19200" cy="2176"/>
                <a:chOff x="0" y="0"/>
                <a:chExt cx="19200" cy="2176"/>
              </a:xfrm>
            </p:grpSpPr>
            <p:pic>
              <p:nvPicPr>
                <p:cNvPr id="18" name="图片 17" descr="7 (22)"/>
                <p:cNvPicPr>
                  <a:picLocks noChangeAspect="1"/>
                </p:cNvPicPr>
                <p:nvPr/>
              </p:nvPicPr>
              <p:blipFill>
                <a:blip r:embed="rId8">
                  <a:lum bright="18000"/>
                </a:blip>
                <a:srcRect t="2506" b="68642"/>
                <a:stretch>
                  <a:fillRect/>
                </a:stretch>
              </p:blipFill>
              <p:spPr>
                <a:xfrm>
                  <a:off x="0" y="0"/>
                  <a:ext cx="19200" cy="2176"/>
                </a:xfrm>
                <a:prstGeom prst="rect">
                  <a:avLst/>
                </a:prstGeom>
              </p:spPr>
            </p:pic>
            <p:sp>
              <p:nvSpPr>
                <p:cNvPr id="19" name="圆角矩形 18"/>
                <p:cNvSpPr/>
                <p:nvPr/>
              </p:nvSpPr>
              <p:spPr>
                <a:xfrm>
                  <a:off x="308" y="42"/>
                  <a:ext cx="480" cy="3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20" name="新月形 19"/>
              <p:cNvSpPr/>
              <p:nvPr/>
            </p:nvSpPr>
            <p:spPr>
              <a:xfrm rot="1680000">
                <a:off x="385" y="178"/>
                <a:ext cx="326" cy="446"/>
              </a:xfrm>
              <a:prstGeom prst="mo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25" name="任意多边形 24"/>
            <p:cNvSpPr/>
            <p:nvPr/>
          </p:nvSpPr>
          <p:spPr>
            <a:xfrm>
              <a:off x="-50" y="282"/>
              <a:ext cx="19266" cy="1062"/>
            </a:xfrm>
            <a:custGeom>
              <a:avLst/>
              <a:gdLst>
                <a:gd name="connisteX0" fmla="*/ 0 w 12233910"/>
                <a:gd name="connsiteY0" fmla="*/ 674375 h 674375"/>
                <a:gd name="connisteX1" fmla="*/ 1391920 w 12233910"/>
                <a:gd name="connsiteY1" fmla="*/ 119385 h 674375"/>
                <a:gd name="connisteX2" fmla="*/ 2665730 w 12233910"/>
                <a:gd name="connsiteY2" fmla="*/ 478795 h 674375"/>
                <a:gd name="connisteX3" fmla="*/ 4232910 w 12233910"/>
                <a:gd name="connsiteY3" fmla="*/ 76205 h 674375"/>
                <a:gd name="connisteX4" fmla="*/ 6137910 w 12233910"/>
                <a:gd name="connsiteY4" fmla="*/ 489590 h 674375"/>
                <a:gd name="connisteX5" fmla="*/ 7716520 w 12233910"/>
                <a:gd name="connsiteY5" fmla="*/ 5 h 674375"/>
                <a:gd name="connisteX6" fmla="*/ 10198100 w 12233910"/>
                <a:gd name="connsiteY6" fmla="*/ 500385 h 674375"/>
                <a:gd name="connisteX7" fmla="*/ 12233910 w 12233910"/>
                <a:gd name="connsiteY7" fmla="*/ 381005 h 67437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2233910" h="674376">
                  <a:moveTo>
                    <a:pt x="0" y="674376"/>
                  </a:moveTo>
                  <a:cubicBezTo>
                    <a:pt x="252730" y="556266"/>
                    <a:pt x="858520" y="158756"/>
                    <a:pt x="1391920" y="119386"/>
                  </a:cubicBezTo>
                  <a:cubicBezTo>
                    <a:pt x="1925320" y="80016"/>
                    <a:pt x="2097405" y="487686"/>
                    <a:pt x="2665730" y="478796"/>
                  </a:cubicBezTo>
                  <a:cubicBezTo>
                    <a:pt x="3234055" y="469906"/>
                    <a:pt x="3538220" y="74301"/>
                    <a:pt x="4232910" y="76206"/>
                  </a:cubicBezTo>
                  <a:cubicBezTo>
                    <a:pt x="4927600" y="78111"/>
                    <a:pt x="5441315" y="504831"/>
                    <a:pt x="6137910" y="489591"/>
                  </a:cubicBezTo>
                  <a:cubicBezTo>
                    <a:pt x="6834505" y="474351"/>
                    <a:pt x="6904355" y="-1899"/>
                    <a:pt x="7716520" y="6"/>
                  </a:cubicBezTo>
                  <a:cubicBezTo>
                    <a:pt x="8528685" y="1911"/>
                    <a:pt x="9294495" y="424186"/>
                    <a:pt x="10198100" y="500386"/>
                  </a:cubicBezTo>
                  <a:cubicBezTo>
                    <a:pt x="11101705" y="576586"/>
                    <a:pt x="11876405" y="414661"/>
                    <a:pt x="12233910" y="381006"/>
                  </a:cubicBezTo>
                </a:path>
              </a:pathLst>
            </a:custGeom>
            <a:noFill/>
            <a:ln w="952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21" name="五角星 20"/>
            <p:cNvSpPr/>
            <p:nvPr/>
          </p:nvSpPr>
          <p:spPr>
            <a:xfrm>
              <a:off x="18013" y="367"/>
              <a:ext cx="432" cy="432"/>
            </a:xfrm>
            <a:prstGeom prst="star5">
              <a:avLst>
                <a:gd name="adj" fmla="val 23722"/>
                <a:gd name="hf" fmla="val 105146"/>
                <a:gd name="vf" fmla="val 1105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5" name="Rounded Rectangle 4"/>
          <p:cNvSpPr/>
          <p:nvPr/>
        </p:nvSpPr>
        <p:spPr>
          <a:xfrm>
            <a:off x="443132" y="385445"/>
            <a:ext cx="11269443" cy="6006123"/>
          </a:xfrm>
          <a:prstGeom prst="roundRect">
            <a:avLst>
              <a:gd name="adj" fmla="val 6947"/>
            </a:avLst>
          </a:prstGeom>
          <a:solidFill>
            <a:schemeClr val="bg1"/>
          </a:solidFill>
          <a:ln w="3810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282" y="-7450"/>
            <a:ext cx="2948744" cy="1389210"/>
          </a:xfrm>
          <a:prstGeom prst="rect">
            <a:avLst/>
          </a:prstGeom>
        </p:spPr>
      </p:pic>
      <p:sp>
        <p:nvSpPr>
          <p:cNvPr id="15" name="TextBox 14"/>
          <p:cNvSpPr txBox="1"/>
          <p:nvPr/>
        </p:nvSpPr>
        <p:spPr>
          <a:xfrm>
            <a:off x="1103865" y="511909"/>
            <a:ext cx="185206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toán</a:t>
            </a:r>
            <a:r>
              <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2</a:t>
            </a:r>
          </a:p>
        </p:txBody>
      </p:sp>
      <p:sp>
        <p:nvSpPr>
          <p:cNvPr id="22" name="Rectangle 21"/>
          <p:cNvSpPr/>
          <p:nvPr/>
        </p:nvSpPr>
        <p:spPr>
          <a:xfrm>
            <a:off x="3076180" y="357351"/>
            <a:ext cx="8590302" cy="1622939"/>
          </a:xfrm>
          <a:prstGeom prst="rect">
            <a:avLst/>
          </a:prstGeom>
          <a:solidFill>
            <a:schemeClr val="bg1">
              <a:alpha val="0"/>
            </a:schemeClr>
          </a:solidFill>
          <a:ln>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400" b="1" dirty="0">
                <a:solidFill>
                  <a:srgbClr val="002060"/>
                </a:solidFill>
                <a:latin typeface="Cambria" panose="02040503050406030204" pitchFamily="18" charset="0"/>
                <a:ea typeface="Cambria" panose="02040503050406030204" pitchFamily="18" charset="0"/>
              </a:rPr>
              <a:t>Khối lớp Bốn tổ chức hai đợt cho 175 học sinh đi tham quan các làng nghề truyền thống, đợt thứ nhất nhiều hơn đợt thứ hai 15 bạn. Hỏi mỗi đợt có bao nhiêu học sinh đi tham quan làng nghề truyền thống.</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EACC74EB-043E-A1CD-1697-DC78E4DEE097}"/>
              </a:ext>
            </a:extLst>
          </p:cNvPr>
          <p:cNvSpPr txBox="1"/>
          <p:nvPr/>
        </p:nvSpPr>
        <p:spPr>
          <a:xfrm>
            <a:off x="1965434" y="2543503"/>
            <a:ext cx="240686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Tóm</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tắt</a:t>
            </a:r>
            <a:r>
              <a:rPr kumimoji="0" lang="en-US" sz="3200" b="0" i="0" u="none" strike="noStrike" kern="1200" cap="none" spc="0" normalizeH="0" baseline="0" noProof="0" dirty="0">
                <a:ln>
                  <a:noFill/>
                </a:ln>
                <a:solidFill>
                  <a:prstClr val="black"/>
                </a:solidFill>
                <a:effectLst/>
                <a:uLnTx/>
                <a:uFillTx/>
                <a:latin typeface="Calibri"/>
                <a:ea typeface="+mn-ea"/>
                <a:cs typeface="+mn-cs"/>
              </a:rPr>
              <a:t>:</a:t>
            </a:r>
          </a:p>
        </p:txBody>
      </p:sp>
      <p:cxnSp>
        <p:nvCxnSpPr>
          <p:cNvPr id="23" name="Straight Connector 22">
            <a:extLst>
              <a:ext uri="{FF2B5EF4-FFF2-40B4-BE49-F238E27FC236}">
                <a16:creationId xmlns:a16="http://schemas.microsoft.com/office/drawing/2014/main" id="{1D5C38F8-1267-42D1-79D5-C6F90DFECE6D}"/>
              </a:ext>
            </a:extLst>
          </p:cNvPr>
          <p:cNvCxnSpPr>
            <a:cxnSpLocks/>
          </p:cNvCxnSpPr>
          <p:nvPr/>
        </p:nvCxnSpPr>
        <p:spPr>
          <a:xfrm>
            <a:off x="5981561" y="2135106"/>
            <a:ext cx="0" cy="3575732"/>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DA542CA-A372-CBC3-9770-0C28A28FEB90}"/>
              </a:ext>
            </a:extLst>
          </p:cNvPr>
          <p:cNvPicPr>
            <a:picLocks noChangeAspect="1"/>
          </p:cNvPicPr>
          <p:nvPr/>
        </p:nvPicPr>
        <p:blipFill>
          <a:blip r:embed="rId10"/>
          <a:stretch>
            <a:fillRect/>
          </a:stretch>
        </p:blipFill>
        <p:spPr>
          <a:xfrm>
            <a:off x="691876" y="3343111"/>
            <a:ext cx="5191450" cy="1596752"/>
          </a:xfrm>
          <a:prstGeom prst="rect">
            <a:avLst/>
          </a:prstGeom>
        </p:spPr>
      </p:pic>
      <p:sp>
        <p:nvSpPr>
          <p:cNvPr id="24" name="Rectangle 1">
            <a:extLst>
              <a:ext uri="{FF2B5EF4-FFF2-40B4-BE49-F238E27FC236}">
                <a16:creationId xmlns:a16="http://schemas.microsoft.com/office/drawing/2014/main" id="{3F8E667E-6E7B-E308-F2AB-CA2D0EAA243A}"/>
              </a:ext>
            </a:extLst>
          </p:cNvPr>
          <p:cNvSpPr>
            <a:spLocks noChangeArrowheads="1"/>
          </p:cNvSpPr>
          <p:nvPr/>
        </p:nvSpPr>
        <p:spPr bwMode="auto">
          <a:xfrm>
            <a:off x="5595125" y="2141524"/>
            <a:ext cx="638118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lvl="0" algn="ctr">
              <a:spcBef>
                <a:spcPct val="0"/>
              </a:spcBef>
              <a:buNone/>
            </a:pPr>
            <a:r>
              <a:rPr lang="nl-NL" altLang="vi-VN" sz="2800" b="1" u="sng" dirty="0">
                <a:solidFill>
                  <a:srgbClr val="FF0000"/>
                </a:solidFill>
                <a:latin typeface="Calibri" panose="020F0502020204030204" pitchFamily="34" charset="0"/>
                <a:cs typeface="Calibri" panose="020F0502020204030204" pitchFamily="34" charset="0"/>
              </a:rPr>
              <a:t>Bài giải:</a:t>
            </a:r>
            <a:endParaRPr lang="nl-NL" altLang="vi-VN" sz="2800" b="1" dirty="0">
              <a:solidFill>
                <a:srgbClr val="FF0000"/>
              </a:solidFill>
              <a:latin typeface="Calibri" panose="020F0502020204030204" pitchFamily="34" charset="0"/>
              <a:cs typeface="Calibri" panose="020F0502020204030204" pitchFamily="34" charset="0"/>
            </a:endParaRPr>
          </a:p>
          <a:p>
            <a:pPr lvl="0" algn="ctr">
              <a:spcBef>
                <a:spcPct val="0"/>
              </a:spcBef>
              <a:buNone/>
            </a:pPr>
            <a:r>
              <a:rPr lang="nl-NL" altLang="vi-VN" sz="2800" b="1" dirty="0">
                <a:solidFill>
                  <a:srgbClr val="FF0000"/>
                </a:solidFill>
                <a:latin typeface="Calibri" panose="020F0502020204030204" pitchFamily="34" charset="0"/>
                <a:cs typeface="Calibri" panose="020F0502020204030204" pitchFamily="34" charset="0"/>
              </a:rPr>
              <a:t>Hai lần số học sinh đợt 2 là:</a:t>
            </a:r>
          </a:p>
          <a:p>
            <a:pPr lvl="0" algn="ctr">
              <a:spcBef>
                <a:spcPct val="0"/>
              </a:spcBef>
              <a:buNone/>
            </a:pPr>
            <a:r>
              <a:rPr lang="nl-NL" altLang="vi-VN" sz="2800" b="1" dirty="0">
                <a:solidFill>
                  <a:srgbClr val="FF0000"/>
                </a:solidFill>
                <a:latin typeface="Calibri" panose="020F0502020204030204" pitchFamily="34" charset="0"/>
                <a:cs typeface="Calibri" panose="020F0502020204030204" pitchFamily="34" charset="0"/>
              </a:rPr>
              <a:t>175 – 15 = 160 (bạn)</a:t>
            </a:r>
          </a:p>
          <a:p>
            <a:pPr lvl="0" algn="ctr">
              <a:spcBef>
                <a:spcPct val="0"/>
              </a:spcBef>
              <a:buNone/>
            </a:pPr>
            <a:r>
              <a:rPr lang="nl-NL" altLang="vi-VN" sz="2800" b="1" dirty="0">
                <a:solidFill>
                  <a:srgbClr val="FF0000"/>
                </a:solidFill>
                <a:latin typeface="Calibri" panose="020F0502020204030204" pitchFamily="34" charset="0"/>
                <a:cs typeface="Calibri" panose="020F0502020204030204" pitchFamily="34" charset="0"/>
              </a:rPr>
              <a:t>Số học sinh đợt 2 là:</a:t>
            </a:r>
          </a:p>
          <a:p>
            <a:pPr lvl="0" algn="ctr">
              <a:spcBef>
                <a:spcPct val="0"/>
              </a:spcBef>
              <a:buNone/>
            </a:pPr>
            <a:r>
              <a:rPr lang="nl-NL" altLang="vi-VN" sz="2800" b="1" dirty="0">
                <a:solidFill>
                  <a:srgbClr val="FF0000"/>
                </a:solidFill>
                <a:latin typeface="Calibri" panose="020F0502020204030204" pitchFamily="34" charset="0"/>
                <a:cs typeface="Calibri" panose="020F0502020204030204" pitchFamily="34" charset="0"/>
              </a:rPr>
              <a:t>160 : 2 = 80 (bạn)</a:t>
            </a:r>
          </a:p>
          <a:p>
            <a:pPr lvl="0" algn="ctr">
              <a:spcBef>
                <a:spcPct val="0"/>
              </a:spcBef>
              <a:buNone/>
            </a:pPr>
            <a:r>
              <a:rPr lang="nl-NL" altLang="vi-VN" sz="2800" b="1" dirty="0">
                <a:solidFill>
                  <a:srgbClr val="FF0000"/>
                </a:solidFill>
                <a:latin typeface="Calibri" panose="020F0502020204030204" pitchFamily="34" charset="0"/>
                <a:cs typeface="Calibri" panose="020F0502020204030204" pitchFamily="34" charset="0"/>
              </a:rPr>
              <a:t>Số học sinh đợt 1 là:</a:t>
            </a:r>
          </a:p>
          <a:p>
            <a:pPr lvl="0" algn="ctr">
              <a:spcBef>
                <a:spcPct val="0"/>
              </a:spcBef>
              <a:buNone/>
            </a:pPr>
            <a:r>
              <a:rPr lang="nl-NL" altLang="vi-VN" sz="2800" b="1" dirty="0">
                <a:solidFill>
                  <a:srgbClr val="FF0000"/>
                </a:solidFill>
                <a:latin typeface="Calibri" panose="020F0502020204030204" pitchFamily="34" charset="0"/>
                <a:cs typeface="Calibri" panose="020F0502020204030204" pitchFamily="34" charset="0"/>
              </a:rPr>
              <a:t>175 – 80 = 95 (bạn)</a:t>
            </a:r>
          </a:p>
          <a:p>
            <a:pPr lvl="0" algn="ctr">
              <a:spcBef>
                <a:spcPct val="0"/>
              </a:spcBef>
              <a:buNone/>
            </a:pPr>
            <a:r>
              <a:rPr lang="nl-NL" altLang="vi-VN" sz="2800" b="1" dirty="0">
                <a:solidFill>
                  <a:srgbClr val="FF0000"/>
                </a:solidFill>
                <a:latin typeface="Calibri" panose="020F0502020204030204" pitchFamily="34" charset="0"/>
                <a:cs typeface="Calibri" panose="020F0502020204030204" pitchFamily="34" charset="0"/>
              </a:rPr>
              <a:t>Đáp số: Đợt 2: 80 bạn; đợt 1: 95 bạn</a:t>
            </a:r>
          </a:p>
        </p:txBody>
      </p:sp>
    </p:spTree>
    <p:extLst>
      <p:ext uri="{BB962C8B-B14F-4D97-AF65-F5344CB8AC3E}">
        <p14:creationId xmlns:p14="http://schemas.microsoft.com/office/powerpoint/2010/main" val="367053655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par>
                                <p:cTn id="19" presetID="16" presetClass="entr" presetSubtype="21"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4">
                                            <p:txEl>
                                              <p:pRg st="0" end="0"/>
                                            </p:txEl>
                                          </p:spTgt>
                                        </p:tgtEl>
                                        <p:attrNameLst>
                                          <p:attrName>style.visibility</p:attrName>
                                        </p:attrNameLst>
                                      </p:cBhvr>
                                      <p:to>
                                        <p:strVal val="visible"/>
                                      </p:to>
                                    </p:set>
                                    <p:animEffect transition="in" filter="wipe(down)">
                                      <p:cBhvr>
                                        <p:cTn id="26" dur="500"/>
                                        <p:tgtEl>
                                          <p:spTgt spid="2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4">
                                            <p:txEl>
                                              <p:pRg st="1" end="1"/>
                                            </p:txEl>
                                          </p:spTgt>
                                        </p:tgtEl>
                                        <p:attrNameLst>
                                          <p:attrName>style.visibility</p:attrName>
                                        </p:attrNameLst>
                                      </p:cBhvr>
                                      <p:to>
                                        <p:strVal val="visible"/>
                                      </p:to>
                                    </p:set>
                                    <p:animEffect transition="in" filter="wipe(down)">
                                      <p:cBhvr>
                                        <p:cTn id="31" dur="500"/>
                                        <p:tgtEl>
                                          <p:spTgt spid="24">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4">
                                            <p:txEl>
                                              <p:pRg st="2" end="2"/>
                                            </p:txEl>
                                          </p:spTgt>
                                        </p:tgtEl>
                                        <p:attrNameLst>
                                          <p:attrName>style.visibility</p:attrName>
                                        </p:attrNameLst>
                                      </p:cBhvr>
                                      <p:to>
                                        <p:strVal val="visible"/>
                                      </p:to>
                                    </p:set>
                                    <p:animEffect transition="in" filter="wipe(down)">
                                      <p:cBhvr>
                                        <p:cTn id="36" dur="500"/>
                                        <p:tgtEl>
                                          <p:spTgt spid="24">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4">
                                            <p:txEl>
                                              <p:pRg st="3" end="3"/>
                                            </p:txEl>
                                          </p:spTgt>
                                        </p:tgtEl>
                                        <p:attrNameLst>
                                          <p:attrName>style.visibility</p:attrName>
                                        </p:attrNameLst>
                                      </p:cBhvr>
                                      <p:to>
                                        <p:strVal val="visible"/>
                                      </p:to>
                                    </p:set>
                                    <p:animEffect transition="in" filter="wipe(down)">
                                      <p:cBhvr>
                                        <p:cTn id="41" dur="500"/>
                                        <p:tgtEl>
                                          <p:spTgt spid="24">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4">
                                            <p:txEl>
                                              <p:pRg st="4" end="4"/>
                                            </p:txEl>
                                          </p:spTgt>
                                        </p:tgtEl>
                                        <p:attrNameLst>
                                          <p:attrName>style.visibility</p:attrName>
                                        </p:attrNameLst>
                                      </p:cBhvr>
                                      <p:to>
                                        <p:strVal val="visible"/>
                                      </p:to>
                                    </p:set>
                                    <p:animEffect transition="in" filter="wipe(down)">
                                      <p:cBhvr>
                                        <p:cTn id="46" dur="500"/>
                                        <p:tgtEl>
                                          <p:spTgt spid="24">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4">
                                            <p:txEl>
                                              <p:pRg st="5" end="5"/>
                                            </p:txEl>
                                          </p:spTgt>
                                        </p:tgtEl>
                                        <p:attrNameLst>
                                          <p:attrName>style.visibility</p:attrName>
                                        </p:attrNameLst>
                                      </p:cBhvr>
                                      <p:to>
                                        <p:strVal val="visible"/>
                                      </p:to>
                                    </p:set>
                                    <p:animEffect transition="in" filter="wipe(down)">
                                      <p:cBhvr>
                                        <p:cTn id="51" dur="500"/>
                                        <p:tgtEl>
                                          <p:spTgt spid="24">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4">
                                            <p:txEl>
                                              <p:pRg st="6" end="6"/>
                                            </p:txEl>
                                          </p:spTgt>
                                        </p:tgtEl>
                                        <p:attrNameLst>
                                          <p:attrName>style.visibility</p:attrName>
                                        </p:attrNameLst>
                                      </p:cBhvr>
                                      <p:to>
                                        <p:strVal val="visible"/>
                                      </p:to>
                                    </p:set>
                                    <p:animEffect transition="in" filter="wipe(down)">
                                      <p:cBhvr>
                                        <p:cTn id="56" dur="500"/>
                                        <p:tgtEl>
                                          <p:spTgt spid="24">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4">
                                            <p:txEl>
                                              <p:pRg st="7" end="7"/>
                                            </p:txEl>
                                          </p:spTgt>
                                        </p:tgtEl>
                                        <p:attrNameLst>
                                          <p:attrName>style.visibility</p:attrName>
                                        </p:attrNameLst>
                                      </p:cBhvr>
                                      <p:to>
                                        <p:strVal val="visible"/>
                                      </p:to>
                                    </p:set>
                                    <p:animEffect transition="in" filter="wipe(down)">
                                      <p:cBhvr>
                                        <p:cTn id="61" dur="500"/>
                                        <p:tgtEl>
                                          <p:spTgt spid="2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animBg="1"/>
      <p:bldP spid="3" grpId="0"/>
      <p:bldP spid="2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1" name="图片 10" descr="2 (5)"/>
          <p:cNvPicPr>
            <a:picLocks noChangeAspect="1"/>
          </p:cNvPicPr>
          <p:nvPr/>
        </p:nvPicPr>
        <p:blipFill>
          <a:blip r:embed="rId4"/>
          <a:srcRect t="45240"/>
          <a:stretch>
            <a:fillRect/>
          </a:stretch>
        </p:blipFill>
        <p:spPr>
          <a:xfrm>
            <a:off x="0" y="2929255"/>
            <a:ext cx="12192000" cy="3994150"/>
          </a:xfrm>
          <a:prstGeom prst="rect">
            <a:avLst/>
          </a:prstGeom>
        </p:spPr>
      </p:pic>
      <p:pic>
        <p:nvPicPr>
          <p:cNvPr id="2" name="图片 1" descr="15"/>
          <p:cNvPicPr>
            <a:picLocks noChangeAspect="1"/>
          </p:cNvPicPr>
          <p:nvPr/>
        </p:nvPicPr>
        <p:blipFill>
          <a:blip r:embed="rId5"/>
          <a:srcRect t="34583"/>
          <a:stretch>
            <a:fillRect/>
          </a:stretch>
        </p:blipFill>
        <p:spPr>
          <a:xfrm>
            <a:off x="0" y="3234055"/>
            <a:ext cx="12192000" cy="3623945"/>
          </a:xfrm>
          <a:prstGeom prst="rect">
            <a:avLst/>
          </a:prstGeom>
        </p:spPr>
      </p:pic>
      <p:pic>
        <p:nvPicPr>
          <p:cNvPr id="6" name="图片 5" descr="12"/>
          <p:cNvPicPr>
            <a:picLocks noChangeAspect="1"/>
          </p:cNvPicPr>
          <p:nvPr/>
        </p:nvPicPr>
        <p:blipFill>
          <a:blip r:embed="rId6"/>
          <a:srcRect t="58420" b="19318"/>
          <a:stretch>
            <a:fillRect/>
          </a:stretch>
        </p:blipFill>
        <p:spPr>
          <a:xfrm>
            <a:off x="0" y="5840730"/>
            <a:ext cx="12192000" cy="1082675"/>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2900" y="249287"/>
            <a:ext cx="11517250" cy="6371321"/>
          </a:xfrm>
          <a:prstGeom prst="rect">
            <a:avLst/>
          </a:prstGeom>
        </p:spPr>
      </p:pic>
      <p:grpSp>
        <p:nvGrpSpPr>
          <p:cNvPr id="26" name="组合 25"/>
          <p:cNvGrpSpPr/>
          <p:nvPr/>
        </p:nvGrpSpPr>
        <p:grpSpPr>
          <a:xfrm>
            <a:off x="-31750" y="0"/>
            <a:ext cx="12233910" cy="1381760"/>
            <a:chOff x="-50" y="0"/>
            <a:chExt cx="19266" cy="2176"/>
          </a:xfrm>
        </p:grpSpPr>
        <p:grpSp>
          <p:nvGrpSpPr>
            <p:cNvPr id="16" name="组合 15"/>
            <p:cNvGrpSpPr/>
            <p:nvPr/>
          </p:nvGrpSpPr>
          <p:grpSpPr>
            <a:xfrm>
              <a:off x="0" y="0"/>
              <a:ext cx="19200" cy="2176"/>
              <a:chOff x="0" y="0"/>
              <a:chExt cx="19200" cy="2176"/>
            </a:xfrm>
          </p:grpSpPr>
          <p:grpSp>
            <p:nvGrpSpPr>
              <p:cNvPr id="17" name="组合 16"/>
              <p:cNvGrpSpPr/>
              <p:nvPr/>
            </p:nvGrpSpPr>
            <p:grpSpPr>
              <a:xfrm>
                <a:off x="0" y="0"/>
                <a:ext cx="19200" cy="2176"/>
                <a:chOff x="0" y="0"/>
                <a:chExt cx="19200" cy="2176"/>
              </a:xfrm>
            </p:grpSpPr>
            <p:pic>
              <p:nvPicPr>
                <p:cNvPr id="18" name="图片 17" descr="7 (22)"/>
                <p:cNvPicPr>
                  <a:picLocks noChangeAspect="1"/>
                </p:cNvPicPr>
                <p:nvPr/>
              </p:nvPicPr>
              <p:blipFill>
                <a:blip r:embed="rId8">
                  <a:lum bright="18000"/>
                </a:blip>
                <a:srcRect t="2506" b="68642"/>
                <a:stretch>
                  <a:fillRect/>
                </a:stretch>
              </p:blipFill>
              <p:spPr>
                <a:xfrm>
                  <a:off x="0" y="0"/>
                  <a:ext cx="19200" cy="2176"/>
                </a:xfrm>
                <a:prstGeom prst="rect">
                  <a:avLst/>
                </a:prstGeom>
              </p:spPr>
            </p:pic>
            <p:sp>
              <p:nvSpPr>
                <p:cNvPr id="19" name="圆角矩形 18"/>
                <p:cNvSpPr/>
                <p:nvPr/>
              </p:nvSpPr>
              <p:spPr>
                <a:xfrm>
                  <a:off x="308" y="42"/>
                  <a:ext cx="480" cy="3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20" name="新月形 19"/>
              <p:cNvSpPr/>
              <p:nvPr/>
            </p:nvSpPr>
            <p:spPr>
              <a:xfrm rot="1680000">
                <a:off x="385" y="178"/>
                <a:ext cx="326" cy="446"/>
              </a:xfrm>
              <a:prstGeom prst="mo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25" name="任意多边形 24"/>
            <p:cNvSpPr/>
            <p:nvPr/>
          </p:nvSpPr>
          <p:spPr>
            <a:xfrm>
              <a:off x="-50" y="282"/>
              <a:ext cx="19266" cy="1062"/>
            </a:xfrm>
            <a:custGeom>
              <a:avLst/>
              <a:gdLst>
                <a:gd name="connisteX0" fmla="*/ 0 w 12233910"/>
                <a:gd name="connsiteY0" fmla="*/ 674375 h 674375"/>
                <a:gd name="connisteX1" fmla="*/ 1391920 w 12233910"/>
                <a:gd name="connsiteY1" fmla="*/ 119385 h 674375"/>
                <a:gd name="connisteX2" fmla="*/ 2665730 w 12233910"/>
                <a:gd name="connsiteY2" fmla="*/ 478795 h 674375"/>
                <a:gd name="connisteX3" fmla="*/ 4232910 w 12233910"/>
                <a:gd name="connsiteY3" fmla="*/ 76205 h 674375"/>
                <a:gd name="connisteX4" fmla="*/ 6137910 w 12233910"/>
                <a:gd name="connsiteY4" fmla="*/ 489590 h 674375"/>
                <a:gd name="connisteX5" fmla="*/ 7716520 w 12233910"/>
                <a:gd name="connsiteY5" fmla="*/ 5 h 674375"/>
                <a:gd name="connisteX6" fmla="*/ 10198100 w 12233910"/>
                <a:gd name="connsiteY6" fmla="*/ 500385 h 674375"/>
                <a:gd name="connisteX7" fmla="*/ 12233910 w 12233910"/>
                <a:gd name="connsiteY7" fmla="*/ 381005 h 67437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2233910" h="674376">
                  <a:moveTo>
                    <a:pt x="0" y="674376"/>
                  </a:moveTo>
                  <a:cubicBezTo>
                    <a:pt x="252730" y="556266"/>
                    <a:pt x="858520" y="158756"/>
                    <a:pt x="1391920" y="119386"/>
                  </a:cubicBezTo>
                  <a:cubicBezTo>
                    <a:pt x="1925320" y="80016"/>
                    <a:pt x="2097405" y="487686"/>
                    <a:pt x="2665730" y="478796"/>
                  </a:cubicBezTo>
                  <a:cubicBezTo>
                    <a:pt x="3234055" y="469906"/>
                    <a:pt x="3538220" y="74301"/>
                    <a:pt x="4232910" y="76206"/>
                  </a:cubicBezTo>
                  <a:cubicBezTo>
                    <a:pt x="4927600" y="78111"/>
                    <a:pt x="5441315" y="504831"/>
                    <a:pt x="6137910" y="489591"/>
                  </a:cubicBezTo>
                  <a:cubicBezTo>
                    <a:pt x="6834505" y="474351"/>
                    <a:pt x="6904355" y="-1899"/>
                    <a:pt x="7716520" y="6"/>
                  </a:cubicBezTo>
                  <a:cubicBezTo>
                    <a:pt x="8528685" y="1911"/>
                    <a:pt x="9294495" y="424186"/>
                    <a:pt x="10198100" y="500386"/>
                  </a:cubicBezTo>
                  <a:cubicBezTo>
                    <a:pt x="11101705" y="576586"/>
                    <a:pt x="11876405" y="414661"/>
                    <a:pt x="12233910" y="381006"/>
                  </a:cubicBezTo>
                </a:path>
              </a:pathLst>
            </a:custGeom>
            <a:noFill/>
            <a:ln w="952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21" name="五角星 20"/>
            <p:cNvSpPr/>
            <p:nvPr/>
          </p:nvSpPr>
          <p:spPr>
            <a:xfrm>
              <a:off x="18013" y="367"/>
              <a:ext cx="432" cy="432"/>
            </a:xfrm>
            <a:prstGeom prst="star5">
              <a:avLst>
                <a:gd name="adj" fmla="val 23722"/>
                <a:gd name="hf" fmla="val 105146"/>
                <a:gd name="vf" fmla="val 1105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5" name="Rounded Rectangle 4"/>
          <p:cNvSpPr/>
          <p:nvPr/>
        </p:nvSpPr>
        <p:spPr>
          <a:xfrm>
            <a:off x="443132" y="385445"/>
            <a:ext cx="11269443" cy="6006123"/>
          </a:xfrm>
          <a:prstGeom prst="roundRect">
            <a:avLst>
              <a:gd name="adj" fmla="val 6947"/>
            </a:avLst>
          </a:prstGeom>
          <a:solidFill>
            <a:schemeClr val="bg1"/>
          </a:solidFill>
          <a:ln w="3810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282" y="-7450"/>
            <a:ext cx="2948744" cy="1389210"/>
          </a:xfrm>
          <a:prstGeom prst="rect">
            <a:avLst/>
          </a:prstGeom>
        </p:spPr>
      </p:pic>
      <p:sp>
        <p:nvSpPr>
          <p:cNvPr id="15" name="TextBox 14"/>
          <p:cNvSpPr txBox="1"/>
          <p:nvPr/>
        </p:nvSpPr>
        <p:spPr>
          <a:xfrm>
            <a:off x="1103865" y="511909"/>
            <a:ext cx="185206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toán</a:t>
            </a:r>
            <a:r>
              <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3</a:t>
            </a:r>
          </a:p>
        </p:txBody>
      </p:sp>
      <p:sp>
        <p:nvSpPr>
          <p:cNvPr id="22" name="Rectangle 21"/>
          <p:cNvSpPr/>
          <p:nvPr/>
        </p:nvSpPr>
        <p:spPr>
          <a:xfrm>
            <a:off x="3076180" y="357351"/>
            <a:ext cx="8590302" cy="1622939"/>
          </a:xfrm>
          <a:prstGeom prst="rect">
            <a:avLst/>
          </a:prstGeom>
          <a:solidFill>
            <a:schemeClr val="bg1">
              <a:alpha val="0"/>
            </a:schemeClr>
          </a:solidFill>
          <a:ln>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002060"/>
                </a:solidFill>
                <a:latin typeface="Cambria" panose="02040503050406030204" pitchFamily="18" charset="0"/>
                <a:ea typeface="Cambria" panose="02040503050406030204" pitchFamily="18" charset="0"/>
              </a:rPr>
              <a:t>Một hình chữ nhật có chu vi là 40 cm và chiều dài hơn chiều rộng 4 cm. Tìm chiều dài, chiều rộng của hình chữ nhật đó.</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EACC74EB-043E-A1CD-1697-DC78E4DEE097}"/>
              </a:ext>
            </a:extLst>
          </p:cNvPr>
          <p:cNvSpPr txBox="1"/>
          <p:nvPr/>
        </p:nvSpPr>
        <p:spPr>
          <a:xfrm>
            <a:off x="1965434" y="2543503"/>
            <a:ext cx="240686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Tóm</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tắt</a:t>
            </a:r>
            <a:r>
              <a:rPr kumimoji="0" lang="en-US" sz="3200" b="0" i="0" u="none" strike="noStrike" kern="1200" cap="none" spc="0" normalizeH="0" baseline="0" noProof="0" dirty="0">
                <a:ln>
                  <a:noFill/>
                </a:ln>
                <a:solidFill>
                  <a:prstClr val="black"/>
                </a:solidFill>
                <a:effectLst/>
                <a:uLnTx/>
                <a:uFillTx/>
                <a:latin typeface="Calibri"/>
                <a:ea typeface="+mn-ea"/>
                <a:cs typeface="+mn-cs"/>
              </a:rPr>
              <a:t>:</a:t>
            </a:r>
          </a:p>
        </p:txBody>
      </p:sp>
      <p:cxnSp>
        <p:nvCxnSpPr>
          <p:cNvPr id="23" name="Straight Connector 22">
            <a:extLst>
              <a:ext uri="{FF2B5EF4-FFF2-40B4-BE49-F238E27FC236}">
                <a16:creationId xmlns:a16="http://schemas.microsoft.com/office/drawing/2014/main" id="{1D5C38F8-1267-42D1-79D5-C6F90DFECE6D}"/>
              </a:ext>
            </a:extLst>
          </p:cNvPr>
          <p:cNvCxnSpPr>
            <a:cxnSpLocks/>
          </p:cNvCxnSpPr>
          <p:nvPr/>
        </p:nvCxnSpPr>
        <p:spPr>
          <a:xfrm>
            <a:off x="5981561" y="2135106"/>
            <a:ext cx="0" cy="3575732"/>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6B35F6D9-7280-F189-D9D0-2E1F7C5803F4}"/>
              </a:ext>
            </a:extLst>
          </p:cNvPr>
          <p:cNvPicPr>
            <a:picLocks noChangeAspect="1"/>
          </p:cNvPicPr>
          <p:nvPr/>
        </p:nvPicPr>
        <p:blipFill rotWithShape="1">
          <a:blip r:embed="rId10"/>
          <a:srcRect l="22288" t="25236" r="7532" b="50000"/>
          <a:stretch/>
        </p:blipFill>
        <p:spPr bwMode="auto">
          <a:xfrm>
            <a:off x="680665" y="3376448"/>
            <a:ext cx="5127804" cy="1016875"/>
          </a:xfrm>
          <a:prstGeom prst="rect">
            <a:avLst/>
          </a:prstGeom>
          <a:ln>
            <a:noFill/>
          </a:ln>
          <a:extLst>
            <a:ext uri="{53640926-AAD7-44D8-BBD7-CCE9431645EC}">
              <a14:shadowObscured xmlns:a14="http://schemas.microsoft.com/office/drawing/2010/main"/>
            </a:ext>
          </a:extLst>
        </p:spPr>
      </p:pic>
      <p:sp>
        <p:nvSpPr>
          <p:cNvPr id="10" name="Rectangle 1">
            <a:extLst>
              <a:ext uri="{FF2B5EF4-FFF2-40B4-BE49-F238E27FC236}">
                <a16:creationId xmlns:a16="http://schemas.microsoft.com/office/drawing/2014/main" id="{FFAC3DD9-7BD6-A5BA-94F5-2DB5A796D76F}"/>
              </a:ext>
            </a:extLst>
          </p:cNvPr>
          <p:cNvSpPr>
            <a:spLocks noChangeArrowheads="1"/>
          </p:cNvSpPr>
          <p:nvPr/>
        </p:nvSpPr>
        <p:spPr bwMode="auto">
          <a:xfrm>
            <a:off x="6053959" y="2141524"/>
            <a:ext cx="5686096"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lvl="0" algn="ctr">
              <a:spcBef>
                <a:spcPct val="0"/>
              </a:spcBef>
              <a:buNone/>
            </a:pPr>
            <a:r>
              <a:rPr lang="nl-NL" altLang="vi-VN" sz="2400" b="1" u="sng" dirty="0">
                <a:solidFill>
                  <a:srgbClr val="FF0000"/>
                </a:solidFill>
                <a:latin typeface="Calibri" panose="020F0502020204030204" pitchFamily="34" charset="0"/>
                <a:cs typeface="Calibri" panose="020F0502020204030204" pitchFamily="34" charset="0"/>
              </a:rPr>
              <a:t>Bài giải</a:t>
            </a:r>
          </a:p>
          <a:p>
            <a:pPr lvl="0" algn="ctr">
              <a:spcBef>
                <a:spcPct val="0"/>
              </a:spcBef>
              <a:buNone/>
            </a:pPr>
            <a:r>
              <a:rPr lang="nl-NL" altLang="vi-VN" sz="2400" b="1" dirty="0">
                <a:solidFill>
                  <a:srgbClr val="FF0000"/>
                </a:solidFill>
                <a:latin typeface="Calibri" panose="020F0502020204030204" pitchFamily="34" charset="0"/>
                <a:cs typeface="Calibri" panose="020F0502020204030204" pitchFamily="34" charset="0"/>
              </a:rPr>
              <a:t>Tổng chiều dài và chiều rộng (nửa chu vi) của hình chữ nhật là:</a:t>
            </a:r>
          </a:p>
          <a:p>
            <a:pPr lvl="0" algn="ctr">
              <a:spcBef>
                <a:spcPct val="0"/>
              </a:spcBef>
              <a:buNone/>
            </a:pPr>
            <a:r>
              <a:rPr lang="nl-NL" altLang="vi-VN" sz="2400" b="1" dirty="0">
                <a:solidFill>
                  <a:srgbClr val="FF0000"/>
                </a:solidFill>
                <a:latin typeface="Calibri" panose="020F0502020204030204" pitchFamily="34" charset="0"/>
                <a:cs typeface="Calibri" panose="020F0502020204030204" pitchFamily="34" charset="0"/>
              </a:rPr>
              <a:t>40 : 2 = 20 (cm)</a:t>
            </a:r>
          </a:p>
          <a:p>
            <a:pPr lvl="0" algn="ctr">
              <a:spcBef>
                <a:spcPct val="0"/>
              </a:spcBef>
              <a:buNone/>
            </a:pPr>
            <a:r>
              <a:rPr lang="nl-NL" altLang="vi-VN" sz="2400" b="1" dirty="0">
                <a:solidFill>
                  <a:srgbClr val="FF0000"/>
                </a:solidFill>
                <a:latin typeface="Calibri" panose="020F0502020204030204" pitchFamily="34" charset="0"/>
                <a:cs typeface="Calibri" panose="020F0502020204030204" pitchFamily="34" charset="0"/>
              </a:rPr>
              <a:t>Chiều dài hình chữ nhật là:</a:t>
            </a:r>
          </a:p>
          <a:p>
            <a:pPr lvl="0" algn="ctr">
              <a:spcBef>
                <a:spcPct val="0"/>
              </a:spcBef>
              <a:buNone/>
            </a:pPr>
            <a:r>
              <a:rPr lang="nl-NL" altLang="vi-VN" sz="2400" b="1" dirty="0">
                <a:solidFill>
                  <a:srgbClr val="FF0000"/>
                </a:solidFill>
                <a:latin typeface="Calibri" panose="020F0502020204030204" pitchFamily="34" charset="0"/>
                <a:cs typeface="Calibri" panose="020F0502020204030204" pitchFamily="34" charset="0"/>
              </a:rPr>
              <a:t>(20 +  4) : 2 = 12 (cm)</a:t>
            </a:r>
          </a:p>
          <a:p>
            <a:pPr lvl="0" algn="ctr">
              <a:spcBef>
                <a:spcPct val="0"/>
              </a:spcBef>
              <a:buNone/>
            </a:pPr>
            <a:r>
              <a:rPr lang="nl-NL" altLang="vi-VN" sz="2400" b="1" dirty="0">
                <a:solidFill>
                  <a:srgbClr val="FF0000"/>
                </a:solidFill>
                <a:latin typeface="Calibri" panose="020F0502020204030204" pitchFamily="34" charset="0"/>
                <a:cs typeface="Calibri" panose="020F0502020204030204" pitchFamily="34" charset="0"/>
              </a:rPr>
              <a:t>Chiều rộng hình chữ nhật là:</a:t>
            </a:r>
          </a:p>
          <a:p>
            <a:pPr lvl="0" algn="ctr">
              <a:spcBef>
                <a:spcPct val="0"/>
              </a:spcBef>
              <a:buNone/>
            </a:pPr>
            <a:r>
              <a:rPr lang="nl-NL" altLang="vi-VN" sz="2400" b="1" dirty="0">
                <a:solidFill>
                  <a:srgbClr val="FF0000"/>
                </a:solidFill>
                <a:latin typeface="Calibri" panose="020F0502020204030204" pitchFamily="34" charset="0"/>
                <a:cs typeface="Calibri" panose="020F0502020204030204" pitchFamily="34" charset="0"/>
              </a:rPr>
              <a:t> 20 – 12 = 8 (cm)</a:t>
            </a:r>
          </a:p>
          <a:p>
            <a:pPr lvl="0" algn="ctr">
              <a:spcBef>
                <a:spcPct val="0"/>
              </a:spcBef>
              <a:buNone/>
            </a:pPr>
            <a:r>
              <a:rPr lang="nl-NL" altLang="vi-VN" sz="2400" b="1" dirty="0">
                <a:solidFill>
                  <a:srgbClr val="FF0000"/>
                </a:solidFill>
                <a:latin typeface="Calibri" panose="020F0502020204030204" pitchFamily="34" charset="0"/>
                <a:cs typeface="Calibri" panose="020F0502020204030204" pitchFamily="34" charset="0"/>
              </a:rPr>
              <a:t>Đáp số: Chiều dài 12 cm, chiều rộng 8 cm.</a:t>
            </a:r>
          </a:p>
        </p:txBody>
      </p:sp>
    </p:spTree>
    <p:extLst>
      <p:ext uri="{BB962C8B-B14F-4D97-AF65-F5344CB8AC3E}">
        <p14:creationId xmlns:p14="http://schemas.microsoft.com/office/powerpoint/2010/main" val="36332591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ipe(down)">
                                      <p:cBhvr>
                                        <p:cTn id="18" dur="5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wipe(down)">
                                      <p:cBhvr>
                                        <p:cTn id="23" dur="500"/>
                                        <p:tgtEl>
                                          <p:spTgt spid="1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wipe(down)">
                                      <p:cBhvr>
                                        <p:cTn id="28" dur="500"/>
                                        <p:tgtEl>
                                          <p:spTgt spid="10">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par>
                                <p:cTn id="34" presetID="16" presetClass="entr" presetSubtype="21"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wipe(down)">
                                      <p:cBhvr>
                                        <p:cTn id="41" dur="500"/>
                                        <p:tgtEl>
                                          <p:spTgt spid="10">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0">
                                            <p:txEl>
                                              <p:pRg st="4" end="4"/>
                                            </p:txEl>
                                          </p:spTgt>
                                        </p:tgtEl>
                                        <p:attrNameLst>
                                          <p:attrName>style.visibility</p:attrName>
                                        </p:attrNameLst>
                                      </p:cBhvr>
                                      <p:to>
                                        <p:strVal val="visible"/>
                                      </p:to>
                                    </p:set>
                                    <p:animEffect transition="in" filter="wipe(down)">
                                      <p:cBhvr>
                                        <p:cTn id="46" dur="500"/>
                                        <p:tgtEl>
                                          <p:spTgt spid="10">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0">
                                            <p:txEl>
                                              <p:pRg st="5" end="5"/>
                                            </p:txEl>
                                          </p:spTgt>
                                        </p:tgtEl>
                                        <p:attrNameLst>
                                          <p:attrName>style.visibility</p:attrName>
                                        </p:attrNameLst>
                                      </p:cBhvr>
                                      <p:to>
                                        <p:strVal val="visible"/>
                                      </p:to>
                                    </p:set>
                                    <p:animEffect transition="in" filter="wipe(down)">
                                      <p:cBhvr>
                                        <p:cTn id="51" dur="500"/>
                                        <p:tgtEl>
                                          <p:spTgt spid="10">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0">
                                            <p:txEl>
                                              <p:pRg st="6" end="6"/>
                                            </p:txEl>
                                          </p:spTgt>
                                        </p:tgtEl>
                                        <p:attrNameLst>
                                          <p:attrName>style.visibility</p:attrName>
                                        </p:attrNameLst>
                                      </p:cBhvr>
                                      <p:to>
                                        <p:strVal val="visible"/>
                                      </p:to>
                                    </p:set>
                                    <p:animEffect transition="in" filter="wipe(down)">
                                      <p:cBhvr>
                                        <p:cTn id="56" dur="500"/>
                                        <p:tgtEl>
                                          <p:spTgt spid="10">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0">
                                            <p:txEl>
                                              <p:pRg st="7" end="7"/>
                                            </p:txEl>
                                          </p:spTgt>
                                        </p:tgtEl>
                                        <p:attrNameLst>
                                          <p:attrName>style.visibility</p:attrName>
                                        </p:attrNameLst>
                                      </p:cBhvr>
                                      <p:to>
                                        <p:strVal val="visible"/>
                                      </p:to>
                                    </p:set>
                                    <p:animEffect transition="in" filter="wipe(down)">
                                      <p:cBhvr>
                                        <p:cTn id="61"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animBg="1"/>
      <p:bldP spid="3" grpId="0"/>
      <p:bldP spid="10"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1" name="图片 10" descr="2 (5)"/>
          <p:cNvPicPr>
            <a:picLocks noChangeAspect="1"/>
          </p:cNvPicPr>
          <p:nvPr/>
        </p:nvPicPr>
        <p:blipFill>
          <a:blip r:embed="rId4"/>
          <a:srcRect t="45240"/>
          <a:stretch>
            <a:fillRect/>
          </a:stretch>
        </p:blipFill>
        <p:spPr>
          <a:xfrm>
            <a:off x="0" y="2929255"/>
            <a:ext cx="12192000" cy="3994150"/>
          </a:xfrm>
          <a:prstGeom prst="rect">
            <a:avLst/>
          </a:prstGeom>
        </p:spPr>
      </p:pic>
      <p:pic>
        <p:nvPicPr>
          <p:cNvPr id="2" name="图片 1" descr="15"/>
          <p:cNvPicPr>
            <a:picLocks noChangeAspect="1"/>
          </p:cNvPicPr>
          <p:nvPr/>
        </p:nvPicPr>
        <p:blipFill>
          <a:blip r:embed="rId5"/>
          <a:srcRect t="34583"/>
          <a:stretch>
            <a:fillRect/>
          </a:stretch>
        </p:blipFill>
        <p:spPr>
          <a:xfrm>
            <a:off x="0" y="3234055"/>
            <a:ext cx="12192000" cy="3623945"/>
          </a:xfrm>
          <a:prstGeom prst="rect">
            <a:avLst/>
          </a:prstGeom>
        </p:spPr>
      </p:pic>
      <p:pic>
        <p:nvPicPr>
          <p:cNvPr id="6" name="图片 5" descr="12"/>
          <p:cNvPicPr>
            <a:picLocks noChangeAspect="1"/>
          </p:cNvPicPr>
          <p:nvPr/>
        </p:nvPicPr>
        <p:blipFill>
          <a:blip r:embed="rId6"/>
          <a:srcRect t="58420" b="19318"/>
          <a:stretch>
            <a:fillRect/>
          </a:stretch>
        </p:blipFill>
        <p:spPr>
          <a:xfrm>
            <a:off x="0" y="5840730"/>
            <a:ext cx="12192000" cy="1082675"/>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2900" y="249287"/>
            <a:ext cx="11517250" cy="6371321"/>
          </a:xfrm>
          <a:prstGeom prst="rect">
            <a:avLst/>
          </a:prstGeom>
        </p:spPr>
      </p:pic>
      <p:grpSp>
        <p:nvGrpSpPr>
          <p:cNvPr id="26" name="组合 25"/>
          <p:cNvGrpSpPr/>
          <p:nvPr/>
        </p:nvGrpSpPr>
        <p:grpSpPr>
          <a:xfrm>
            <a:off x="-31750" y="0"/>
            <a:ext cx="12233910" cy="1381760"/>
            <a:chOff x="-50" y="0"/>
            <a:chExt cx="19266" cy="2176"/>
          </a:xfrm>
        </p:grpSpPr>
        <p:grpSp>
          <p:nvGrpSpPr>
            <p:cNvPr id="16" name="组合 15"/>
            <p:cNvGrpSpPr/>
            <p:nvPr/>
          </p:nvGrpSpPr>
          <p:grpSpPr>
            <a:xfrm>
              <a:off x="0" y="0"/>
              <a:ext cx="19200" cy="2176"/>
              <a:chOff x="0" y="0"/>
              <a:chExt cx="19200" cy="2176"/>
            </a:xfrm>
          </p:grpSpPr>
          <p:grpSp>
            <p:nvGrpSpPr>
              <p:cNvPr id="17" name="组合 16"/>
              <p:cNvGrpSpPr/>
              <p:nvPr/>
            </p:nvGrpSpPr>
            <p:grpSpPr>
              <a:xfrm>
                <a:off x="0" y="0"/>
                <a:ext cx="19200" cy="2176"/>
                <a:chOff x="0" y="0"/>
                <a:chExt cx="19200" cy="2176"/>
              </a:xfrm>
            </p:grpSpPr>
            <p:pic>
              <p:nvPicPr>
                <p:cNvPr id="18" name="图片 17" descr="7 (22)"/>
                <p:cNvPicPr>
                  <a:picLocks noChangeAspect="1"/>
                </p:cNvPicPr>
                <p:nvPr/>
              </p:nvPicPr>
              <p:blipFill>
                <a:blip r:embed="rId8">
                  <a:lum bright="18000"/>
                </a:blip>
                <a:srcRect t="2506" b="68642"/>
                <a:stretch>
                  <a:fillRect/>
                </a:stretch>
              </p:blipFill>
              <p:spPr>
                <a:xfrm>
                  <a:off x="0" y="0"/>
                  <a:ext cx="19200" cy="2176"/>
                </a:xfrm>
                <a:prstGeom prst="rect">
                  <a:avLst/>
                </a:prstGeom>
              </p:spPr>
            </p:pic>
            <p:sp>
              <p:nvSpPr>
                <p:cNvPr id="19" name="圆角矩形 18"/>
                <p:cNvSpPr/>
                <p:nvPr/>
              </p:nvSpPr>
              <p:spPr>
                <a:xfrm>
                  <a:off x="308" y="42"/>
                  <a:ext cx="480" cy="3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20" name="新月形 19"/>
              <p:cNvSpPr/>
              <p:nvPr/>
            </p:nvSpPr>
            <p:spPr>
              <a:xfrm rot="1680000">
                <a:off x="385" y="178"/>
                <a:ext cx="326" cy="446"/>
              </a:xfrm>
              <a:prstGeom prst="mo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25" name="任意多边形 24"/>
            <p:cNvSpPr/>
            <p:nvPr/>
          </p:nvSpPr>
          <p:spPr>
            <a:xfrm>
              <a:off x="-50" y="282"/>
              <a:ext cx="19266" cy="1062"/>
            </a:xfrm>
            <a:custGeom>
              <a:avLst/>
              <a:gdLst>
                <a:gd name="connisteX0" fmla="*/ 0 w 12233910"/>
                <a:gd name="connsiteY0" fmla="*/ 674375 h 674375"/>
                <a:gd name="connisteX1" fmla="*/ 1391920 w 12233910"/>
                <a:gd name="connsiteY1" fmla="*/ 119385 h 674375"/>
                <a:gd name="connisteX2" fmla="*/ 2665730 w 12233910"/>
                <a:gd name="connsiteY2" fmla="*/ 478795 h 674375"/>
                <a:gd name="connisteX3" fmla="*/ 4232910 w 12233910"/>
                <a:gd name="connsiteY3" fmla="*/ 76205 h 674375"/>
                <a:gd name="connisteX4" fmla="*/ 6137910 w 12233910"/>
                <a:gd name="connsiteY4" fmla="*/ 489590 h 674375"/>
                <a:gd name="connisteX5" fmla="*/ 7716520 w 12233910"/>
                <a:gd name="connsiteY5" fmla="*/ 5 h 674375"/>
                <a:gd name="connisteX6" fmla="*/ 10198100 w 12233910"/>
                <a:gd name="connsiteY6" fmla="*/ 500385 h 674375"/>
                <a:gd name="connisteX7" fmla="*/ 12233910 w 12233910"/>
                <a:gd name="connsiteY7" fmla="*/ 381005 h 67437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2233910" h="674376">
                  <a:moveTo>
                    <a:pt x="0" y="674376"/>
                  </a:moveTo>
                  <a:cubicBezTo>
                    <a:pt x="252730" y="556266"/>
                    <a:pt x="858520" y="158756"/>
                    <a:pt x="1391920" y="119386"/>
                  </a:cubicBezTo>
                  <a:cubicBezTo>
                    <a:pt x="1925320" y="80016"/>
                    <a:pt x="2097405" y="487686"/>
                    <a:pt x="2665730" y="478796"/>
                  </a:cubicBezTo>
                  <a:cubicBezTo>
                    <a:pt x="3234055" y="469906"/>
                    <a:pt x="3538220" y="74301"/>
                    <a:pt x="4232910" y="76206"/>
                  </a:cubicBezTo>
                  <a:cubicBezTo>
                    <a:pt x="4927600" y="78111"/>
                    <a:pt x="5441315" y="504831"/>
                    <a:pt x="6137910" y="489591"/>
                  </a:cubicBezTo>
                  <a:cubicBezTo>
                    <a:pt x="6834505" y="474351"/>
                    <a:pt x="6904355" y="-1899"/>
                    <a:pt x="7716520" y="6"/>
                  </a:cubicBezTo>
                  <a:cubicBezTo>
                    <a:pt x="8528685" y="1911"/>
                    <a:pt x="9294495" y="424186"/>
                    <a:pt x="10198100" y="500386"/>
                  </a:cubicBezTo>
                  <a:cubicBezTo>
                    <a:pt x="11101705" y="576586"/>
                    <a:pt x="11876405" y="414661"/>
                    <a:pt x="12233910" y="381006"/>
                  </a:cubicBezTo>
                </a:path>
              </a:pathLst>
            </a:custGeom>
            <a:noFill/>
            <a:ln w="952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21" name="五角星 20"/>
            <p:cNvSpPr/>
            <p:nvPr/>
          </p:nvSpPr>
          <p:spPr>
            <a:xfrm>
              <a:off x="18013" y="367"/>
              <a:ext cx="432" cy="432"/>
            </a:xfrm>
            <a:prstGeom prst="star5">
              <a:avLst>
                <a:gd name="adj" fmla="val 23722"/>
                <a:gd name="hf" fmla="val 105146"/>
                <a:gd name="vf" fmla="val 1105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5" name="Rounded Rectangle 4"/>
          <p:cNvSpPr/>
          <p:nvPr/>
        </p:nvSpPr>
        <p:spPr>
          <a:xfrm>
            <a:off x="443132" y="385445"/>
            <a:ext cx="11269443" cy="6006123"/>
          </a:xfrm>
          <a:prstGeom prst="roundRect">
            <a:avLst>
              <a:gd name="adj" fmla="val 6947"/>
            </a:avLst>
          </a:prstGeom>
          <a:solidFill>
            <a:schemeClr val="bg1"/>
          </a:solidFill>
          <a:ln w="3810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282" y="-7450"/>
            <a:ext cx="2948744" cy="1389210"/>
          </a:xfrm>
          <a:prstGeom prst="rect">
            <a:avLst/>
          </a:prstGeom>
        </p:spPr>
      </p:pic>
      <p:sp>
        <p:nvSpPr>
          <p:cNvPr id="15" name="TextBox 14"/>
          <p:cNvSpPr txBox="1"/>
          <p:nvPr/>
        </p:nvSpPr>
        <p:spPr>
          <a:xfrm>
            <a:off x="1103865" y="511909"/>
            <a:ext cx="185206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toán</a:t>
            </a:r>
            <a:r>
              <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4</a:t>
            </a:r>
          </a:p>
        </p:txBody>
      </p:sp>
      <p:sp>
        <p:nvSpPr>
          <p:cNvPr id="22" name="Rectangle 21"/>
          <p:cNvSpPr/>
          <p:nvPr/>
        </p:nvSpPr>
        <p:spPr>
          <a:xfrm>
            <a:off x="3076180" y="357351"/>
            <a:ext cx="8590302" cy="1622939"/>
          </a:xfrm>
          <a:prstGeom prst="rect">
            <a:avLst/>
          </a:prstGeom>
          <a:solidFill>
            <a:schemeClr val="bg1">
              <a:alpha val="0"/>
            </a:schemeClr>
          </a:solidFill>
          <a:ln>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b="1" dirty="0">
                <a:solidFill>
                  <a:srgbClr val="002060"/>
                </a:solidFill>
                <a:latin typeface="Cambria" panose="02040503050406030204" pitchFamily="18" charset="0"/>
                <a:ea typeface="Cambria" panose="02040503050406030204" pitchFamily="18" charset="0"/>
              </a:rPr>
              <a:t>Hai số lẻ liên tiếp có tổng là 20. Tìm hai số lẻ liên tiếp đó.</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32CC4975-E0BE-EF11-9CC6-78718A4CD54C}"/>
              </a:ext>
            </a:extLst>
          </p:cNvPr>
          <p:cNvSpPr txBox="1"/>
          <p:nvPr/>
        </p:nvSpPr>
        <p:spPr>
          <a:xfrm>
            <a:off x="1965434" y="2543503"/>
            <a:ext cx="240686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Tóm</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tắt</a:t>
            </a:r>
            <a:r>
              <a:rPr kumimoji="0" lang="en-US" sz="3200" b="0" i="0" u="none" strike="noStrike" kern="1200" cap="none" spc="0" normalizeH="0" baseline="0" noProof="0" dirty="0">
                <a:ln>
                  <a:noFill/>
                </a:ln>
                <a:solidFill>
                  <a:prstClr val="black"/>
                </a:solidFill>
                <a:effectLst/>
                <a:uLnTx/>
                <a:uFillTx/>
                <a:latin typeface="Calibri"/>
                <a:ea typeface="+mn-ea"/>
                <a:cs typeface="+mn-cs"/>
              </a:rPr>
              <a:t>:</a:t>
            </a:r>
          </a:p>
        </p:txBody>
      </p:sp>
      <p:cxnSp>
        <p:nvCxnSpPr>
          <p:cNvPr id="9" name="Straight Connector 8">
            <a:extLst>
              <a:ext uri="{FF2B5EF4-FFF2-40B4-BE49-F238E27FC236}">
                <a16:creationId xmlns:a16="http://schemas.microsoft.com/office/drawing/2014/main" id="{8A5C9617-E64B-0313-500F-7DCDE675B6DB}"/>
              </a:ext>
            </a:extLst>
          </p:cNvPr>
          <p:cNvCxnSpPr>
            <a:cxnSpLocks/>
          </p:cNvCxnSpPr>
          <p:nvPr/>
        </p:nvCxnSpPr>
        <p:spPr>
          <a:xfrm>
            <a:off x="5981561" y="2135106"/>
            <a:ext cx="0" cy="3575732"/>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420941E2-92D1-00CB-8784-306C895FED48}"/>
              </a:ext>
            </a:extLst>
          </p:cNvPr>
          <p:cNvPicPr>
            <a:picLocks noChangeAspect="1"/>
          </p:cNvPicPr>
          <p:nvPr/>
        </p:nvPicPr>
        <p:blipFill rotWithShape="1">
          <a:blip r:embed="rId10"/>
          <a:srcRect l="21492" t="25943" r="18411" b="51179"/>
          <a:stretch/>
        </p:blipFill>
        <p:spPr bwMode="auto">
          <a:xfrm>
            <a:off x="1006485" y="3415380"/>
            <a:ext cx="4815281" cy="1030496"/>
          </a:xfrm>
          <a:prstGeom prst="rect">
            <a:avLst/>
          </a:prstGeom>
          <a:ln>
            <a:noFill/>
          </a:ln>
          <a:extLst>
            <a:ext uri="{53640926-AAD7-44D8-BBD7-CCE9431645EC}">
              <a14:shadowObscured xmlns:a14="http://schemas.microsoft.com/office/drawing/2010/main"/>
            </a:ext>
          </a:extLst>
        </p:spPr>
      </p:pic>
      <p:sp>
        <p:nvSpPr>
          <p:cNvPr id="27" name="Rectangle 1">
            <a:extLst>
              <a:ext uri="{FF2B5EF4-FFF2-40B4-BE49-F238E27FC236}">
                <a16:creationId xmlns:a16="http://schemas.microsoft.com/office/drawing/2014/main" id="{0366027F-B6BA-2852-70CB-9B31B696F346}"/>
              </a:ext>
            </a:extLst>
          </p:cNvPr>
          <p:cNvSpPr>
            <a:spLocks noChangeArrowheads="1"/>
          </p:cNvSpPr>
          <p:nvPr/>
        </p:nvSpPr>
        <p:spPr bwMode="auto">
          <a:xfrm>
            <a:off x="5801710" y="2057441"/>
            <a:ext cx="5843751"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lvl="0" algn="ctr">
              <a:spcBef>
                <a:spcPct val="0"/>
              </a:spcBef>
              <a:buNone/>
            </a:pPr>
            <a:r>
              <a:rPr lang="nl-NL" altLang="vi-VN" b="1" u="sng" dirty="0">
                <a:solidFill>
                  <a:srgbClr val="FF0000"/>
                </a:solidFill>
                <a:latin typeface="Calibri" panose="020F0502020204030204" pitchFamily="34" charset="0"/>
                <a:cs typeface="Calibri" panose="020F0502020204030204" pitchFamily="34" charset="0"/>
              </a:rPr>
              <a:t>Bài giải</a:t>
            </a:r>
          </a:p>
          <a:p>
            <a:pPr lvl="0" algn="ctr">
              <a:spcBef>
                <a:spcPct val="0"/>
              </a:spcBef>
              <a:buNone/>
            </a:pPr>
            <a:r>
              <a:rPr lang="nl-NL" altLang="vi-VN" b="1" dirty="0">
                <a:solidFill>
                  <a:srgbClr val="FF0000"/>
                </a:solidFill>
                <a:latin typeface="Calibri" panose="020F0502020204030204" pitchFamily="34" charset="0"/>
                <a:cs typeface="Calibri" panose="020F0502020204030204" pitchFamily="34" charset="0"/>
              </a:rPr>
              <a:t>Hiệu của hai số lẻ liên tiếp là 2, số lớn là:</a:t>
            </a:r>
          </a:p>
          <a:p>
            <a:pPr lvl="0" algn="ctr">
              <a:spcBef>
                <a:spcPct val="0"/>
              </a:spcBef>
              <a:buNone/>
            </a:pPr>
            <a:r>
              <a:rPr lang="nl-NL" altLang="vi-VN" b="1" dirty="0">
                <a:solidFill>
                  <a:srgbClr val="FF0000"/>
                </a:solidFill>
                <a:latin typeface="Calibri" panose="020F0502020204030204" pitchFamily="34" charset="0"/>
                <a:cs typeface="Calibri" panose="020F0502020204030204" pitchFamily="34" charset="0"/>
              </a:rPr>
              <a:t>(20 + 2) : 2 = 11</a:t>
            </a:r>
          </a:p>
          <a:p>
            <a:pPr lvl="0" algn="ctr">
              <a:spcBef>
                <a:spcPct val="0"/>
              </a:spcBef>
              <a:buNone/>
            </a:pPr>
            <a:r>
              <a:rPr lang="nl-NL" altLang="vi-VN" b="1" dirty="0">
                <a:solidFill>
                  <a:srgbClr val="FF0000"/>
                </a:solidFill>
                <a:latin typeface="Calibri" panose="020F0502020204030204" pitchFamily="34" charset="0"/>
                <a:cs typeface="Calibri" panose="020F0502020204030204" pitchFamily="34" charset="0"/>
              </a:rPr>
              <a:t>Số bé là:</a:t>
            </a:r>
          </a:p>
          <a:p>
            <a:pPr lvl="0" algn="ctr">
              <a:spcBef>
                <a:spcPct val="0"/>
              </a:spcBef>
              <a:buNone/>
            </a:pPr>
            <a:r>
              <a:rPr lang="nl-NL" altLang="vi-VN" b="1" dirty="0">
                <a:solidFill>
                  <a:srgbClr val="FF0000"/>
                </a:solidFill>
                <a:latin typeface="Calibri" panose="020F0502020204030204" pitchFamily="34" charset="0"/>
                <a:cs typeface="Calibri" panose="020F0502020204030204" pitchFamily="34" charset="0"/>
              </a:rPr>
              <a:t>20 – 11 = 9</a:t>
            </a:r>
          </a:p>
          <a:p>
            <a:pPr lvl="0" algn="r">
              <a:spcBef>
                <a:spcPct val="0"/>
              </a:spcBef>
              <a:buNone/>
            </a:pPr>
            <a:r>
              <a:rPr lang="nl-NL" altLang="vi-VN" b="1" dirty="0">
                <a:solidFill>
                  <a:srgbClr val="FF0000"/>
                </a:solidFill>
                <a:latin typeface="Calibri" panose="020F0502020204030204" pitchFamily="34" charset="0"/>
                <a:cs typeface="Calibri" panose="020F0502020204030204" pitchFamily="34" charset="0"/>
              </a:rPr>
              <a:t>Đáp số: 11 và 9.</a:t>
            </a:r>
          </a:p>
        </p:txBody>
      </p:sp>
    </p:spTree>
    <p:extLst>
      <p:ext uri="{BB962C8B-B14F-4D97-AF65-F5344CB8AC3E}">
        <p14:creationId xmlns:p14="http://schemas.microsoft.com/office/powerpoint/2010/main" val="23816842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7">
                                            <p:txEl>
                                              <p:pRg st="0" end="0"/>
                                            </p:txEl>
                                          </p:spTgt>
                                        </p:tgtEl>
                                        <p:attrNameLst>
                                          <p:attrName>style.visibility</p:attrName>
                                        </p:attrNameLst>
                                      </p:cBhvr>
                                      <p:to>
                                        <p:strVal val="visible"/>
                                      </p:to>
                                    </p:set>
                                    <p:animEffect transition="in" filter="wipe(down)">
                                      <p:cBhvr>
                                        <p:cTn id="26" dur="500"/>
                                        <p:tgtEl>
                                          <p:spTgt spid="2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7">
                                            <p:txEl>
                                              <p:pRg st="1" end="1"/>
                                            </p:txEl>
                                          </p:spTgt>
                                        </p:tgtEl>
                                        <p:attrNameLst>
                                          <p:attrName>style.visibility</p:attrName>
                                        </p:attrNameLst>
                                      </p:cBhvr>
                                      <p:to>
                                        <p:strVal val="visible"/>
                                      </p:to>
                                    </p:set>
                                    <p:animEffect transition="in" filter="wipe(down)">
                                      <p:cBhvr>
                                        <p:cTn id="31" dur="500"/>
                                        <p:tgtEl>
                                          <p:spTgt spid="27">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7">
                                            <p:txEl>
                                              <p:pRg st="2" end="2"/>
                                            </p:txEl>
                                          </p:spTgt>
                                        </p:tgtEl>
                                        <p:attrNameLst>
                                          <p:attrName>style.visibility</p:attrName>
                                        </p:attrNameLst>
                                      </p:cBhvr>
                                      <p:to>
                                        <p:strVal val="visible"/>
                                      </p:to>
                                    </p:set>
                                    <p:animEffect transition="in" filter="wipe(down)">
                                      <p:cBhvr>
                                        <p:cTn id="36" dur="500"/>
                                        <p:tgtEl>
                                          <p:spTgt spid="27">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7">
                                            <p:txEl>
                                              <p:pRg st="3" end="3"/>
                                            </p:txEl>
                                          </p:spTgt>
                                        </p:tgtEl>
                                        <p:attrNameLst>
                                          <p:attrName>style.visibility</p:attrName>
                                        </p:attrNameLst>
                                      </p:cBhvr>
                                      <p:to>
                                        <p:strVal val="visible"/>
                                      </p:to>
                                    </p:set>
                                    <p:animEffect transition="in" filter="wipe(down)">
                                      <p:cBhvr>
                                        <p:cTn id="41" dur="500"/>
                                        <p:tgtEl>
                                          <p:spTgt spid="27">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7">
                                            <p:txEl>
                                              <p:pRg st="4" end="4"/>
                                            </p:txEl>
                                          </p:spTgt>
                                        </p:tgtEl>
                                        <p:attrNameLst>
                                          <p:attrName>style.visibility</p:attrName>
                                        </p:attrNameLst>
                                      </p:cBhvr>
                                      <p:to>
                                        <p:strVal val="visible"/>
                                      </p:to>
                                    </p:set>
                                    <p:animEffect transition="in" filter="wipe(down)">
                                      <p:cBhvr>
                                        <p:cTn id="46" dur="500"/>
                                        <p:tgtEl>
                                          <p:spTgt spid="27">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7">
                                            <p:txEl>
                                              <p:pRg st="5" end="5"/>
                                            </p:txEl>
                                          </p:spTgt>
                                        </p:tgtEl>
                                        <p:attrNameLst>
                                          <p:attrName>style.visibility</p:attrName>
                                        </p:attrNameLst>
                                      </p:cBhvr>
                                      <p:to>
                                        <p:strVal val="visible"/>
                                      </p:to>
                                    </p:set>
                                    <p:animEffect transition="in" filter="wipe(down)">
                                      <p:cBhvr>
                                        <p:cTn id="51" dur="500"/>
                                        <p:tgtEl>
                                          <p:spTgt spid="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animBg="1"/>
      <p:bldP spid="8" grpId="0"/>
      <p:bldP spid="2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1" name="图片 10" descr="2 (5)"/>
          <p:cNvPicPr>
            <a:picLocks noChangeAspect="1"/>
          </p:cNvPicPr>
          <p:nvPr/>
        </p:nvPicPr>
        <p:blipFill>
          <a:blip r:embed="rId4"/>
          <a:srcRect t="45240"/>
          <a:stretch>
            <a:fillRect/>
          </a:stretch>
        </p:blipFill>
        <p:spPr>
          <a:xfrm>
            <a:off x="0" y="2929255"/>
            <a:ext cx="12192000" cy="3994150"/>
          </a:xfrm>
          <a:prstGeom prst="rect">
            <a:avLst/>
          </a:prstGeom>
        </p:spPr>
      </p:pic>
      <p:pic>
        <p:nvPicPr>
          <p:cNvPr id="2" name="图片 1" descr="15"/>
          <p:cNvPicPr>
            <a:picLocks noChangeAspect="1"/>
          </p:cNvPicPr>
          <p:nvPr/>
        </p:nvPicPr>
        <p:blipFill>
          <a:blip r:embed="rId5"/>
          <a:srcRect t="34583"/>
          <a:stretch>
            <a:fillRect/>
          </a:stretch>
        </p:blipFill>
        <p:spPr>
          <a:xfrm>
            <a:off x="0" y="3234055"/>
            <a:ext cx="12192000" cy="3623945"/>
          </a:xfrm>
          <a:prstGeom prst="rect">
            <a:avLst/>
          </a:prstGeom>
        </p:spPr>
      </p:pic>
      <p:pic>
        <p:nvPicPr>
          <p:cNvPr id="6" name="图片 5" descr="12"/>
          <p:cNvPicPr>
            <a:picLocks noChangeAspect="1"/>
          </p:cNvPicPr>
          <p:nvPr/>
        </p:nvPicPr>
        <p:blipFill>
          <a:blip r:embed="rId6"/>
          <a:srcRect t="58420" b="19318"/>
          <a:stretch>
            <a:fillRect/>
          </a:stretch>
        </p:blipFill>
        <p:spPr>
          <a:xfrm>
            <a:off x="0" y="5840730"/>
            <a:ext cx="12192000" cy="1082675"/>
          </a:xfrm>
          <a:prstGeom prst="rect">
            <a:avLst/>
          </a:prstGeom>
        </p:spPr>
      </p:pic>
      <p:sp>
        <p:nvSpPr>
          <p:cNvPr id="13" name="椭圆 12"/>
          <p:cNvSpPr/>
          <p:nvPr/>
        </p:nvSpPr>
        <p:spPr>
          <a:xfrm>
            <a:off x="8942705" y="2410460"/>
            <a:ext cx="294005" cy="294005"/>
          </a:xfrm>
          <a:prstGeom prst="ellipse">
            <a:avLst/>
          </a:prstGeom>
          <a:solidFill>
            <a:schemeClr val="bg1"/>
          </a:solidFill>
          <a:ln>
            <a:solidFill>
              <a:srgbClr val="32B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4" name="椭圆 13"/>
          <p:cNvSpPr/>
          <p:nvPr/>
        </p:nvSpPr>
        <p:spPr>
          <a:xfrm>
            <a:off x="2955925" y="2410460"/>
            <a:ext cx="294005" cy="294005"/>
          </a:xfrm>
          <a:prstGeom prst="ellipse">
            <a:avLst/>
          </a:prstGeom>
          <a:solidFill>
            <a:schemeClr val="bg1"/>
          </a:solidFill>
          <a:ln>
            <a:solidFill>
              <a:srgbClr val="32B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nvGrpSpPr>
          <p:cNvPr id="26" name="组合 25"/>
          <p:cNvGrpSpPr/>
          <p:nvPr/>
        </p:nvGrpSpPr>
        <p:grpSpPr>
          <a:xfrm>
            <a:off x="-31750" y="0"/>
            <a:ext cx="12233910" cy="1381760"/>
            <a:chOff x="-50" y="0"/>
            <a:chExt cx="19266" cy="2176"/>
          </a:xfrm>
        </p:grpSpPr>
        <p:grpSp>
          <p:nvGrpSpPr>
            <p:cNvPr id="16" name="组合 15"/>
            <p:cNvGrpSpPr/>
            <p:nvPr/>
          </p:nvGrpSpPr>
          <p:grpSpPr>
            <a:xfrm>
              <a:off x="0" y="0"/>
              <a:ext cx="19200" cy="2176"/>
              <a:chOff x="0" y="0"/>
              <a:chExt cx="19200" cy="2176"/>
            </a:xfrm>
          </p:grpSpPr>
          <p:grpSp>
            <p:nvGrpSpPr>
              <p:cNvPr id="17" name="组合 16"/>
              <p:cNvGrpSpPr/>
              <p:nvPr/>
            </p:nvGrpSpPr>
            <p:grpSpPr>
              <a:xfrm>
                <a:off x="0" y="0"/>
                <a:ext cx="19200" cy="2176"/>
                <a:chOff x="0" y="0"/>
                <a:chExt cx="19200" cy="2176"/>
              </a:xfrm>
            </p:grpSpPr>
            <p:pic>
              <p:nvPicPr>
                <p:cNvPr id="18" name="图片 17" descr="7 (22)"/>
                <p:cNvPicPr>
                  <a:picLocks noChangeAspect="1"/>
                </p:cNvPicPr>
                <p:nvPr/>
              </p:nvPicPr>
              <p:blipFill>
                <a:blip r:embed="rId7">
                  <a:lum bright="18000"/>
                </a:blip>
                <a:srcRect t="2506" b="68642"/>
                <a:stretch>
                  <a:fillRect/>
                </a:stretch>
              </p:blipFill>
              <p:spPr>
                <a:xfrm>
                  <a:off x="0" y="0"/>
                  <a:ext cx="19200" cy="2176"/>
                </a:xfrm>
                <a:prstGeom prst="rect">
                  <a:avLst/>
                </a:prstGeom>
              </p:spPr>
            </p:pic>
            <p:sp>
              <p:nvSpPr>
                <p:cNvPr id="19" name="圆角矩形 18"/>
                <p:cNvSpPr/>
                <p:nvPr/>
              </p:nvSpPr>
              <p:spPr>
                <a:xfrm>
                  <a:off x="308" y="42"/>
                  <a:ext cx="480" cy="3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20" name="新月形 19"/>
              <p:cNvSpPr/>
              <p:nvPr/>
            </p:nvSpPr>
            <p:spPr>
              <a:xfrm rot="1680000">
                <a:off x="385" y="178"/>
                <a:ext cx="326" cy="446"/>
              </a:xfrm>
              <a:prstGeom prst="mo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25" name="任意多边形 24"/>
            <p:cNvSpPr/>
            <p:nvPr/>
          </p:nvSpPr>
          <p:spPr>
            <a:xfrm>
              <a:off x="-50" y="282"/>
              <a:ext cx="19266" cy="1062"/>
            </a:xfrm>
            <a:custGeom>
              <a:avLst/>
              <a:gdLst>
                <a:gd name="connisteX0" fmla="*/ 0 w 12233910"/>
                <a:gd name="connsiteY0" fmla="*/ 674375 h 674375"/>
                <a:gd name="connisteX1" fmla="*/ 1391920 w 12233910"/>
                <a:gd name="connsiteY1" fmla="*/ 119385 h 674375"/>
                <a:gd name="connisteX2" fmla="*/ 2665730 w 12233910"/>
                <a:gd name="connsiteY2" fmla="*/ 478795 h 674375"/>
                <a:gd name="connisteX3" fmla="*/ 4232910 w 12233910"/>
                <a:gd name="connsiteY3" fmla="*/ 76205 h 674375"/>
                <a:gd name="connisteX4" fmla="*/ 6137910 w 12233910"/>
                <a:gd name="connsiteY4" fmla="*/ 489590 h 674375"/>
                <a:gd name="connisteX5" fmla="*/ 7716520 w 12233910"/>
                <a:gd name="connsiteY5" fmla="*/ 5 h 674375"/>
                <a:gd name="connisteX6" fmla="*/ 10198100 w 12233910"/>
                <a:gd name="connsiteY6" fmla="*/ 500385 h 674375"/>
                <a:gd name="connisteX7" fmla="*/ 12233910 w 12233910"/>
                <a:gd name="connsiteY7" fmla="*/ 381005 h 67437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2233910" h="674376">
                  <a:moveTo>
                    <a:pt x="0" y="674376"/>
                  </a:moveTo>
                  <a:cubicBezTo>
                    <a:pt x="252730" y="556266"/>
                    <a:pt x="858520" y="158756"/>
                    <a:pt x="1391920" y="119386"/>
                  </a:cubicBezTo>
                  <a:cubicBezTo>
                    <a:pt x="1925320" y="80016"/>
                    <a:pt x="2097405" y="487686"/>
                    <a:pt x="2665730" y="478796"/>
                  </a:cubicBezTo>
                  <a:cubicBezTo>
                    <a:pt x="3234055" y="469906"/>
                    <a:pt x="3538220" y="74301"/>
                    <a:pt x="4232910" y="76206"/>
                  </a:cubicBezTo>
                  <a:cubicBezTo>
                    <a:pt x="4927600" y="78111"/>
                    <a:pt x="5441315" y="504831"/>
                    <a:pt x="6137910" y="489591"/>
                  </a:cubicBezTo>
                  <a:cubicBezTo>
                    <a:pt x="6834505" y="474351"/>
                    <a:pt x="6904355" y="-1899"/>
                    <a:pt x="7716520" y="6"/>
                  </a:cubicBezTo>
                  <a:cubicBezTo>
                    <a:pt x="8528685" y="1911"/>
                    <a:pt x="9294495" y="424186"/>
                    <a:pt x="10198100" y="500386"/>
                  </a:cubicBezTo>
                  <a:cubicBezTo>
                    <a:pt x="11101705" y="576586"/>
                    <a:pt x="11876405" y="414661"/>
                    <a:pt x="12233910" y="381006"/>
                  </a:cubicBezTo>
                </a:path>
              </a:pathLst>
            </a:custGeom>
            <a:noFill/>
            <a:ln w="952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21" name="五角星 20"/>
            <p:cNvSpPr/>
            <p:nvPr/>
          </p:nvSpPr>
          <p:spPr>
            <a:xfrm>
              <a:off x="18013" y="367"/>
              <a:ext cx="432" cy="432"/>
            </a:xfrm>
            <a:prstGeom prst="star5">
              <a:avLst>
                <a:gd name="adj" fmla="val 23722"/>
                <a:gd name="hf" fmla="val 105146"/>
                <a:gd name="vf" fmla="val 1105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29357" y="862532"/>
            <a:ext cx="8791194" cy="4133446"/>
          </a:xfrm>
          <a:prstGeom prst="rect">
            <a:avLst/>
          </a:prstGeom>
        </p:spPr>
      </p:pic>
    </p:spTree>
    <p:extLst>
      <p:ext uri="{BB962C8B-B14F-4D97-AF65-F5344CB8AC3E}">
        <p14:creationId xmlns:p14="http://schemas.microsoft.com/office/powerpoint/2010/main" val="3702584335"/>
      </p:ext>
    </p:extLst>
  </p:cSld>
  <p:clrMapOvr>
    <a:masterClrMapping/>
  </p:clrMapOvr>
  <p:transition spd="med">
    <p:pull/>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235</TotalTime>
  <Words>415</Words>
  <Application>Microsoft Office PowerPoint</Application>
  <PresentationFormat>Widescreen</PresentationFormat>
  <Paragraphs>49</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Cambria</vt:lpstr>
      <vt:lpstr>Custom Design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SingPC</cp:lastModifiedBy>
  <cp:revision>30</cp:revision>
  <dcterms:created xsi:type="dcterms:W3CDTF">2023-09-12T07:42:20Z</dcterms:created>
  <dcterms:modified xsi:type="dcterms:W3CDTF">2024-11-05T09:16:01Z</dcterms:modified>
  <cp:category>9Slide.vn</cp:category>
</cp:coreProperties>
</file>