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2" r:id="rId2"/>
    <p:sldId id="280" r:id="rId3"/>
    <p:sldId id="265" r:id="rId4"/>
    <p:sldId id="287" r:id="rId5"/>
    <p:sldId id="288" r:id="rId6"/>
    <p:sldId id="289" r:id="rId7"/>
    <p:sldId id="290" r:id="rId8"/>
    <p:sldId id="291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24" autoAdjust="0"/>
  </p:normalViewPr>
  <p:slideViewPr>
    <p:cSldViewPr snapToGrid="0">
      <p:cViewPr varScale="1">
        <p:scale>
          <a:sx n="93" d="100"/>
          <a:sy n="93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82ED-2E3B-D19D-C674-E9B698CB9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BB288-44DA-8F4D-DC51-C82FE81B9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8E7D1-4A97-B5FB-3745-8FD51F5B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6BDAC-DA53-78F1-0196-033D7AA5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4E134-B90A-0D1E-2C48-1F3E6F43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6EFE-C607-597C-0FA0-0EC5ADC3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CEE65-19CD-A814-8DAB-217F7651F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58CC7-835F-F334-B31A-08EC18A6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AEF8-33BD-8854-3CE7-8096E8DD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0BF73-2481-9926-5748-25DF9766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A532D-3ECF-47B2-1127-1A9927F24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BC730-9899-392E-99C0-36401181B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DD963-233E-ABE4-A0F6-CC7FCBC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15DA1-C966-908D-F8C7-4DF42687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18404-A235-FA30-1733-B6A80EC1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FD2F-014E-236B-3C9E-5D856403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A6AB-8C67-BF13-2189-CF4C78B37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17190-E726-7EA6-213F-1176F073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14040-54BA-89DE-35C5-0DA30E07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6CD7F-0A31-ACE7-8BCE-2D5FBE2A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ED84-5940-EF47-3C38-47C28160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94548-4ED0-A424-D5CD-6AFAEFE02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4234A-F41F-01B5-E036-30BF4D48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E724F-890A-8599-49BA-32DD66CC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0F01-E280-5882-80FA-AE0BF9A0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793B-F4AA-BFA3-BCD0-D24F9D84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78CB6-04C9-3689-A55A-45EED98E8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462C8-A7FC-9910-DCA1-FFBFE3312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9EAA3-1582-25A5-3730-268FBB79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CE3FC-6D0A-31E9-C16D-D3CEDE43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C0AF6-AE85-402F-6E26-09F6CBC4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DA8E-BCE9-FDF3-2BB9-8204C5EA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C8389-360E-6D52-079E-57BA9589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EE8BF-3EFB-2297-0404-5CFE4E221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4E64A-8317-5418-AA8C-3B69080F0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AA735F-59F4-7661-14D4-97F77011C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3EE163-5BA2-5666-2B27-AAA689EB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08BED-953A-F280-3665-6CD1923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9B922-F391-F8BB-EEC8-514F6DE2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4B864-FF52-4EF9-669D-CB4B69BE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B61BD-41EE-C465-C39C-F748B46C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8E19D-1AB3-13AC-E74B-5631727B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4B650-857C-4FFE-396B-98CD48E7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901C8-7E75-EA61-677D-A53C3F25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F199F-B61B-132D-F8A5-75AC2170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3125C-B248-0184-5C08-6B27FD51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4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B4F1-309D-ABB3-D70B-42EBB3B9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A457B-68F5-6C41-5372-195A8C10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97011-661C-1210-16AD-547EF6E61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DC4FC-BD16-5388-BE3B-79AAF53F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9584B-8A5E-2839-C7B6-45D31C0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0F042-4691-2147-0507-AAEBFC12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9B5B-C812-678A-6FB2-D119C361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E02DB-AAF9-7FD0-3006-70793A041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E087A-D4B7-DDC4-F3B9-A1E240D91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942F4-49FA-BE41-A9C9-FDEC3523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C2423-49AA-9A7E-07DF-6ADB2237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E2CA5-5D78-93F1-F0B2-25566DD2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99DF72-DCBA-D5A2-7991-5621830EB5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6840A-A142-3048-22BA-ABDBCC77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898F1-A6D0-A6CE-850A-91DDCC66A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A8E86-3BAC-D65D-280A-D73A76B64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B972-6E57-4447-9A71-C1B87DB18029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24108-61F3-C5BA-39F2-B9FA6C732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D326-2B98-2F0F-7748-A28322DEF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</TotalTime>
  <Words>511</Words>
  <Application>Microsoft Office PowerPoint</Application>
  <PresentationFormat>Widescreen</PresentationFormat>
  <Paragraphs>67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24</cp:revision>
  <dcterms:created xsi:type="dcterms:W3CDTF">2023-08-22T00:04:23Z</dcterms:created>
  <dcterms:modified xsi:type="dcterms:W3CDTF">2024-11-05T06:22:55Z</dcterms:modified>
  <cp:category>9Slide.vn</cp:category>
</cp:coreProperties>
</file>