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1" r:id="rId2"/>
    <p:sldMasterId id="2147483790" r:id="rId3"/>
  </p:sldMasterIdLst>
  <p:notesMasterIdLst>
    <p:notesMasterId r:id="rId15"/>
  </p:notesMasterIdLst>
  <p:sldIdLst>
    <p:sldId id="258" r:id="rId4"/>
    <p:sldId id="259" r:id="rId5"/>
    <p:sldId id="260" r:id="rId6"/>
    <p:sldId id="741" r:id="rId7"/>
    <p:sldId id="742" r:id="rId8"/>
    <p:sldId id="744" r:id="rId9"/>
    <p:sldId id="745" r:id="rId10"/>
    <p:sldId id="747" r:id="rId11"/>
    <p:sldId id="261" r:id="rId12"/>
    <p:sldId id="748"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7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8.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7.jp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EB22A89-C560-B2A3-05CA-6C3852880A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7EC0178-ED8B-DEFB-1684-85567F9981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75D7917-466C-63D8-D08D-9EAC3D233C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2024/11/5</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TotalTime>
  <Words>682</Words>
  <Application>Microsoft Office PowerPoint</Application>
  <PresentationFormat>Widescreen</PresentationFormat>
  <Paragraphs>88</Paragraphs>
  <Slides>11</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11</vt:i4>
      </vt:variant>
    </vt:vector>
  </HeadingPairs>
  <TitlesOfParts>
    <vt:vector size="28" baseType="lpstr">
      <vt:lpstr>等线</vt:lpstr>
      <vt:lpstr>等线 Light</vt:lpstr>
      <vt:lpstr>Arial</vt:lpstr>
      <vt:lpstr>Calibri</vt:lpstr>
      <vt:lpstr>Cambria</vt:lpstr>
      <vt:lpstr>Comfortaa</vt:lpstr>
      <vt:lpstr>Comfortaa Medium</vt:lpstr>
      <vt:lpstr>Comfortaa SemiBold</vt:lpstr>
      <vt:lpstr>Mali</vt:lpstr>
      <vt:lpstr>Mali Medium</vt:lpstr>
      <vt:lpstr>Mali SemiBold</vt:lpstr>
      <vt:lpstr>Times New Roman</vt:lpstr>
      <vt:lpstr>UTM Mabella</vt:lpstr>
      <vt:lpstr>思源黑体 CN Regular</vt:lpstr>
      <vt:lpstr>Basic Chemistry for Pre-K by Slidesgo</vt:lpstr>
      <vt:lpstr>1_Office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42</cp:revision>
  <dcterms:created xsi:type="dcterms:W3CDTF">2023-09-12T00:26:44Z</dcterms:created>
  <dcterms:modified xsi:type="dcterms:W3CDTF">2024-11-05T09:10:56Z</dcterms:modified>
  <cp:category>9Slide.vn</cp:category>
</cp:coreProperties>
</file>