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1" r:id="rId2"/>
    <p:sldMasterId id="2147483694" r:id="rId3"/>
    <p:sldMasterId id="2147483744" r:id="rId4"/>
    <p:sldMasterId id="2147483767" r:id="rId5"/>
  </p:sldMasterIdLst>
  <p:notesMasterIdLst>
    <p:notesMasterId r:id="rId21"/>
  </p:notesMasterIdLst>
  <p:sldIdLst>
    <p:sldId id="272" r:id="rId6"/>
    <p:sldId id="746" r:id="rId7"/>
    <p:sldId id="747" r:id="rId8"/>
    <p:sldId id="768" r:id="rId9"/>
    <p:sldId id="720" r:id="rId10"/>
    <p:sldId id="2640" r:id="rId11"/>
    <p:sldId id="2641" r:id="rId12"/>
    <p:sldId id="752" r:id="rId13"/>
    <p:sldId id="345" r:id="rId14"/>
    <p:sldId id="2634" r:id="rId15"/>
    <p:sldId id="2636" r:id="rId16"/>
    <p:sldId id="2637" r:id="rId17"/>
    <p:sldId id="2638" r:id="rId18"/>
    <p:sldId id="2639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578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31017-AD75-4DD0-A805-49174F04586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20B0F-8377-4B37-98E0-507D0AF8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3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692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3348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63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20B0F-8377-4B37-98E0-507D0AF81F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16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20B0F-8377-4B37-98E0-507D0AF81F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61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20B0F-8377-4B37-98E0-507D0AF81F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71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958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787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677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87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960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387468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31029994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26770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24553408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78631441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63702367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5820857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84252692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78883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49846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35742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263386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99421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36240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97771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23192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38362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37112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41821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81168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4276028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5948594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181116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64842620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77711445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94038336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63941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8669790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5429951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6678147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2380479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412931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065513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án 2">
            <a:extLst>
              <a:ext uri="{FF2B5EF4-FFF2-40B4-BE49-F238E27FC236}">
                <a16:creationId xmlns:a16="http://schemas.microsoft.com/office/drawing/2014/main" id="{7A078E81-87D5-4D4C-960B-0E6A8E96DCDB}"/>
              </a:ext>
            </a:extLst>
          </p:cNvPr>
          <p:cNvSpPr txBox="1"/>
          <p:nvPr userDrawn="1"/>
        </p:nvSpPr>
        <p:spPr>
          <a:xfrm>
            <a:off x="214219" y="100843"/>
            <a:ext cx="18501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035.447.3852</a:t>
            </a:r>
          </a:p>
        </p:txBody>
      </p:sp>
    </p:spTree>
    <p:extLst>
      <p:ext uri="{BB962C8B-B14F-4D97-AF65-F5344CB8AC3E}">
        <p14:creationId xmlns:p14="http://schemas.microsoft.com/office/powerpoint/2010/main" val="2634881000"/>
      </p:ext>
    </p:extLst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2750865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34787394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79498406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9627970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11169712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430190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059682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022880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41137011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19320431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904330633"/>
      </p:ext>
    </p:extLst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32" y="2473389"/>
            <a:ext cx="12192063" cy="4838409"/>
            <a:chOff x="-99" y="1855041"/>
            <a:chExt cx="9144047" cy="3628807"/>
          </a:xfrm>
        </p:grpSpPr>
        <p:sp>
          <p:nvSpPr>
            <p:cNvPr id="10" name="Google Shape;10;p2"/>
            <p:cNvSpPr/>
            <p:nvPr/>
          </p:nvSpPr>
          <p:spPr>
            <a:xfrm>
              <a:off x="63" y="1855041"/>
              <a:ext cx="9143885" cy="3364493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99" y="2863689"/>
              <a:ext cx="9143901" cy="2620159"/>
            </a:xfrm>
            <a:custGeom>
              <a:avLst/>
              <a:gdLst/>
              <a:ahLst/>
              <a:cxnLst/>
              <a:rect l="l" t="t" r="r" b="b"/>
              <a:pathLst>
                <a:path w="100979" h="33985" extrusionOk="0">
                  <a:moveTo>
                    <a:pt x="50962" y="0"/>
                  </a:moveTo>
                  <a:cubicBezTo>
                    <a:pt x="45447" y="0"/>
                    <a:pt x="39932" y="424"/>
                    <a:pt x="34465" y="1222"/>
                  </a:cubicBezTo>
                  <a:cubicBezTo>
                    <a:pt x="27075" y="2298"/>
                    <a:pt x="19772" y="4055"/>
                    <a:pt x="12673" y="6368"/>
                  </a:cubicBezTo>
                  <a:cubicBezTo>
                    <a:pt x="12249" y="6506"/>
                    <a:pt x="11823" y="6649"/>
                    <a:pt x="11398" y="6793"/>
                  </a:cubicBezTo>
                  <a:cubicBezTo>
                    <a:pt x="11299" y="6496"/>
                    <a:pt x="11147" y="6220"/>
                    <a:pt x="10923" y="6003"/>
                  </a:cubicBezTo>
                  <a:cubicBezTo>
                    <a:pt x="10663" y="5751"/>
                    <a:pt x="10297" y="5596"/>
                    <a:pt x="9940" y="5596"/>
                  </a:cubicBezTo>
                  <a:cubicBezTo>
                    <a:pt x="9764" y="5596"/>
                    <a:pt x="9590" y="5633"/>
                    <a:pt x="9431" y="5715"/>
                  </a:cubicBezTo>
                  <a:cubicBezTo>
                    <a:pt x="9028" y="5923"/>
                    <a:pt x="8691" y="6185"/>
                    <a:pt x="8500" y="6597"/>
                  </a:cubicBezTo>
                  <a:cubicBezTo>
                    <a:pt x="8369" y="6030"/>
                    <a:pt x="7778" y="5688"/>
                    <a:pt x="7192" y="5688"/>
                  </a:cubicBezTo>
                  <a:cubicBezTo>
                    <a:pt x="6995" y="5688"/>
                    <a:pt x="6799" y="5726"/>
                    <a:pt x="6622" y="5808"/>
                  </a:cubicBezTo>
                  <a:cubicBezTo>
                    <a:pt x="5916" y="6132"/>
                    <a:pt x="5530" y="6943"/>
                    <a:pt x="5507" y="7720"/>
                  </a:cubicBezTo>
                  <a:cubicBezTo>
                    <a:pt x="5495" y="8149"/>
                    <a:pt x="5575" y="8569"/>
                    <a:pt x="5702" y="8979"/>
                  </a:cubicBezTo>
                  <a:cubicBezTo>
                    <a:pt x="3716" y="9857"/>
                    <a:pt x="1794" y="10854"/>
                    <a:pt x="0" y="12034"/>
                  </a:cubicBezTo>
                  <a:lnTo>
                    <a:pt x="0" y="33984"/>
                  </a:lnTo>
                  <a:lnTo>
                    <a:pt x="100978" y="33984"/>
                  </a:lnTo>
                  <a:lnTo>
                    <a:pt x="100978" y="13974"/>
                  </a:lnTo>
                  <a:cubicBezTo>
                    <a:pt x="99586" y="13079"/>
                    <a:pt x="98164" y="12230"/>
                    <a:pt x="96720" y="11421"/>
                  </a:cubicBezTo>
                  <a:lnTo>
                    <a:pt x="96719" y="11421"/>
                  </a:lnTo>
                  <a:cubicBezTo>
                    <a:pt x="97194" y="10239"/>
                    <a:pt x="97370" y="8851"/>
                    <a:pt x="96746" y="7746"/>
                  </a:cubicBezTo>
                  <a:cubicBezTo>
                    <a:pt x="96628" y="7537"/>
                    <a:pt x="96478" y="7338"/>
                    <a:pt x="96273" y="7210"/>
                  </a:cubicBezTo>
                  <a:cubicBezTo>
                    <a:pt x="96114" y="7112"/>
                    <a:pt x="95937" y="7068"/>
                    <a:pt x="95756" y="7068"/>
                  </a:cubicBezTo>
                  <a:cubicBezTo>
                    <a:pt x="95327" y="7068"/>
                    <a:pt x="94878" y="7316"/>
                    <a:pt x="94610" y="7672"/>
                  </a:cubicBezTo>
                  <a:cubicBezTo>
                    <a:pt x="94231" y="8177"/>
                    <a:pt x="94039" y="8982"/>
                    <a:pt x="93943" y="9607"/>
                  </a:cubicBezTo>
                  <a:cubicBezTo>
                    <a:pt x="93824" y="9272"/>
                    <a:pt x="93466" y="9080"/>
                    <a:pt x="93117" y="9080"/>
                  </a:cubicBezTo>
                  <a:cubicBezTo>
                    <a:pt x="92926" y="9080"/>
                    <a:pt x="92737" y="9138"/>
                    <a:pt x="92592" y="9262"/>
                  </a:cubicBezTo>
                  <a:cubicBezTo>
                    <a:pt x="89011" y="7515"/>
                    <a:pt x="85305" y="6018"/>
                    <a:pt x="81513" y="4770"/>
                  </a:cubicBezTo>
                  <a:cubicBezTo>
                    <a:pt x="81639" y="4237"/>
                    <a:pt x="81587" y="3636"/>
                    <a:pt x="81222" y="3233"/>
                  </a:cubicBezTo>
                  <a:cubicBezTo>
                    <a:pt x="80974" y="2959"/>
                    <a:pt x="80475" y="2736"/>
                    <a:pt x="80064" y="2736"/>
                  </a:cubicBezTo>
                  <a:cubicBezTo>
                    <a:pt x="79830" y="2736"/>
                    <a:pt x="79625" y="2808"/>
                    <a:pt x="79510" y="2984"/>
                  </a:cubicBezTo>
                  <a:cubicBezTo>
                    <a:pt x="79855" y="2293"/>
                    <a:pt x="79349" y="1333"/>
                    <a:pt x="78584" y="1227"/>
                  </a:cubicBezTo>
                  <a:cubicBezTo>
                    <a:pt x="78525" y="1218"/>
                    <a:pt x="78467" y="1215"/>
                    <a:pt x="78408" y="1215"/>
                  </a:cubicBezTo>
                  <a:cubicBezTo>
                    <a:pt x="78109" y="1215"/>
                    <a:pt x="77812" y="1314"/>
                    <a:pt x="77540" y="1447"/>
                  </a:cubicBezTo>
                  <a:cubicBezTo>
                    <a:pt x="76827" y="1798"/>
                    <a:pt x="76251" y="2405"/>
                    <a:pt x="75907" y="3121"/>
                  </a:cubicBezTo>
                  <a:cubicBezTo>
                    <a:pt x="71048" y="1856"/>
                    <a:pt x="66083" y="979"/>
                    <a:pt x="61093" y="489"/>
                  </a:cubicBezTo>
                  <a:cubicBezTo>
                    <a:pt x="57723" y="159"/>
                    <a:pt x="54343" y="0"/>
                    <a:pt x="509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60340" y="3887426"/>
              <a:ext cx="3083459" cy="1332270"/>
            </a:xfrm>
            <a:custGeom>
              <a:avLst/>
              <a:gdLst/>
              <a:ahLst/>
              <a:cxnLst/>
              <a:rect l="l" t="t" r="r" b="b"/>
              <a:pathLst>
                <a:path w="38967" h="16837" extrusionOk="0">
                  <a:moveTo>
                    <a:pt x="35832" y="0"/>
                  </a:moveTo>
                  <a:cubicBezTo>
                    <a:pt x="35758" y="0"/>
                    <a:pt x="35684" y="1"/>
                    <a:pt x="35611" y="3"/>
                  </a:cubicBezTo>
                  <a:cubicBezTo>
                    <a:pt x="31564" y="96"/>
                    <a:pt x="27646" y="2907"/>
                    <a:pt x="26834" y="6871"/>
                  </a:cubicBezTo>
                  <a:cubicBezTo>
                    <a:pt x="26356" y="6597"/>
                    <a:pt x="25813" y="6469"/>
                    <a:pt x="25265" y="6469"/>
                  </a:cubicBezTo>
                  <a:cubicBezTo>
                    <a:pt x="24549" y="6469"/>
                    <a:pt x="23825" y="6687"/>
                    <a:pt x="23226" y="7083"/>
                  </a:cubicBezTo>
                  <a:cubicBezTo>
                    <a:pt x="22168" y="7783"/>
                    <a:pt x="21048" y="9120"/>
                    <a:pt x="20802" y="10363"/>
                  </a:cubicBezTo>
                  <a:cubicBezTo>
                    <a:pt x="19898" y="9208"/>
                    <a:pt x="18984" y="8045"/>
                    <a:pt x="17863" y="7102"/>
                  </a:cubicBezTo>
                  <a:cubicBezTo>
                    <a:pt x="16739" y="6158"/>
                    <a:pt x="15374" y="5440"/>
                    <a:pt x="13914" y="5332"/>
                  </a:cubicBezTo>
                  <a:cubicBezTo>
                    <a:pt x="13781" y="5322"/>
                    <a:pt x="13648" y="5317"/>
                    <a:pt x="13515" y="5317"/>
                  </a:cubicBezTo>
                  <a:cubicBezTo>
                    <a:pt x="12761" y="5317"/>
                    <a:pt x="12009" y="5471"/>
                    <a:pt x="11299" y="5726"/>
                  </a:cubicBezTo>
                  <a:cubicBezTo>
                    <a:pt x="7897" y="6946"/>
                    <a:pt x="5496" y="10826"/>
                    <a:pt x="5962" y="14410"/>
                  </a:cubicBezTo>
                  <a:cubicBezTo>
                    <a:pt x="5363" y="13841"/>
                    <a:pt x="4543" y="13562"/>
                    <a:pt x="3717" y="13562"/>
                  </a:cubicBezTo>
                  <a:cubicBezTo>
                    <a:pt x="3071" y="13562"/>
                    <a:pt x="2420" y="13733"/>
                    <a:pt x="1868" y="14069"/>
                  </a:cubicBezTo>
                  <a:cubicBezTo>
                    <a:pt x="887" y="14666"/>
                    <a:pt x="234" y="15709"/>
                    <a:pt x="1" y="16837"/>
                  </a:cubicBezTo>
                  <a:lnTo>
                    <a:pt x="38966" y="16837"/>
                  </a:lnTo>
                  <a:lnTo>
                    <a:pt x="38966" y="502"/>
                  </a:lnTo>
                  <a:lnTo>
                    <a:pt x="38965" y="502"/>
                  </a:lnTo>
                  <a:cubicBezTo>
                    <a:pt x="37956" y="175"/>
                    <a:pt x="36900" y="0"/>
                    <a:pt x="35832" y="0"/>
                  </a:cubicBezTo>
                  <a:close/>
                </a:path>
              </a:pathLst>
            </a:custGeom>
            <a:solidFill>
              <a:srgbClr val="2D9537">
                <a:alpha val="5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86400" y="1757767"/>
            <a:ext cx="8019200" cy="1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Chango"/>
                <a:ea typeface="Chango"/>
                <a:cs typeface="Chango"/>
                <a:sym typeface="Chang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274133" y="3844567"/>
            <a:ext cx="5643600" cy="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372100" y="335434"/>
            <a:ext cx="11099976" cy="6088508"/>
            <a:chOff x="279075" y="251575"/>
            <a:chExt cx="8324982" cy="4566381"/>
          </a:xfrm>
        </p:grpSpPr>
        <p:sp>
          <p:nvSpPr>
            <p:cNvPr id="16" name="Google Shape;16;p2"/>
            <p:cNvSpPr/>
            <p:nvPr/>
          </p:nvSpPr>
          <p:spPr>
            <a:xfrm>
              <a:off x="279075" y="251575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" name="Google Shape;17;p2"/>
            <p:cNvGrpSpPr/>
            <p:nvPr/>
          </p:nvGrpSpPr>
          <p:grpSpPr>
            <a:xfrm>
              <a:off x="356521" y="938191"/>
              <a:ext cx="364861" cy="363915"/>
              <a:chOff x="2789668" y="759261"/>
              <a:chExt cx="440069" cy="438928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" name="Google Shape;27;p2"/>
            <p:cNvGrpSpPr/>
            <p:nvPr/>
          </p:nvGrpSpPr>
          <p:grpSpPr>
            <a:xfrm>
              <a:off x="8239196" y="4454041"/>
              <a:ext cx="364861" cy="363915"/>
              <a:chOff x="2789668" y="759261"/>
              <a:chExt cx="440069" cy="438928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67634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-11600" y="1739468"/>
            <a:ext cx="12215163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" name="Google Shape;39;p3"/>
          <p:cNvGrpSpPr/>
          <p:nvPr/>
        </p:nvGrpSpPr>
        <p:grpSpPr>
          <a:xfrm>
            <a:off x="-11200" y="5519227"/>
            <a:ext cx="12215032" cy="1338765"/>
            <a:chOff x="0" y="4139430"/>
            <a:chExt cx="9143901" cy="1004074"/>
          </a:xfrm>
        </p:grpSpPr>
        <p:grpSp>
          <p:nvGrpSpPr>
            <p:cNvPr id="40" name="Google Shape;40;p3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41" name="Google Shape;41;p3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4" name="Google Shape;44;p3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45" name="Google Shape;45;p3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" name="Google Shape;46;p3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7" name="Google Shape;47;p3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" name="Google Shape;48;p3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49" name="Google Shape;49;p3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1" name="Google Shape;61;p3"/>
          <p:cNvSpPr txBox="1">
            <a:spLocks noGrp="1"/>
          </p:cNvSpPr>
          <p:nvPr>
            <p:ph type="title"/>
          </p:nvPr>
        </p:nvSpPr>
        <p:spPr>
          <a:xfrm>
            <a:off x="3231067" y="2536900"/>
            <a:ext cx="5681200" cy="16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989919" y="2536893"/>
            <a:ext cx="1948400" cy="12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1"/>
          </p:nvPr>
        </p:nvSpPr>
        <p:spPr>
          <a:xfrm>
            <a:off x="3231067" y="4413157"/>
            <a:ext cx="5587200" cy="3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4" name="Google Shape;64;p3"/>
          <p:cNvGrpSpPr/>
          <p:nvPr/>
        </p:nvGrpSpPr>
        <p:grpSpPr>
          <a:xfrm>
            <a:off x="182728" y="125098"/>
            <a:ext cx="11901669" cy="2664095"/>
            <a:chOff x="137046" y="93823"/>
            <a:chExt cx="8926252" cy="1998071"/>
          </a:xfrm>
        </p:grpSpPr>
        <p:grpSp>
          <p:nvGrpSpPr>
            <p:cNvPr id="65" name="Google Shape;65;p3"/>
            <p:cNvGrpSpPr/>
            <p:nvPr/>
          </p:nvGrpSpPr>
          <p:grpSpPr>
            <a:xfrm rot="-3288692">
              <a:off x="173642" y="630462"/>
              <a:ext cx="459724" cy="327912"/>
              <a:chOff x="4879302" y="1958088"/>
              <a:chExt cx="715237" cy="510165"/>
            </a:xfrm>
          </p:grpSpPr>
          <p:sp>
            <p:nvSpPr>
              <p:cNvPr id="66" name="Google Shape;66;p3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69" name="Google Shape;69;p3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70" name="Google Shape;70;p3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" name="Google Shape;71;p3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" name="Google Shape;72;p3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" name="Google Shape;73;p3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" name="Google Shape;74;p3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" name="Google Shape;75;p3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" name="Google Shape;76;p3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" name="Google Shape;77;p3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" name="Google Shape;78;p3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" name="Google Shape;79;p3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" name="Google Shape;80;p3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1" name="Google Shape;81;p3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" name="Google Shape;82;p3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" name="Google Shape;83;p3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4" name="Google Shape;84;p3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5" name="Google Shape;85;p3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" name="Google Shape;86;p3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" name="Google Shape;87;p3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" name="Google Shape;88;p3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" name="Google Shape;89;p3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" name="Google Shape;90;p3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" name="Google Shape;91;p3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92" name="Google Shape;92;p3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6" name="Google Shape;96;p3"/>
            <p:cNvSpPr/>
            <p:nvPr/>
          </p:nvSpPr>
          <p:spPr>
            <a:xfrm>
              <a:off x="8276175" y="1049575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675780" y="252528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8" name="Google Shape;98;p3"/>
            <p:cNvGrpSpPr/>
            <p:nvPr/>
          </p:nvGrpSpPr>
          <p:grpSpPr>
            <a:xfrm rot="1716158">
              <a:off x="7445739" y="183853"/>
              <a:ext cx="459711" cy="327903"/>
              <a:chOff x="4879302" y="1958088"/>
              <a:chExt cx="715237" cy="510165"/>
            </a:xfrm>
          </p:grpSpPr>
          <p:sp>
            <p:nvSpPr>
              <p:cNvPr id="99" name="Google Shape;99;p3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2" name="Google Shape;102;p3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103" name="Google Shape;103;p3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" name="Google Shape;104;p3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" name="Google Shape;105;p3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" name="Google Shape;106;p3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" name="Google Shape;107;p3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" name="Google Shape;109;p3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" name="Google Shape;110;p3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" name="Google Shape;112;p3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" name="Google Shape;113;p3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" name="Google Shape;114;p3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" name="Google Shape;115;p3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" name="Google Shape;116;p3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" name="Google Shape;117;p3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" name="Google Shape;118;p3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" name="Google Shape;119;p3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" name="Google Shape;120;p3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" name="Google Shape;121;p3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" name="Google Shape;122;p3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" name="Google Shape;123;p3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" name="Google Shape;124;p3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25" name="Google Shape;125;p3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9" name="Google Shape;129;p3"/>
            <p:cNvGrpSpPr/>
            <p:nvPr/>
          </p:nvGrpSpPr>
          <p:grpSpPr>
            <a:xfrm>
              <a:off x="8494771" y="1727978"/>
              <a:ext cx="364861" cy="363915"/>
              <a:chOff x="2789668" y="759261"/>
              <a:chExt cx="440069" cy="438928"/>
            </a:xfrm>
          </p:grpSpPr>
          <p:sp>
            <p:nvSpPr>
              <p:cNvPr id="130" name="Google Shape;130;p3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46949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6"/>
          <p:cNvGrpSpPr/>
          <p:nvPr/>
        </p:nvGrpSpPr>
        <p:grpSpPr>
          <a:xfrm>
            <a:off x="-11600" y="1739469"/>
            <a:ext cx="12215432" cy="5118524"/>
            <a:chOff x="-8700" y="1304601"/>
            <a:chExt cx="9161574" cy="3838893"/>
          </a:xfrm>
        </p:grpSpPr>
        <p:sp>
          <p:nvSpPr>
            <p:cNvPr id="200" name="Google Shape;200;p6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1" name="Google Shape;201;p6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202" name="Google Shape;202;p6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203" name="Google Shape;203;p6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4" name="Google Shape;204;p6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5" name="Google Shape;205;p6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206" name="Google Shape;206;p6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207" name="Google Shape;207;p6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08" name="Google Shape;208;p6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209" name="Google Shape;209;p6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0" name="Google Shape;210;p6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211" name="Google Shape;211;p6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2" name="Google Shape;212;p6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3" name="Google Shape;213;p6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" name="Google Shape;214;p6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" name="Google Shape;215;p6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6" name="Google Shape;216;p6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7" name="Google Shape;217;p6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" name="Google Shape;218;p6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" name="Google Shape;219;p6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" name="Google Shape;220;p6"/>
                <p:cNvSpPr/>
                <p:nvPr/>
              </p:nvSpPr>
              <p:spPr>
                <a:xfrm>
                  <a:off x="4231687" y="1766527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" name="Google Shape;221;p6"/>
                <p:cNvSpPr/>
                <p:nvPr/>
              </p:nvSpPr>
              <p:spPr>
                <a:xfrm>
                  <a:off x="4203787" y="1794427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" name="Google Shape;222;p6"/>
                <p:cNvSpPr/>
                <p:nvPr/>
              </p:nvSpPr>
              <p:spPr>
                <a:xfrm>
                  <a:off x="4254537" y="1787902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223" name="Google Shape;223;p6"/>
          <p:cNvGrpSpPr/>
          <p:nvPr/>
        </p:nvGrpSpPr>
        <p:grpSpPr>
          <a:xfrm>
            <a:off x="-380994" y="121796"/>
            <a:ext cx="12416803" cy="4917096"/>
            <a:chOff x="-285745" y="91347"/>
            <a:chExt cx="9312602" cy="3687822"/>
          </a:xfrm>
        </p:grpSpPr>
        <p:sp>
          <p:nvSpPr>
            <p:cNvPr id="224" name="Google Shape;224;p6"/>
            <p:cNvSpPr/>
            <p:nvPr/>
          </p:nvSpPr>
          <p:spPr>
            <a:xfrm>
              <a:off x="1488950" y="118725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-285745" y="14492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8196071" y="91347"/>
              <a:ext cx="662289" cy="258050"/>
            </a:xfrm>
            <a:custGeom>
              <a:avLst/>
              <a:gdLst/>
              <a:ahLst/>
              <a:cxnLst/>
              <a:rect l="l" t="t" r="r" b="b"/>
              <a:pathLst>
                <a:path w="12156" h="3324" extrusionOk="0">
                  <a:moveTo>
                    <a:pt x="4777" y="1"/>
                  </a:moveTo>
                  <a:cubicBezTo>
                    <a:pt x="4694" y="1"/>
                    <a:pt x="4611" y="4"/>
                    <a:pt x="4528" y="12"/>
                  </a:cubicBezTo>
                  <a:cubicBezTo>
                    <a:pt x="3845" y="71"/>
                    <a:pt x="3198" y="354"/>
                    <a:pt x="2614" y="710"/>
                  </a:cubicBezTo>
                  <a:cubicBezTo>
                    <a:pt x="1560" y="1352"/>
                    <a:pt x="657" y="2242"/>
                    <a:pt x="1" y="3286"/>
                  </a:cubicBezTo>
                  <a:lnTo>
                    <a:pt x="480" y="3324"/>
                  </a:lnTo>
                  <a:lnTo>
                    <a:pt x="12156" y="3324"/>
                  </a:lnTo>
                  <a:cubicBezTo>
                    <a:pt x="12116" y="2856"/>
                    <a:pt x="11890" y="2400"/>
                    <a:pt x="11522" y="2106"/>
                  </a:cubicBezTo>
                  <a:cubicBezTo>
                    <a:pt x="11143" y="1803"/>
                    <a:pt x="10586" y="1622"/>
                    <a:pt x="10093" y="1622"/>
                  </a:cubicBezTo>
                  <a:cubicBezTo>
                    <a:pt x="10068" y="1622"/>
                    <a:pt x="10043" y="1622"/>
                    <a:pt x="10019" y="1623"/>
                  </a:cubicBezTo>
                  <a:cubicBezTo>
                    <a:pt x="9510" y="1642"/>
                    <a:pt x="9084" y="1662"/>
                    <a:pt x="8612" y="1858"/>
                  </a:cubicBezTo>
                  <a:cubicBezTo>
                    <a:pt x="8051" y="2091"/>
                    <a:pt x="7436" y="2580"/>
                    <a:pt x="7263" y="3163"/>
                  </a:cubicBezTo>
                  <a:cubicBezTo>
                    <a:pt x="7202" y="2250"/>
                    <a:pt x="7082" y="1256"/>
                    <a:pt x="6428" y="618"/>
                  </a:cubicBezTo>
                  <a:cubicBezTo>
                    <a:pt x="5996" y="196"/>
                    <a:pt x="5383" y="1"/>
                    <a:pt x="4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27" name="Google Shape;227;p6"/>
            <p:cNvGrpSpPr/>
            <p:nvPr/>
          </p:nvGrpSpPr>
          <p:grpSpPr>
            <a:xfrm>
              <a:off x="196071" y="810203"/>
              <a:ext cx="364861" cy="363915"/>
              <a:chOff x="2789668" y="759261"/>
              <a:chExt cx="440069" cy="438928"/>
            </a:xfrm>
          </p:grpSpPr>
          <p:sp>
            <p:nvSpPr>
              <p:cNvPr id="228" name="Google Shape;228;p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7" name="Google Shape;237;p6"/>
            <p:cNvGrpSpPr/>
            <p:nvPr/>
          </p:nvGrpSpPr>
          <p:grpSpPr>
            <a:xfrm>
              <a:off x="8661996" y="3415253"/>
              <a:ext cx="364861" cy="363915"/>
              <a:chOff x="2789668" y="759261"/>
              <a:chExt cx="440069" cy="438928"/>
            </a:xfrm>
          </p:grpSpPr>
          <p:sp>
            <p:nvSpPr>
              <p:cNvPr id="238" name="Google Shape;238;p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" name="Google Shape;240;p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" name="Google Shape;245;p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" name="Google Shape;246;p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7" name="Google Shape;247;p6"/>
            <p:cNvGrpSpPr/>
            <p:nvPr/>
          </p:nvGrpSpPr>
          <p:grpSpPr>
            <a:xfrm rot="-3288692">
              <a:off x="-105358" y="2800137"/>
              <a:ext cx="459724" cy="327912"/>
              <a:chOff x="4879302" y="1958088"/>
              <a:chExt cx="715237" cy="510165"/>
            </a:xfrm>
          </p:grpSpPr>
          <p:sp>
            <p:nvSpPr>
              <p:cNvPr id="248" name="Google Shape;248;p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" name="Google Shape;249;p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51" name="Google Shape;251;p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252" name="Google Shape;252;p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3" name="Google Shape;253;p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4" name="Google Shape;254;p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5" name="Google Shape;255;p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6" name="Google Shape;256;p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7" name="Google Shape;257;p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8" name="Google Shape;258;p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" name="Google Shape;259;p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" name="Google Shape;260;p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" name="Google Shape;261;p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" name="Google Shape;262;p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" name="Google Shape;263;p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" name="Google Shape;264;p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" name="Google Shape;265;p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" name="Google Shape;266;p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" name="Google Shape;267;p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" name="Google Shape;268;p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" name="Google Shape;269;p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" name="Google Shape;270;p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" name="Google Shape;271;p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" name="Google Shape;272;p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" name="Google Shape;273;p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74" name="Google Shape;274;p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78" name="Google Shape;278;p6"/>
          <p:cNvSpPr txBox="1">
            <a:spLocks noGrp="1"/>
          </p:cNvSpPr>
          <p:nvPr>
            <p:ph type="title"/>
          </p:nvPr>
        </p:nvSpPr>
        <p:spPr>
          <a:xfrm>
            <a:off x="960000" y="682767"/>
            <a:ext cx="10272000" cy="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59099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"/>
          <p:cNvSpPr/>
          <p:nvPr/>
        </p:nvSpPr>
        <p:spPr>
          <a:xfrm>
            <a:off x="-11600" y="1739468"/>
            <a:ext cx="12215163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1" name="Google Shape;281;p7"/>
          <p:cNvGrpSpPr/>
          <p:nvPr/>
        </p:nvGrpSpPr>
        <p:grpSpPr>
          <a:xfrm>
            <a:off x="-11200" y="5519227"/>
            <a:ext cx="12215032" cy="1338765"/>
            <a:chOff x="0" y="4139430"/>
            <a:chExt cx="9143901" cy="1004074"/>
          </a:xfrm>
        </p:grpSpPr>
        <p:grpSp>
          <p:nvGrpSpPr>
            <p:cNvPr id="282" name="Google Shape;282;p7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283" name="Google Shape;283;p7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7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7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86" name="Google Shape;286;p7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287" name="Google Shape;287;p7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" name="Google Shape;288;p7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89" name="Google Shape;289;p7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0" name="Google Shape;290;p7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291" name="Google Shape;291;p7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7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7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7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7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7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7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7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" name="Google Shape;299;p7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" name="Google Shape;300;p7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7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7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03" name="Google Shape;303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7"/>
          <p:cNvSpPr txBox="1">
            <a:spLocks noGrp="1"/>
          </p:cNvSpPr>
          <p:nvPr>
            <p:ph type="body" idx="1"/>
          </p:nvPr>
        </p:nvSpPr>
        <p:spPr>
          <a:xfrm>
            <a:off x="1484133" y="1626900"/>
            <a:ext cx="6939600" cy="42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53680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9"/>
          <p:cNvSpPr/>
          <p:nvPr/>
        </p:nvSpPr>
        <p:spPr>
          <a:xfrm>
            <a:off x="-11600" y="1739468"/>
            <a:ext cx="12215163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4" name="Google Shape;384;p9"/>
          <p:cNvGrpSpPr/>
          <p:nvPr/>
        </p:nvGrpSpPr>
        <p:grpSpPr>
          <a:xfrm>
            <a:off x="-11200" y="5519227"/>
            <a:ext cx="12215032" cy="1338765"/>
            <a:chOff x="0" y="4139430"/>
            <a:chExt cx="9143901" cy="1004074"/>
          </a:xfrm>
        </p:grpSpPr>
        <p:grpSp>
          <p:nvGrpSpPr>
            <p:cNvPr id="385" name="Google Shape;385;p9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386" name="Google Shape;386;p9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9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9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89" name="Google Shape;389;p9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390" name="Google Shape;390;p9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" name="Google Shape;391;p9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392" name="Google Shape;392;p9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3" name="Google Shape;393;p9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394" name="Google Shape;394;p9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9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9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9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9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9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06" name="Google Shape;406;p9"/>
          <p:cNvSpPr txBox="1">
            <a:spLocks noGrp="1"/>
          </p:cNvSpPr>
          <p:nvPr>
            <p:ph type="title"/>
          </p:nvPr>
        </p:nvSpPr>
        <p:spPr>
          <a:xfrm>
            <a:off x="5415233" y="2992300"/>
            <a:ext cx="5813600" cy="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7" name="Google Shape;407;p9"/>
          <p:cNvSpPr txBox="1">
            <a:spLocks noGrp="1"/>
          </p:cNvSpPr>
          <p:nvPr>
            <p:ph type="subTitle" idx="1"/>
          </p:nvPr>
        </p:nvSpPr>
        <p:spPr>
          <a:xfrm>
            <a:off x="5415233" y="3987391"/>
            <a:ext cx="58136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8" name="Google Shape;408;p9"/>
          <p:cNvGrpSpPr/>
          <p:nvPr/>
        </p:nvGrpSpPr>
        <p:grpSpPr>
          <a:xfrm>
            <a:off x="4983507" y="39056"/>
            <a:ext cx="7092997" cy="6757609"/>
            <a:chOff x="3737630" y="29291"/>
            <a:chExt cx="5319748" cy="5068207"/>
          </a:xfrm>
        </p:grpSpPr>
        <p:sp>
          <p:nvSpPr>
            <p:cNvPr id="409" name="Google Shape;409;p9"/>
            <p:cNvSpPr/>
            <p:nvPr/>
          </p:nvSpPr>
          <p:spPr>
            <a:xfrm>
              <a:off x="3737630" y="20197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0" name="Google Shape;410;p9"/>
            <p:cNvGrpSpPr/>
            <p:nvPr/>
          </p:nvGrpSpPr>
          <p:grpSpPr>
            <a:xfrm>
              <a:off x="5148246" y="29291"/>
              <a:ext cx="364861" cy="363915"/>
              <a:chOff x="2789668" y="759261"/>
              <a:chExt cx="440069" cy="438928"/>
            </a:xfrm>
          </p:grpSpPr>
          <p:sp>
            <p:nvSpPr>
              <p:cNvPr id="411" name="Google Shape;411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" name="Google Shape;420;p9"/>
            <p:cNvGrpSpPr/>
            <p:nvPr/>
          </p:nvGrpSpPr>
          <p:grpSpPr>
            <a:xfrm rot="1707536">
              <a:off x="3846113" y="4679852"/>
              <a:ext cx="459736" cy="327921"/>
              <a:chOff x="4879302" y="1958088"/>
              <a:chExt cx="715237" cy="510165"/>
            </a:xfrm>
          </p:grpSpPr>
          <p:sp>
            <p:nvSpPr>
              <p:cNvPr id="421" name="Google Shape;421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24" name="Google Shape;424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25" name="Google Shape;425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" name="Google Shape;426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" name="Google Shape;427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" name="Google Shape;428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" name="Google Shape;429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" name="Google Shape;430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" name="Google Shape;431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" name="Google Shape;432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" name="Google Shape;433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" name="Google Shape;434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" name="Google Shape;435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" name="Google Shape;436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" name="Google Shape;437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" name="Google Shape;438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" name="Google Shape;439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" name="Google Shape;440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" name="Google Shape;441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" name="Google Shape;442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" name="Google Shape;443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" name="Google Shape;444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" name="Google Shape;445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" name="Google Shape;446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47" name="Google Shape;447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" name="Google Shape;449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1" name="Google Shape;451;p9"/>
            <p:cNvGrpSpPr/>
            <p:nvPr/>
          </p:nvGrpSpPr>
          <p:grpSpPr>
            <a:xfrm rot="1707536">
              <a:off x="8547288" y="1174952"/>
              <a:ext cx="459736" cy="327921"/>
              <a:chOff x="4879302" y="1958088"/>
              <a:chExt cx="715237" cy="510165"/>
            </a:xfrm>
          </p:grpSpPr>
          <p:sp>
            <p:nvSpPr>
              <p:cNvPr id="452" name="Google Shape;452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" name="Google Shape;45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4" name="Google Shape;454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55" name="Google Shape;455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56" name="Google Shape;456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7" name="Google Shape;457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8" name="Google Shape;458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9" name="Google Shape;459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0" name="Google Shape;460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1" name="Google Shape;461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2" name="Google Shape;462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3" name="Google Shape;463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4" name="Google Shape;464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5" name="Google Shape;465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6" name="Google Shape;466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7" name="Google Shape;467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8" name="Google Shape;468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9" name="Google Shape;469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0" name="Google Shape;470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1" name="Google Shape;471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2" name="Google Shape;472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3" name="Google Shape;473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4" name="Google Shape;474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5" name="Google Shape;475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6" name="Google Shape;476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7" name="Google Shape;477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78" name="Google Shape;478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2" name="Google Shape;482;p9"/>
            <p:cNvGrpSpPr/>
            <p:nvPr/>
          </p:nvGrpSpPr>
          <p:grpSpPr>
            <a:xfrm>
              <a:off x="8594721" y="3339116"/>
              <a:ext cx="364861" cy="363915"/>
              <a:chOff x="2789668" y="759261"/>
              <a:chExt cx="440069" cy="438928"/>
            </a:xfrm>
          </p:grpSpPr>
          <p:sp>
            <p:nvSpPr>
              <p:cNvPr id="483" name="Google Shape;483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30594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1"/>
          <p:cNvSpPr/>
          <p:nvPr/>
        </p:nvSpPr>
        <p:spPr>
          <a:xfrm>
            <a:off x="-11600" y="1739468"/>
            <a:ext cx="12215163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6" name="Google Shape;496;p11"/>
          <p:cNvGrpSpPr/>
          <p:nvPr/>
        </p:nvGrpSpPr>
        <p:grpSpPr>
          <a:xfrm>
            <a:off x="-11200" y="5519227"/>
            <a:ext cx="12215032" cy="1338765"/>
            <a:chOff x="0" y="4139430"/>
            <a:chExt cx="9143901" cy="1004074"/>
          </a:xfrm>
        </p:grpSpPr>
        <p:grpSp>
          <p:nvGrpSpPr>
            <p:cNvPr id="497" name="Google Shape;497;p11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498" name="Google Shape;498;p11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" name="Google Shape;499;p11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" name="Google Shape;500;p11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01" name="Google Shape;501;p11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502" name="Google Shape;502;p11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" name="Google Shape;503;p11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04" name="Google Shape;504;p11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5" name="Google Shape;505;p11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506" name="Google Shape;506;p11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11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8" name="Google Shape;508;p11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9" name="Google Shape;509;p11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11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11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" name="Google Shape;512;p11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" name="Google Shape;513;p11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4" name="Google Shape;514;p11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" name="Google Shape;515;p11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" name="Google Shape;516;p11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" name="Google Shape;517;p11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18" name="Google Shape;518;p11"/>
          <p:cNvSpPr txBox="1">
            <a:spLocks noGrp="1"/>
          </p:cNvSpPr>
          <p:nvPr>
            <p:ph type="title" hasCustomPrompt="1"/>
          </p:nvPr>
        </p:nvSpPr>
        <p:spPr>
          <a:xfrm>
            <a:off x="1282200" y="2077967"/>
            <a:ext cx="96276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19" name="Google Shape;519;p11"/>
          <p:cNvSpPr txBox="1">
            <a:spLocks noGrp="1"/>
          </p:cNvSpPr>
          <p:nvPr>
            <p:ph type="subTitle" idx="1"/>
          </p:nvPr>
        </p:nvSpPr>
        <p:spPr>
          <a:xfrm>
            <a:off x="1282200" y="4092833"/>
            <a:ext cx="9627600" cy="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5161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2066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p14"/>
          <p:cNvGrpSpPr/>
          <p:nvPr/>
        </p:nvGrpSpPr>
        <p:grpSpPr>
          <a:xfrm>
            <a:off x="-11600" y="1739469"/>
            <a:ext cx="12215432" cy="5118524"/>
            <a:chOff x="-8700" y="1304601"/>
            <a:chExt cx="9161574" cy="3838893"/>
          </a:xfrm>
        </p:grpSpPr>
        <p:sp>
          <p:nvSpPr>
            <p:cNvPr id="648" name="Google Shape;648;p14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49" name="Google Shape;649;p14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650" name="Google Shape;650;p14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651" name="Google Shape;651;p14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52" name="Google Shape;652;p14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53" name="Google Shape;653;p14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654" name="Google Shape;654;p14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655" name="Google Shape;655;p14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56" name="Google Shape;656;p14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657" name="Google Shape;657;p14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58" name="Google Shape;658;p14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659" name="Google Shape;659;p14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0" name="Google Shape;660;p14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1" name="Google Shape;661;p14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2" name="Google Shape;662;p14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3" name="Google Shape;663;p14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4" name="Google Shape;664;p14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5" name="Google Shape;665;p14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6" name="Google Shape;666;p14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7" name="Google Shape;667;p14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8" name="Google Shape;668;p14"/>
                <p:cNvSpPr/>
                <p:nvPr/>
              </p:nvSpPr>
              <p:spPr>
                <a:xfrm>
                  <a:off x="4231687" y="1766527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9" name="Google Shape;669;p14"/>
                <p:cNvSpPr/>
                <p:nvPr/>
              </p:nvSpPr>
              <p:spPr>
                <a:xfrm>
                  <a:off x="4203787" y="1794427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70" name="Google Shape;670;p14"/>
                <p:cNvSpPr/>
                <p:nvPr/>
              </p:nvSpPr>
              <p:spPr>
                <a:xfrm>
                  <a:off x="4254537" y="1787902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671" name="Google Shape;671;p14"/>
          <p:cNvGrpSpPr/>
          <p:nvPr/>
        </p:nvGrpSpPr>
        <p:grpSpPr>
          <a:xfrm>
            <a:off x="-380993" y="75411"/>
            <a:ext cx="11933503" cy="4788847"/>
            <a:chOff x="-285745" y="56558"/>
            <a:chExt cx="8950127" cy="3591635"/>
          </a:xfrm>
        </p:grpSpPr>
        <p:sp>
          <p:nvSpPr>
            <p:cNvPr id="672" name="Google Shape;672;p14"/>
            <p:cNvSpPr/>
            <p:nvPr/>
          </p:nvSpPr>
          <p:spPr>
            <a:xfrm>
              <a:off x="-285745" y="14492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73" name="Google Shape;673;p14"/>
            <p:cNvGrpSpPr/>
            <p:nvPr/>
          </p:nvGrpSpPr>
          <p:grpSpPr>
            <a:xfrm>
              <a:off x="8299521" y="3284278"/>
              <a:ext cx="364861" cy="363915"/>
              <a:chOff x="2789668" y="759261"/>
              <a:chExt cx="440069" cy="438928"/>
            </a:xfrm>
          </p:grpSpPr>
          <p:sp>
            <p:nvSpPr>
              <p:cNvPr id="674" name="Google Shape;67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5" name="Google Shape;67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" name="Google Shape;67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7" name="Google Shape;67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8" name="Google Shape;67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9" name="Google Shape;67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0" name="Google Shape;68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1" name="Google Shape;68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2" name="Google Shape;68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83" name="Google Shape;683;p14"/>
            <p:cNvGrpSpPr/>
            <p:nvPr/>
          </p:nvGrpSpPr>
          <p:grpSpPr>
            <a:xfrm>
              <a:off x="983121" y="253528"/>
              <a:ext cx="364861" cy="363915"/>
              <a:chOff x="2789668" y="759261"/>
              <a:chExt cx="440069" cy="438928"/>
            </a:xfrm>
          </p:grpSpPr>
          <p:sp>
            <p:nvSpPr>
              <p:cNvPr id="684" name="Google Shape;68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5" name="Google Shape;68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6" name="Google Shape;68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7" name="Google Shape;68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8" name="Google Shape;68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9" name="Google Shape;68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0" name="Google Shape;69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1" name="Google Shape;69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2" name="Google Shape;69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93" name="Google Shape;693;p14"/>
            <p:cNvGrpSpPr/>
            <p:nvPr/>
          </p:nvGrpSpPr>
          <p:grpSpPr>
            <a:xfrm rot="2870630">
              <a:off x="7573084" y="173046"/>
              <a:ext cx="459736" cy="327921"/>
              <a:chOff x="4879302" y="1958088"/>
              <a:chExt cx="715237" cy="510165"/>
            </a:xfrm>
          </p:grpSpPr>
          <p:sp>
            <p:nvSpPr>
              <p:cNvPr id="694" name="Google Shape;694;p14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5" name="Google Shape;695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6" name="Google Shape;696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697" name="Google Shape;697;p14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698" name="Google Shape;698;p14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99" name="Google Shape;699;p14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0" name="Google Shape;700;p14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1" name="Google Shape;701;p14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2" name="Google Shape;702;p14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3" name="Google Shape;703;p14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4" name="Google Shape;704;p14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5" name="Google Shape;705;p14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6" name="Google Shape;706;p14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7" name="Google Shape;707;p14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8" name="Google Shape;708;p14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9" name="Google Shape;709;p14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0" name="Google Shape;710;p14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1" name="Google Shape;711;p14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2" name="Google Shape;712;p14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3" name="Google Shape;713;p14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4" name="Google Shape;714;p14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5" name="Google Shape;715;p14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6" name="Google Shape;716;p14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7" name="Google Shape;717;p14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8" name="Google Shape;718;p14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9" name="Google Shape;719;p14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720" name="Google Shape;720;p14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1" name="Google Shape;721;p14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2" name="Google Shape;722;p14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3" name="Google Shape;723;p14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24" name="Google Shape;724;p14"/>
            <p:cNvSpPr/>
            <p:nvPr/>
          </p:nvSpPr>
          <p:spPr>
            <a:xfrm>
              <a:off x="5589525" y="1718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5" name="Google Shape;725;p14"/>
          <p:cNvSpPr txBox="1">
            <a:spLocks noGrp="1"/>
          </p:cNvSpPr>
          <p:nvPr>
            <p:ph type="title" hasCustomPrompt="1"/>
          </p:nvPr>
        </p:nvSpPr>
        <p:spPr>
          <a:xfrm>
            <a:off x="2590883" y="1826205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26" name="Google Shape;726;p14"/>
          <p:cNvSpPr txBox="1">
            <a:spLocks noGrp="1"/>
          </p:cNvSpPr>
          <p:nvPr>
            <p:ph type="subTitle" idx="1"/>
          </p:nvPr>
        </p:nvSpPr>
        <p:spPr>
          <a:xfrm>
            <a:off x="1635683" y="3133861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14"/>
          <p:cNvSpPr txBox="1">
            <a:spLocks noGrp="1"/>
          </p:cNvSpPr>
          <p:nvPr>
            <p:ph type="title" idx="2" hasCustomPrompt="1"/>
          </p:nvPr>
        </p:nvSpPr>
        <p:spPr>
          <a:xfrm>
            <a:off x="8396317" y="1826199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28" name="Google Shape;728;p14"/>
          <p:cNvSpPr txBox="1">
            <a:spLocks noGrp="1"/>
          </p:cNvSpPr>
          <p:nvPr>
            <p:ph type="subTitle" idx="3"/>
          </p:nvPr>
        </p:nvSpPr>
        <p:spPr>
          <a:xfrm>
            <a:off x="7441117" y="3133861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14"/>
          <p:cNvSpPr txBox="1">
            <a:spLocks noGrp="1"/>
          </p:cNvSpPr>
          <p:nvPr>
            <p:ph type="title" idx="4" hasCustomPrompt="1"/>
          </p:nvPr>
        </p:nvSpPr>
        <p:spPr>
          <a:xfrm>
            <a:off x="2590883" y="4066124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30" name="Google Shape;730;p14"/>
          <p:cNvSpPr txBox="1">
            <a:spLocks noGrp="1"/>
          </p:cNvSpPr>
          <p:nvPr>
            <p:ph type="subTitle" idx="5"/>
          </p:nvPr>
        </p:nvSpPr>
        <p:spPr>
          <a:xfrm>
            <a:off x="1635683" y="5372279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4"/>
          <p:cNvSpPr txBox="1">
            <a:spLocks noGrp="1"/>
          </p:cNvSpPr>
          <p:nvPr>
            <p:ph type="title" idx="6" hasCustomPrompt="1"/>
          </p:nvPr>
        </p:nvSpPr>
        <p:spPr>
          <a:xfrm>
            <a:off x="8396317" y="4066124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32" name="Google Shape;732;p14"/>
          <p:cNvSpPr txBox="1">
            <a:spLocks noGrp="1"/>
          </p:cNvSpPr>
          <p:nvPr>
            <p:ph type="subTitle" idx="7"/>
          </p:nvPr>
        </p:nvSpPr>
        <p:spPr>
          <a:xfrm>
            <a:off x="7441117" y="5372279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14"/>
          <p:cNvSpPr txBox="1">
            <a:spLocks noGrp="1"/>
          </p:cNvSpPr>
          <p:nvPr>
            <p:ph type="subTitle" idx="8"/>
          </p:nvPr>
        </p:nvSpPr>
        <p:spPr>
          <a:xfrm>
            <a:off x="1252683" y="26245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4" name="Google Shape;734;p14"/>
          <p:cNvSpPr txBox="1">
            <a:spLocks noGrp="1"/>
          </p:cNvSpPr>
          <p:nvPr>
            <p:ph type="subTitle" idx="9"/>
          </p:nvPr>
        </p:nvSpPr>
        <p:spPr>
          <a:xfrm>
            <a:off x="7058117" y="26245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5" name="Google Shape;735;p14"/>
          <p:cNvSpPr txBox="1">
            <a:spLocks noGrp="1"/>
          </p:cNvSpPr>
          <p:nvPr>
            <p:ph type="subTitle" idx="13"/>
          </p:nvPr>
        </p:nvSpPr>
        <p:spPr>
          <a:xfrm>
            <a:off x="1252683" y="48642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6" name="Google Shape;736;p14"/>
          <p:cNvSpPr txBox="1">
            <a:spLocks noGrp="1"/>
          </p:cNvSpPr>
          <p:nvPr>
            <p:ph type="subTitle" idx="14"/>
          </p:nvPr>
        </p:nvSpPr>
        <p:spPr>
          <a:xfrm>
            <a:off x="7058117" y="48642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7" name="Google Shape;737;p14"/>
          <p:cNvSpPr txBox="1">
            <a:spLocks noGrp="1"/>
          </p:cNvSpPr>
          <p:nvPr>
            <p:ph type="title" idx="15"/>
          </p:nvPr>
        </p:nvSpPr>
        <p:spPr>
          <a:xfrm>
            <a:off x="960000" y="682767"/>
            <a:ext cx="102720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08109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15"/>
          <p:cNvGrpSpPr/>
          <p:nvPr/>
        </p:nvGrpSpPr>
        <p:grpSpPr>
          <a:xfrm>
            <a:off x="-11600" y="1739469"/>
            <a:ext cx="12215432" cy="5118524"/>
            <a:chOff x="-8700" y="1304601"/>
            <a:chExt cx="9161574" cy="3838893"/>
          </a:xfrm>
        </p:grpSpPr>
        <p:sp>
          <p:nvSpPr>
            <p:cNvPr id="740" name="Google Shape;740;p15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41" name="Google Shape;741;p15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742" name="Google Shape;742;p15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743" name="Google Shape;743;p15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4" name="Google Shape;744;p15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5" name="Google Shape;745;p15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746" name="Google Shape;746;p15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747" name="Google Shape;747;p15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748" name="Google Shape;748;p15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749" name="Google Shape;749;p15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50" name="Google Shape;750;p15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751" name="Google Shape;751;p15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2" name="Google Shape;752;p15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3" name="Google Shape;753;p15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4" name="Google Shape;754;p15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5" name="Google Shape;755;p15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6" name="Google Shape;756;p15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7" name="Google Shape;757;p15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8" name="Google Shape;758;p15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9" name="Google Shape;759;p15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0" name="Google Shape;760;p15"/>
                <p:cNvSpPr/>
                <p:nvPr/>
              </p:nvSpPr>
              <p:spPr>
                <a:xfrm>
                  <a:off x="3810247" y="1735920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1" name="Google Shape;761;p15"/>
                <p:cNvSpPr/>
                <p:nvPr/>
              </p:nvSpPr>
              <p:spPr>
                <a:xfrm>
                  <a:off x="3782347" y="1763820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2" name="Google Shape;762;p15"/>
                <p:cNvSpPr/>
                <p:nvPr/>
              </p:nvSpPr>
              <p:spPr>
                <a:xfrm>
                  <a:off x="3833097" y="1757295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763" name="Google Shape;763;p15"/>
          <p:cNvGrpSpPr/>
          <p:nvPr/>
        </p:nvGrpSpPr>
        <p:grpSpPr>
          <a:xfrm>
            <a:off x="476695" y="-209762"/>
            <a:ext cx="9061856" cy="6957116"/>
            <a:chOff x="357521" y="-157322"/>
            <a:chExt cx="6796392" cy="5217837"/>
          </a:xfrm>
        </p:grpSpPr>
        <p:sp>
          <p:nvSpPr>
            <p:cNvPr id="764" name="Google Shape;764;p15"/>
            <p:cNvSpPr/>
            <p:nvPr/>
          </p:nvSpPr>
          <p:spPr>
            <a:xfrm>
              <a:off x="6477205" y="17627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365571" y="206597"/>
              <a:ext cx="662289" cy="258050"/>
            </a:xfrm>
            <a:custGeom>
              <a:avLst/>
              <a:gdLst/>
              <a:ahLst/>
              <a:cxnLst/>
              <a:rect l="l" t="t" r="r" b="b"/>
              <a:pathLst>
                <a:path w="12156" h="3324" extrusionOk="0">
                  <a:moveTo>
                    <a:pt x="4777" y="1"/>
                  </a:moveTo>
                  <a:cubicBezTo>
                    <a:pt x="4694" y="1"/>
                    <a:pt x="4611" y="4"/>
                    <a:pt x="4528" y="12"/>
                  </a:cubicBezTo>
                  <a:cubicBezTo>
                    <a:pt x="3845" y="71"/>
                    <a:pt x="3198" y="354"/>
                    <a:pt x="2614" y="710"/>
                  </a:cubicBezTo>
                  <a:cubicBezTo>
                    <a:pt x="1560" y="1352"/>
                    <a:pt x="657" y="2242"/>
                    <a:pt x="1" y="3286"/>
                  </a:cubicBezTo>
                  <a:lnTo>
                    <a:pt x="480" y="3324"/>
                  </a:lnTo>
                  <a:lnTo>
                    <a:pt x="12156" y="3324"/>
                  </a:lnTo>
                  <a:cubicBezTo>
                    <a:pt x="12116" y="2856"/>
                    <a:pt x="11890" y="2400"/>
                    <a:pt x="11522" y="2106"/>
                  </a:cubicBezTo>
                  <a:cubicBezTo>
                    <a:pt x="11143" y="1803"/>
                    <a:pt x="10586" y="1622"/>
                    <a:pt x="10093" y="1622"/>
                  </a:cubicBezTo>
                  <a:cubicBezTo>
                    <a:pt x="10068" y="1622"/>
                    <a:pt x="10043" y="1622"/>
                    <a:pt x="10019" y="1623"/>
                  </a:cubicBezTo>
                  <a:cubicBezTo>
                    <a:pt x="9510" y="1642"/>
                    <a:pt x="9084" y="1662"/>
                    <a:pt x="8612" y="1858"/>
                  </a:cubicBezTo>
                  <a:cubicBezTo>
                    <a:pt x="8051" y="2091"/>
                    <a:pt x="7436" y="2580"/>
                    <a:pt x="7263" y="3163"/>
                  </a:cubicBezTo>
                  <a:cubicBezTo>
                    <a:pt x="7202" y="2250"/>
                    <a:pt x="7082" y="1256"/>
                    <a:pt x="6428" y="618"/>
                  </a:cubicBezTo>
                  <a:cubicBezTo>
                    <a:pt x="5996" y="196"/>
                    <a:pt x="5383" y="1"/>
                    <a:pt x="4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66" name="Google Shape;766;p15"/>
            <p:cNvGrpSpPr/>
            <p:nvPr/>
          </p:nvGrpSpPr>
          <p:grpSpPr>
            <a:xfrm>
              <a:off x="357521" y="1237603"/>
              <a:ext cx="364861" cy="363915"/>
              <a:chOff x="2789668" y="759261"/>
              <a:chExt cx="440069" cy="438928"/>
            </a:xfrm>
          </p:grpSpPr>
          <p:sp>
            <p:nvSpPr>
              <p:cNvPr id="767" name="Google Shape;767;p15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8" name="Google Shape;768;p15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9" name="Google Shape;769;p15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0" name="Google Shape;770;p15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1" name="Google Shape;771;p15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2" name="Google Shape;772;p15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3" name="Google Shape;773;p15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4" name="Google Shape;774;p15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15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76" name="Google Shape;776;p15"/>
            <p:cNvGrpSpPr/>
            <p:nvPr/>
          </p:nvGrpSpPr>
          <p:grpSpPr>
            <a:xfrm rot="506186">
              <a:off x="1842533" y="4700654"/>
              <a:ext cx="459722" cy="327911"/>
              <a:chOff x="4879302" y="1958088"/>
              <a:chExt cx="715237" cy="510165"/>
            </a:xfrm>
          </p:grpSpPr>
          <p:sp>
            <p:nvSpPr>
              <p:cNvPr id="777" name="Google Shape;777;p15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8" name="Google Shape;778;p15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9" name="Google Shape;779;p15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780" name="Google Shape;780;p15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781" name="Google Shape;781;p15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2" name="Google Shape;782;p15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3" name="Google Shape;783;p15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4" name="Google Shape;784;p15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5" name="Google Shape;785;p15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6" name="Google Shape;786;p15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7" name="Google Shape;787;p15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8" name="Google Shape;788;p15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9" name="Google Shape;789;p15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0" name="Google Shape;790;p15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1" name="Google Shape;791;p15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2" name="Google Shape;792;p15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3" name="Google Shape;793;p15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4" name="Google Shape;794;p15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5" name="Google Shape;795;p15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6" name="Google Shape;796;p15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7" name="Google Shape;797;p15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8" name="Google Shape;798;p15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9" name="Google Shape;799;p15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0" name="Google Shape;800;p15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1" name="Google Shape;801;p15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2" name="Google Shape;802;p15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803" name="Google Shape;803;p15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4" name="Google Shape;804;p15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5" name="Google Shape;805;p15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6" name="Google Shape;806;p15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07" name="Google Shape;807;p15"/>
            <p:cNvGrpSpPr/>
            <p:nvPr/>
          </p:nvGrpSpPr>
          <p:grpSpPr>
            <a:xfrm>
              <a:off x="2967758" y="-157322"/>
              <a:ext cx="364861" cy="363915"/>
              <a:chOff x="2789668" y="759261"/>
              <a:chExt cx="440069" cy="438928"/>
            </a:xfrm>
          </p:grpSpPr>
          <p:sp>
            <p:nvSpPr>
              <p:cNvPr id="808" name="Google Shape;808;p15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9" name="Google Shape;809;p15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0" name="Google Shape;810;p15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1" name="Google Shape;811;p15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2" name="Google Shape;812;p15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3" name="Google Shape;813;p15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4" name="Google Shape;814;p15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5" name="Google Shape;815;p15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6" name="Google Shape;816;p15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17" name="Google Shape;817;p15"/>
          <p:cNvSpPr txBox="1">
            <a:spLocks noGrp="1"/>
          </p:cNvSpPr>
          <p:nvPr>
            <p:ph type="title"/>
          </p:nvPr>
        </p:nvSpPr>
        <p:spPr>
          <a:xfrm>
            <a:off x="3053400" y="4072083"/>
            <a:ext cx="6085200" cy="4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18" name="Google Shape;818;p15"/>
          <p:cNvSpPr txBox="1">
            <a:spLocks noGrp="1"/>
          </p:cNvSpPr>
          <p:nvPr>
            <p:ph type="subTitle" idx="1"/>
          </p:nvPr>
        </p:nvSpPr>
        <p:spPr>
          <a:xfrm>
            <a:off x="1944200" y="2300717"/>
            <a:ext cx="83036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72550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16"/>
          <p:cNvGrpSpPr/>
          <p:nvPr/>
        </p:nvGrpSpPr>
        <p:grpSpPr>
          <a:xfrm>
            <a:off x="-385105" y="51222"/>
            <a:ext cx="12588937" cy="6883023"/>
            <a:chOff x="-288829" y="38416"/>
            <a:chExt cx="9441703" cy="5162267"/>
          </a:xfrm>
        </p:grpSpPr>
        <p:grpSp>
          <p:nvGrpSpPr>
            <p:cNvPr id="821" name="Google Shape;821;p16"/>
            <p:cNvGrpSpPr/>
            <p:nvPr/>
          </p:nvGrpSpPr>
          <p:grpSpPr>
            <a:xfrm>
              <a:off x="-8700" y="1304601"/>
              <a:ext cx="9161574" cy="3838893"/>
              <a:chOff x="-8700" y="1304601"/>
              <a:chExt cx="9161574" cy="3838893"/>
            </a:xfrm>
          </p:grpSpPr>
          <p:sp>
            <p:nvSpPr>
              <p:cNvPr id="822" name="Google Shape;822;p16"/>
              <p:cNvSpPr/>
              <p:nvPr/>
            </p:nvSpPr>
            <p:spPr>
              <a:xfrm>
                <a:off x="-8700" y="1304601"/>
                <a:ext cx="9161372" cy="3370928"/>
              </a:xfrm>
              <a:custGeom>
                <a:avLst/>
                <a:gdLst/>
                <a:ahLst/>
                <a:cxnLst/>
                <a:rect l="l" t="t" r="r" b="b"/>
                <a:pathLst>
                  <a:path w="65373" h="24054" extrusionOk="0">
                    <a:moveTo>
                      <a:pt x="45128" y="1"/>
                    </a:moveTo>
                    <a:cubicBezTo>
                      <a:pt x="43340" y="1"/>
                      <a:pt x="41565" y="765"/>
                      <a:pt x="40211" y="1955"/>
                    </a:cubicBezTo>
                    <a:cubicBezTo>
                      <a:pt x="38635" y="3341"/>
                      <a:pt x="37514" y="5429"/>
                      <a:pt x="36885" y="7431"/>
                    </a:cubicBezTo>
                    <a:cubicBezTo>
                      <a:pt x="35526" y="6009"/>
                      <a:pt x="33567" y="5185"/>
                      <a:pt x="31603" y="5185"/>
                    </a:cubicBezTo>
                    <a:cubicBezTo>
                      <a:pt x="31427" y="5185"/>
                      <a:pt x="31252" y="5191"/>
                      <a:pt x="31077" y="5205"/>
                    </a:cubicBezTo>
                    <a:cubicBezTo>
                      <a:pt x="28941" y="5366"/>
                      <a:pt x="26911" y="6596"/>
                      <a:pt x="25681" y="8349"/>
                    </a:cubicBezTo>
                    <a:cubicBezTo>
                      <a:pt x="25273" y="7395"/>
                      <a:pt x="24845" y="6412"/>
                      <a:pt x="24094" y="5695"/>
                    </a:cubicBezTo>
                    <a:cubicBezTo>
                      <a:pt x="23558" y="5184"/>
                      <a:pt x="22882" y="4837"/>
                      <a:pt x="22171" y="4626"/>
                    </a:cubicBezTo>
                    <a:cubicBezTo>
                      <a:pt x="21650" y="4472"/>
                      <a:pt x="21106" y="4390"/>
                      <a:pt x="20562" y="4390"/>
                    </a:cubicBezTo>
                    <a:cubicBezTo>
                      <a:pt x="20352" y="4390"/>
                      <a:pt x="20142" y="4402"/>
                      <a:pt x="19933" y="4427"/>
                    </a:cubicBezTo>
                    <a:cubicBezTo>
                      <a:pt x="18216" y="4629"/>
                      <a:pt x="16503" y="5729"/>
                      <a:pt x="15730" y="7275"/>
                    </a:cubicBezTo>
                    <a:cubicBezTo>
                      <a:pt x="15054" y="5953"/>
                      <a:pt x="14022" y="4786"/>
                      <a:pt x="12698" y="4114"/>
                    </a:cubicBezTo>
                    <a:cubicBezTo>
                      <a:pt x="11955" y="3737"/>
                      <a:pt x="11117" y="3531"/>
                      <a:pt x="10286" y="3531"/>
                    </a:cubicBezTo>
                    <a:cubicBezTo>
                      <a:pt x="9635" y="3531"/>
                      <a:pt x="8989" y="3657"/>
                      <a:pt x="8396" y="3928"/>
                    </a:cubicBezTo>
                    <a:cubicBezTo>
                      <a:pt x="7046" y="4543"/>
                      <a:pt x="5853" y="5941"/>
                      <a:pt x="5884" y="7426"/>
                    </a:cubicBezTo>
                    <a:cubicBezTo>
                      <a:pt x="5434" y="7232"/>
                      <a:pt x="4949" y="7141"/>
                      <a:pt x="4461" y="7141"/>
                    </a:cubicBezTo>
                    <a:cubicBezTo>
                      <a:pt x="3629" y="7141"/>
                      <a:pt x="2788" y="7406"/>
                      <a:pt x="2097" y="7876"/>
                    </a:cubicBezTo>
                    <a:cubicBezTo>
                      <a:pt x="1053" y="8587"/>
                      <a:pt x="339" y="9719"/>
                      <a:pt x="1" y="10938"/>
                    </a:cubicBezTo>
                    <a:lnTo>
                      <a:pt x="1" y="24054"/>
                    </a:lnTo>
                    <a:lnTo>
                      <a:pt x="65372" y="24054"/>
                    </a:lnTo>
                    <a:lnTo>
                      <a:pt x="65372" y="11323"/>
                    </a:lnTo>
                    <a:cubicBezTo>
                      <a:pt x="64872" y="11520"/>
                      <a:pt x="64408" y="11799"/>
                      <a:pt x="64009" y="12162"/>
                    </a:cubicBezTo>
                    <a:cubicBezTo>
                      <a:pt x="63936" y="10850"/>
                      <a:pt x="63394" y="9519"/>
                      <a:pt x="62354" y="8715"/>
                    </a:cubicBezTo>
                    <a:cubicBezTo>
                      <a:pt x="61744" y="8243"/>
                      <a:pt x="60921" y="7957"/>
                      <a:pt x="60131" y="7957"/>
                    </a:cubicBezTo>
                    <a:cubicBezTo>
                      <a:pt x="59573" y="7957"/>
                      <a:pt x="59031" y="8100"/>
                      <a:pt x="58591" y="8420"/>
                    </a:cubicBezTo>
                    <a:cubicBezTo>
                      <a:pt x="58555" y="6500"/>
                      <a:pt x="57646" y="4545"/>
                      <a:pt x="56017" y="3530"/>
                    </a:cubicBezTo>
                    <a:cubicBezTo>
                      <a:pt x="55278" y="3070"/>
                      <a:pt x="54348" y="2825"/>
                      <a:pt x="53429" y="2825"/>
                    </a:cubicBezTo>
                    <a:cubicBezTo>
                      <a:pt x="52321" y="2825"/>
                      <a:pt x="51229" y="3180"/>
                      <a:pt x="50504" y="3939"/>
                    </a:cubicBezTo>
                    <a:cubicBezTo>
                      <a:pt x="50010" y="1899"/>
                      <a:pt x="48089" y="368"/>
                      <a:pt x="46011" y="64"/>
                    </a:cubicBezTo>
                    <a:cubicBezTo>
                      <a:pt x="45718" y="21"/>
                      <a:pt x="45423" y="1"/>
                      <a:pt x="451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823" name="Google Shape;823;p16"/>
              <p:cNvGrpSpPr/>
              <p:nvPr/>
            </p:nvGrpSpPr>
            <p:grpSpPr>
              <a:xfrm>
                <a:off x="-8400" y="4139420"/>
                <a:ext cx="9161274" cy="1004074"/>
                <a:chOff x="0" y="4139430"/>
                <a:chExt cx="9143901" cy="1004074"/>
              </a:xfrm>
            </p:grpSpPr>
            <p:grpSp>
              <p:nvGrpSpPr>
                <p:cNvPr id="824" name="Google Shape;824;p16"/>
                <p:cNvGrpSpPr/>
                <p:nvPr/>
              </p:nvGrpSpPr>
              <p:grpSpPr>
                <a:xfrm>
                  <a:off x="0" y="4139430"/>
                  <a:ext cx="9143901" cy="1004074"/>
                  <a:chOff x="0" y="4139430"/>
                  <a:chExt cx="9143901" cy="1004074"/>
                </a:xfrm>
              </p:grpSpPr>
              <p:sp>
                <p:nvSpPr>
                  <p:cNvPr id="825" name="Google Shape;825;p16"/>
                  <p:cNvSpPr/>
                  <p:nvPr/>
                </p:nvSpPr>
                <p:spPr>
                  <a:xfrm>
                    <a:off x="0" y="4160997"/>
                    <a:ext cx="9143901" cy="9825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79" h="33985" extrusionOk="0">
                        <a:moveTo>
                          <a:pt x="50962" y="0"/>
                        </a:moveTo>
                        <a:cubicBezTo>
                          <a:pt x="45447" y="0"/>
                          <a:pt x="39932" y="424"/>
                          <a:pt x="34465" y="1222"/>
                        </a:cubicBezTo>
                        <a:cubicBezTo>
                          <a:pt x="27075" y="2298"/>
                          <a:pt x="19772" y="4055"/>
                          <a:pt x="12673" y="6368"/>
                        </a:cubicBezTo>
                        <a:cubicBezTo>
                          <a:pt x="12249" y="6506"/>
                          <a:pt x="11823" y="6649"/>
                          <a:pt x="11398" y="6793"/>
                        </a:cubicBezTo>
                        <a:cubicBezTo>
                          <a:pt x="11299" y="6496"/>
                          <a:pt x="11147" y="6220"/>
                          <a:pt x="10923" y="6003"/>
                        </a:cubicBezTo>
                        <a:cubicBezTo>
                          <a:pt x="10663" y="5751"/>
                          <a:pt x="10297" y="5596"/>
                          <a:pt x="9940" y="5596"/>
                        </a:cubicBezTo>
                        <a:cubicBezTo>
                          <a:pt x="9764" y="5596"/>
                          <a:pt x="9590" y="5633"/>
                          <a:pt x="9431" y="5715"/>
                        </a:cubicBezTo>
                        <a:cubicBezTo>
                          <a:pt x="9028" y="5923"/>
                          <a:pt x="8691" y="6185"/>
                          <a:pt x="8500" y="6597"/>
                        </a:cubicBezTo>
                        <a:cubicBezTo>
                          <a:pt x="8369" y="6030"/>
                          <a:pt x="7778" y="5688"/>
                          <a:pt x="7192" y="5688"/>
                        </a:cubicBezTo>
                        <a:cubicBezTo>
                          <a:pt x="6995" y="5688"/>
                          <a:pt x="6799" y="5726"/>
                          <a:pt x="6622" y="5808"/>
                        </a:cubicBezTo>
                        <a:cubicBezTo>
                          <a:pt x="5916" y="6132"/>
                          <a:pt x="5530" y="6943"/>
                          <a:pt x="5507" y="7720"/>
                        </a:cubicBezTo>
                        <a:cubicBezTo>
                          <a:pt x="5495" y="8149"/>
                          <a:pt x="5575" y="8569"/>
                          <a:pt x="5702" y="8979"/>
                        </a:cubicBezTo>
                        <a:cubicBezTo>
                          <a:pt x="3716" y="9857"/>
                          <a:pt x="1794" y="10854"/>
                          <a:pt x="0" y="12034"/>
                        </a:cubicBezTo>
                        <a:lnTo>
                          <a:pt x="0" y="33984"/>
                        </a:lnTo>
                        <a:lnTo>
                          <a:pt x="100978" y="33984"/>
                        </a:lnTo>
                        <a:lnTo>
                          <a:pt x="100978" y="13974"/>
                        </a:lnTo>
                        <a:cubicBezTo>
                          <a:pt x="99586" y="13079"/>
                          <a:pt x="98164" y="12230"/>
                          <a:pt x="96720" y="11421"/>
                        </a:cubicBezTo>
                        <a:lnTo>
                          <a:pt x="96719" y="11421"/>
                        </a:lnTo>
                        <a:cubicBezTo>
                          <a:pt x="97194" y="10239"/>
                          <a:pt x="97370" y="8851"/>
                          <a:pt x="96746" y="7746"/>
                        </a:cubicBezTo>
                        <a:cubicBezTo>
                          <a:pt x="96628" y="7537"/>
                          <a:pt x="96478" y="7338"/>
                          <a:pt x="96273" y="7210"/>
                        </a:cubicBezTo>
                        <a:cubicBezTo>
                          <a:pt x="96114" y="7112"/>
                          <a:pt x="95937" y="7068"/>
                          <a:pt x="95756" y="7068"/>
                        </a:cubicBezTo>
                        <a:cubicBezTo>
                          <a:pt x="95327" y="7068"/>
                          <a:pt x="94878" y="7316"/>
                          <a:pt x="94610" y="7672"/>
                        </a:cubicBezTo>
                        <a:cubicBezTo>
                          <a:pt x="94231" y="8177"/>
                          <a:pt x="94039" y="8982"/>
                          <a:pt x="93943" y="9607"/>
                        </a:cubicBezTo>
                        <a:cubicBezTo>
                          <a:pt x="93824" y="9272"/>
                          <a:pt x="93466" y="9080"/>
                          <a:pt x="93117" y="9080"/>
                        </a:cubicBezTo>
                        <a:cubicBezTo>
                          <a:pt x="92926" y="9080"/>
                          <a:pt x="92737" y="9138"/>
                          <a:pt x="92592" y="9262"/>
                        </a:cubicBezTo>
                        <a:cubicBezTo>
                          <a:pt x="89011" y="7515"/>
                          <a:pt x="85305" y="6018"/>
                          <a:pt x="81513" y="4770"/>
                        </a:cubicBezTo>
                        <a:cubicBezTo>
                          <a:pt x="81639" y="4237"/>
                          <a:pt x="81587" y="3636"/>
                          <a:pt x="81222" y="3233"/>
                        </a:cubicBezTo>
                        <a:cubicBezTo>
                          <a:pt x="80974" y="2959"/>
                          <a:pt x="80475" y="2736"/>
                          <a:pt x="80064" y="2736"/>
                        </a:cubicBezTo>
                        <a:cubicBezTo>
                          <a:pt x="79830" y="2736"/>
                          <a:pt x="79625" y="2808"/>
                          <a:pt x="79510" y="2984"/>
                        </a:cubicBezTo>
                        <a:cubicBezTo>
                          <a:pt x="79855" y="2293"/>
                          <a:pt x="79349" y="1333"/>
                          <a:pt x="78584" y="1227"/>
                        </a:cubicBezTo>
                        <a:cubicBezTo>
                          <a:pt x="78525" y="1218"/>
                          <a:pt x="78467" y="1215"/>
                          <a:pt x="78408" y="1215"/>
                        </a:cubicBezTo>
                        <a:cubicBezTo>
                          <a:pt x="78109" y="1215"/>
                          <a:pt x="77812" y="1314"/>
                          <a:pt x="77540" y="1447"/>
                        </a:cubicBezTo>
                        <a:cubicBezTo>
                          <a:pt x="76827" y="1798"/>
                          <a:pt x="76251" y="2405"/>
                          <a:pt x="75907" y="3121"/>
                        </a:cubicBezTo>
                        <a:cubicBezTo>
                          <a:pt x="71048" y="1856"/>
                          <a:pt x="66083" y="979"/>
                          <a:pt x="61093" y="489"/>
                        </a:cubicBezTo>
                        <a:cubicBezTo>
                          <a:pt x="57723" y="159"/>
                          <a:pt x="54343" y="0"/>
                          <a:pt x="5096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26" name="Google Shape;826;p16"/>
                  <p:cNvSpPr/>
                  <p:nvPr/>
                </p:nvSpPr>
                <p:spPr>
                  <a:xfrm>
                    <a:off x="497375" y="4224000"/>
                    <a:ext cx="2547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27" name="Google Shape;827;p16"/>
                  <p:cNvSpPr/>
                  <p:nvPr/>
                </p:nvSpPr>
                <p:spPr>
                  <a:xfrm>
                    <a:off x="752075" y="4260400"/>
                    <a:ext cx="2973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grpSp>
                <p:nvGrpSpPr>
                  <p:cNvPr id="828" name="Google Shape;828;p16"/>
                  <p:cNvGrpSpPr/>
                  <p:nvPr/>
                </p:nvGrpSpPr>
                <p:grpSpPr>
                  <a:xfrm>
                    <a:off x="6826124" y="4139430"/>
                    <a:ext cx="633755" cy="365856"/>
                    <a:chOff x="6850399" y="4145425"/>
                    <a:chExt cx="603346" cy="365856"/>
                  </a:xfrm>
                </p:grpSpPr>
                <p:sp>
                  <p:nvSpPr>
                    <p:cNvPr id="829" name="Google Shape;829;p16"/>
                    <p:cNvSpPr/>
                    <p:nvPr/>
                  </p:nvSpPr>
                  <p:spPr>
                    <a:xfrm rot="4821662">
                      <a:off x="6941368" y="4100326"/>
                      <a:ext cx="223962" cy="373698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p:txBody>
                </p:sp>
                <p:sp>
                  <p:nvSpPr>
                    <p:cNvPr id="830" name="Google Shape;830;p16"/>
                    <p:cNvSpPr/>
                    <p:nvPr/>
                  </p:nvSpPr>
                  <p:spPr>
                    <a:xfrm rot="1017238">
                      <a:off x="7125385" y="4215461"/>
                      <a:ext cx="297322" cy="258040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p:txBody>
                </p:sp>
              </p:grpSp>
              <p:sp>
                <p:nvSpPr>
                  <p:cNvPr id="831" name="Google Shape;831;p16"/>
                  <p:cNvSpPr/>
                  <p:nvPr/>
                </p:nvSpPr>
                <p:spPr>
                  <a:xfrm rot="970839">
                    <a:off x="8499783" y="4339511"/>
                    <a:ext cx="311124" cy="2592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832" name="Google Shape;832;p16"/>
                <p:cNvGrpSpPr/>
                <p:nvPr/>
              </p:nvGrpSpPr>
              <p:grpSpPr>
                <a:xfrm>
                  <a:off x="321776" y="4685697"/>
                  <a:ext cx="8144719" cy="435518"/>
                  <a:chOff x="2591382" y="1766527"/>
                  <a:chExt cx="2248618" cy="141223"/>
                </a:xfrm>
              </p:grpSpPr>
              <p:sp>
                <p:nvSpPr>
                  <p:cNvPr id="833" name="Google Shape;833;p16"/>
                  <p:cNvSpPr/>
                  <p:nvPr/>
                </p:nvSpPr>
                <p:spPr>
                  <a:xfrm>
                    <a:off x="4782350" y="181665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1" y="1"/>
                          <a:pt x="0" y="104"/>
                          <a:pt x="0" y="232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1"/>
                          <a:pt x="1392" y="232"/>
                        </a:cubicBezTo>
                        <a:cubicBezTo>
                          <a:pt x="1392" y="104"/>
                          <a:pt x="1081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34" name="Google Shape;834;p16"/>
                  <p:cNvSpPr/>
                  <p:nvPr/>
                </p:nvSpPr>
                <p:spPr>
                  <a:xfrm>
                    <a:off x="4754425" y="184457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3" y="0"/>
                          <a:pt x="0" y="104"/>
                          <a:pt x="0" y="232"/>
                        </a:cubicBezTo>
                        <a:cubicBezTo>
                          <a:pt x="0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2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35" name="Google Shape;835;p16"/>
                  <p:cNvSpPr/>
                  <p:nvPr/>
                </p:nvSpPr>
                <p:spPr>
                  <a:xfrm>
                    <a:off x="4805175" y="18380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1"/>
                        </a:moveTo>
                        <a:cubicBezTo>
                          <a:pt x="312" y="1"/>
                          <a:pt x="1" y="105"/>
                          <a:pt x="1" y="233"/>
                        </a:cubicBezTo>
                        <a:cubicBezTo>
                          <a:pt x="1" y="361"/>
                          <a:pt x="312" y="465"/>
                          <a:pt x="697" y="465"/>
                        </a:cubicBezTo>
                        <a:cubicBezTo>
                          <a:pt x="1082" y="465"/>
                          <a:pt x="1393" y="361"/>
                          <a:pt x="1393" y="233"/>
                        </a:cubicBezTo>
                        <a:cubicBezTo>
                          <a:pt x="1393" y="105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36" name="Google Shape;836;p16"/>
                  <p:cNvSpPr/>
                  <p:nvPr/>
                </p:nvSpPr>
                <p:spPr>
                  <a:xfrm>
                    <a:off x="3361163" y="18682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0"/>
                        </a:moveTo>
                        <a:cubicBezTo>
                          <a:pt x="311" y="0"/>
                          <a:pt x="0" y="104"/>
                          <a:pt x="0" y="232"/>
                        </a:cubicBezTo>
                        <a:cubicBezTo>
                          <a:pt x="0" y="360"/>
                          <a:pt x="311" y="464"/>
                          <a:pt x="696" y="464"/>
                        </a:cubicBezTo>
                        <a:cubicBezTo>
                          <a:pt x="1080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37" name="Google Shape;837;p16"/>
                  <p:cNvSpPr/>
                  <p:nvPr/>
                </p:nvSpPr>
                <p:spPr>
                  <a:xfrm>
                    <a:off x="3333238" y="1896100"/>
                    <a:ext cx="34825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6" extrusionOk="0">
                        <a:moveTo>
                          <a:pt x="697" y="1"/>
                        </a:moveTo>
                        <a:cubicBezTo>
                          <a:pt x="312" y="1"/>
                          <a:pt x="0" y="106"/>
                          <a:pt x="0" y="233"/>
                        </a:cubicBezTo>
                        <a:cubicBezTo>
                          <a:pt x="0" y="362"/>
                          <a:pt x="313" y="466"/>
                          <a:pt x="697" y="466"/>
                        </a:cubicBezTo>
                        <a:cubicBezTo>
                          <a:pt x="1081" y="466"/>
                          <a:pt x="1393" y="362"/>
                          <a:pt x="1393" y="233"/>
                        </a:cubicBezTo>
                        <a:cubicBezTo>
                          <a:pt x="1393" y="106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38" name="Google Shape;838;p16"/>
                  <p:cNvSpPr/>
                  <p:nvPr/>
                </p:nvSpPr>
                <p:spPr>
                  <a:xfrm>
                    <a:off x="3383988" y="188960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3"/>
                        </a:cubicBezTo>
                        <a:cubicBezTo>
                          <a:pt x="1393" y="104"/>
                          <a:pt x="1082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39" name="Google Shape;839;p16"/>
                  <p:cNvSpPr/>
                  <p:nvPr/>
                </p:nvSpPr>
                <p:spPr>
                  <a:xfrm>
                    <a:off x="2619307" y="1824086"/>
                    <a:ext cx="3485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5" extrusionOk="0">
                        <a:moveTo>
                          <a:pt x="697" y="1"/>
                        </a:moveTo>
                        <a:cubicBezTo>
                          <a:pt x="312" y="1"/>
                          <a:pt x="1" y="104"/>
                          <a:pt x="1" y="232"/>
                        </a:cubicBezTo>
                        <a:cubicBezTo>
                          <a:pt x="1" y="361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1"/>
                          <a:pt x="1393" y="232"/>
                        </a:cubicBezTo>
                        <a:cubicBezTo>
                          <a:pt x="1393" y="104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40" name="Google Shape;840;p16"/>
                  <p:cNvSpPr/>
                  <p:nvPr/>
                </p:nvSpPr>
                <p:spPr>
                  <a:xfrm>
                    <a:off x="2591382" y="1851986"/>
                    <a:ext cx="34850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6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5"/>
                          <a:pt x="697" y="465"/>
                        </a:cubicBezTo>
                        <a:cubicBezTo>
                          <a:pt x="1081" y="465"/>
                          <a:pt x="1393" y="360"/>
                          <a:pt x="1393" y="233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41" name="Google Shape;841;p16"/>
                  <p:cNvSpPr/>
                  <p:nvPr/>
                </p:nvSpPr>
                <p:spPr>
                  <a:xfrm>
                    <a:off x="2642157" y="1845461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2" y="1"/>
                          <a:pt x="0" y="104"/>
                          <a:pt x="0" y="233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0" y="464"/>
                          <a:pt x="1393" y="361"/>
                          <a:pt x="1393" y="233"/>
                        </a:cubicBezTo>
                        <a:cubicBezTo>
                          <a:pt x="1393" y="104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42" name="Google Shape;842;p16"/>
                  <p:cNvSpPr/>
                  <p:nvPr/>
                </p:nvSpPr>
                <p:spPr>
                  <a:xfrm>
                    <a:off x="4231687" y="1766527"/>
                    <a:ext cx="34825" cy="11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4" extrusionOk="0">
                        <a:moveTo>
                          <a:pt x="696" y="0"/>
                        </a:moveTo>
                        <a:cubicBezTo>
                          <a:pt x="312" y="0"/>
                          <a:pt x="1" y="104"/>
                          <a:pt x="1" y="232"/>
                        </a:cubicBezTo>
                        <a:cubicBezTo>
                          <a:pt x="1" y="360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1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43" name="Google Shape;843;p16"/>
                  <p:cNvSpPr/>
                  <p:nvPr/>
                </p:nvSpPr>
                <p:spPr>
                  <a:xfrm>
                    <a:off x="4203787" y="1794427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1"/>
                        </a:moveTo>
                        <a:cubicBezTo>
                          <a:pt x="312" y="1"/>
                          <a:pt x="0" y="105"/>
                          <a:pt x="0" y="232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1"/>
                          <a:pt x="1392" y="232"/>
                        </a:cubicBezTo>
                        <a:cubicBezTo>
                          <a:pt x="1392" y="105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44" name="Google Shape;844;p16"/>
                  <p:cNvSpPr/>
                  <p:nvPr/>
                </p:nvSpPr>
                <p:spPr>
                  <a:xfrm>
                    <a:off x="4254537" y="1787902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0"/>
                        </a:moveTo>
                        <a:cubicBezTo>
                          <a:pt x="312" y="0"/>
                          <a:pt x="0" y="104"/>
                          <a:pt x="0" y="233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0"/>
                          <a:pt x="1392" y="233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sp>
          <p:nvSpPr>
            <p:cNvPr id="845" name="Google Shape;845;p16"/>
            <p:cNvSpPr/>
            <p:nvPr/>
          </p:nvSpPr>
          <p:spPr>
            <a:xfrm>
              <a:off x="3501438" y="417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16"/>
            <p:cNvSpPr/>
            <p:nvPr/>
          </p:nvSpPr>
          <p:spPr>
            <a:xfrm>
              <a:off x="8217930" y="2540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6"/>
            <p:cNvSpPr/>
            <p:nvPr/>
          </p:nvSpPr>
          <p:spPr>
            <a:xfrm>
              <a:off x="-288829" y="1111272"/>
              <a:ext cx="662289" cy="258050"/>
            </a:xfrm>
            <a:custGeom>
              <a:avLst/>
              <a:gdLst/>
              <a:ahLst/>
              <a:cxnLst/>
              <a:rect l="l" t="t" r="r" b="b"/>
              <a:pathLst>
                <a:path w="12156" h="3324" extrusionOk="0">
                  <a:moveTo>
                    <a:pt x="4777" y="1"/>
                  </a:moveTo>
                  <a:cubicBezTo>
                    <a:pt x="4694" y="1"/>
                    <a:pt x="4611" y="4"/>
                    <a:pt x="4528" y="12"/>
                  </a:cubicBezTo>
                  <a:cubicBezTo>
                    <a:pt x="3845" y="71"/>
                    <a:pt x="3198" y="354"/>
                    <a:pt x="2614" y="710"/>
                  </a:cubicBezTo>
                  <a:cubicBezTo>
                    <a:pt x="1560" y="1352"/>
                    <a:pt x="657" y="2242"/>
                    <a:pt x="1" y="3286"/>
                  </a:cubicBezTo>
                  <a:lnTo>
                    <a:pt x="480" y="3324"/>
                  </a:lnTo>
                  <a:lnTo>
                    <a:pt x="12156" y="3324"/>
                  </a:lnTo>
                  <a:cubicBezTo>
                    <a:pt x="12116" y="2856"/>
                    <a:pt x="11890" y="2400"/>
                    <a:pt x="11522" y="2106"/>
                  </a:cubicBezTo>
                  <a:cubicBezTo>
                    <a:pt x="11143" y="1803"/>
                    <a:pt x="10586" y="1622"/>
                    <a:pt x="10093" y="1622"/>
                  </a:cubicBezTo>
                  <a:cubicBezTo>
                    <a:pt x="10068" y="1622"/>
                    <a:pt x="10043" y="1622"/>
                    <a:pt x="10019" y="1623"/>
                  </a:cubicBezTo>
                  <a:cubicBezTo>
                    <a:pt x="9510" y="1642"/>
                    <a:pt x="9084" y="1662"/>
                    <a:pt x="8612" y="1858"/>
                  </a:cubicBezTo>
                  <a:cubicBezTo>
                    <a:pt x="8051" y="2091"/>
                    <a:pt x="7436" y="2580"/>
                    <a:pt x="7263" y="3163"/>
                  </a:cubicBezTo>
                  <a:cubicBezTo>
                    <a:pt x="7202" y="2250"/>
                    <a:pt x="7082" y="1256"/>
                    <a:pt x="6428" y="618"/>
                  </a:cubicBezTo>
                  <a:cubicBezTo>
                    <a:pt x="5996" y="196"/>
                    <a:pt x="5383" y="1"/>
                    <a:pt x="4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48" name="Google Shape;848;p16"/>
            <p:cNvGrpSpPr/>
            <p:nvPr/>
          </p:nvGrpSpPr>
          <p:grpSpPr>
            <a:xfrm>
              <a:off x="8630921" y="1449228"/>
              <a:ext cx="364861" cy="363915"/>
              <a:chOff x="2789668" y="759261"/>
              <a:chExt cx="440069" cy="438928"/>
            </a:xfrm>
          </p:grpSpPr>
          <p:sp>
            <p:nvSpPr>
              <p:cNvPr id="849" name="Google Shape;84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0" name="Google Shape;85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1" name="Google Shape;85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2" name="Google Shape;85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3" name="Google Shape;85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4" name="Google Shape;85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5" name="Google Shape;85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6" name="Google Shape;85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7" name="Google Shape;85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58" name="Google Shape;858;p16"/>
            <p:cNvGrpSpPr/>
            <p:nvPr/>
          </p:nvGrpSpPr>
          <p:grpSpPr>
            <a:xfrm>
              <a:off x="189621" y="38416"/>
              <a:ext cx="364861" cy="363915"/>
              <a:chOff x="2789668" y="759261"/>
              <a:chExt cx="440069" cy="438928"/>
            </a:xfrm>
          </p:grpSpPr>
          <p:sp>
            <p:nvSpPr>
              <p:cNvPr id="859" name="Google Shape;85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0" name="Google Shape;86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1" name="Google Shape;86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2" name="Google Shape;86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3" name="Google Shape;86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4" name="Google Shape;86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5" name="Google Shape;86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6" name="Google Shape;86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7" name="Google Shape;86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68" name="Google Shape;868;p16"/>
            <p:cNvGrpSpPr/>
            <p:nvPr/>
          </p:nvGrpSpPr>
          <p:grpSpPr>
            <a:xfrm rot="-3288692">
              <a:off x="1027217" y="4754387"/>
              <a:ext cx="459724" cy="327912"/>
              <a:chOff x="4879302" y="1958088"/>
              <a:chExt cx="715237" cy="510165"/>
            </a:xfrm>
          </p:grpSpPr>
          <p:sp>
            <p:nvSpPr>
              <p:cNvPr id="869" name="Google Shape;869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0" name="Google Shape;870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1" name="Google Shape;87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872" name="Google Shape;872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873" name="Google Shape;873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4" name="Google Shape;874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5" name="Google Shape;875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6" name="Google Shape;876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7" name="Google Shape;877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8" name="Google Shape;878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9" name="Google Shape;879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0" name="Google Shape;880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1" name="Google Shape;881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2" name="Google Shape;882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3" name="Google Shape;883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4" name="Google Shape;884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5" name="Google Shape;885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6" name="Google Shape;886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7" name="Google Shape;887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8" name="Google Shape;888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9" name="Google Shape;889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0" name="Google Shape;890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1" name="Google Shape;891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2" name="Google Shape;892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3" name="Google Shape;893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4" name="Google Shape;894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895" name="Google Shape;895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8" name="Google Shape;898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99" name="Google Shape;899;p16"/>
            <p:cNvGrpSpPr/>
            <p:nvPr/>
          </p:nvGrpSpPr>
          <p:grpSpPr>
            <a:xfrm rot="1398377">
              <a:off x="8583591" y="3452689"/>
              <a:ext cx="459716" cy="327907"/>
              <a:chOff x="4879302" y="1958088"/>
              <a:chExt cx="715237" cy="510165"/>
            </a:xfrm>
          </p:grpSpPr>
          <p:sp>
            <p:nvSpPr>
              <p:cNvPr id="900" name="Google Shape;900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1" name="Google Shape;90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2" name="Google Shape;902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903" name="Google Shape;903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904" name="Google Shape;904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5" name="Google Shape;905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6" name="Google Shape;906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7" name="Google Shape;907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8" name="Google Shape;908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9" name="Google Shape;909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0" name="Google Shape;910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1" name="Google Shape;911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2" name="Google Shape;912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3" name="Google Shape;913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4" name="Google Shape;914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5" name="Google Shape;915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6" name="Google Shape;916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7" name="Google Shape;917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8" name="Google Shape;918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9" name="Google Shape;919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0" name="Google Shape;920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1" name="Google Shape;921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2" name="Google Shape;922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3" name="Google Shape;923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4" name="Google Shape;924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5" name="Google Shape;925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926" name="Google Shape;926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7" name="Google Shape;927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9" name="Google Shape;929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930" name="Google Shape;930;p16"/>
          <p:cNvSpPr txBox="1">
            <a:spLocks noGrp="1"/>
          </p:cNvSpPr>
          <p:nvPr>
            <p:ph type="title"/>
          </p:nvPr>
        </p:nvSpPr>
        <p:spPr>
          <a:xfrm>
            <a:off x="960000" y="682767"/>
            <a:ext cx="10272000" cy="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483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61895800"/>
      </p:ext>
    </p:extLst>
  </p:cSld>
  <p:clrMapOvr>
    <a:masterClrMapping/>
  </p:clrMapOvr>
  <p:transition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" name="Google Shape;1198;p19"/>
          <p:cNvGrpSpPr/>
          <p:nvPr/>
        </p:nvGrpSpPr>
        <p:grpSpPr>
          <a:xfrm>
            <a:off x="-11600" y="1739469"/>
            <a:ext cx="12215432" cy="5118524"/>
            <a:chOff x="-8700" y="1304601"/>
            <a:chExt cx="9161574" cy="3838893"/>
          </a:xfrm>
        </p:grpSpPr>
        <p:sp>
          <p:nvSpPr>
            <p:cNvPr id="1199" name="Google Shape;1199;p19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00" name="Google Shape;1200;p19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1201" name="Google Shape;1201;p19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1202" name="Google Shape;1202;p19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3" name="Google Shape;1203;p19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4" name="Google Shape;1204;p19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1205" name="Google Shape;1205;p19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1206" name="Google Shape;1206;p19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207" name="Google Shape;1207;p19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1208" name="Google Shape;1208;p19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09" name="Google Shape;1209;p19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1210" name="Google Shape;1210;p19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1" name="Google Shape;1211;p19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2" name="Google Shape;1212;p19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3" name="Google Shape;1213;p19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4" name="Google Shape;1214;p19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5" name="Google Shape;1215;p19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6" name="Google Shape;1216;p19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7" name="Google Shape;1217;p19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8" name="Google Shape;1218;p19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9" name="Google Shape;1219;p19"/>
                <p:cNvSpPr/>
                <p:nvPr/>
              </p:nvSpPr>
              <p:spPr>
                <a:xfrm>
                  <a:off x="4231687" y="1766527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0" name="Google Shape;1220;p19"/>
                <p:cNvSpPr/>
                <p:nvPr/>
              </p:nvSpPr>
              <p:spPr>
                <a:xfrm>
                  <a:off x="4203787" y="1794427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1" name="Google Shape;1221;p19"/>
                <p:cNvSpPr/>
                <p:nvPr/>
              </p:nvSpPr>
              <p:spPr>
                <a:xfrm>
                  <a:off x="4254537" y="1787902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222" name="Google Shape;1222;p19"/>
          <p:cNvGrpSpPr/>
          <p:nvPr/>
        </p:nvGrpSpPr>
        <p:grpSpPr>
          <a:xfrm flipH="1">
            <a:off x="64792" y="-138845"/>
            <a:ext cx="12011712" cy="6923876"/>
            <a:chOff x="48594" y="-104134"/>
            <a:chExt cx="9008784" cy="5192907"/>
          </a:xfrm>
        </p:grpSpPr>
        <p:sp>
          <p:nvSpPr>
            <p:cNvPr id="1223" name="Google Shape;1223;p19"/>
            <p:cNvSpPr/>
            <p:nvPr/>
          </p:nvSpPr>
          <p:spPr>
            <a:xfrm>
              <a:off x="2421430" y="135148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24" name="Google Shape;1224;p19"/>
            <p:cNvGrpSpPr/>
            <p:nvPr/>
          </p:nvGrpSpPr>
          <p:grpSpPr>
            <a:xfrm>
              <a:off x="910371" y="-104134"/>
              <a:ext cx="364861" cy="363915"/>
              <a:chOff x="2789668" y="759261"/>
              <a:chExt cx="440069" cy="438928"/>
            </a:xfrm>
          </p:grpSpPr>
          <p:sp>
            <p:nvSpPr>
              <p:cNvPr id="1225" name="Google Shape;1225;p1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6" name="Google Shape;1226;p1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7" name="Google Shape;1227;p1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8" name="Google Shape;1228;p1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9" name="Google Shape;1229;p1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0" name="Google Shape;1230;p1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1" name="Google Shape;1231;p1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2" name="Google Shape;1232;p1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3" name="Google Shape;1233;p1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34" name="Google Shape;1234;p19"/>
            <p:cNvGrpSpPr/>
            <p:nvPr/>
          </p:nvGrpSpPr>
          <p:grpSpPr>
            <a:xfrm rot="1707536">
              <a:off x="3148488" y="4671127"/>
              <a:ext cx="459736" cy="327921"/>
              <a:chOff x="4879302" y="1958088"/>
              <a:chExt cx="715237" cy="510165"/>
            </a:xfrm>
          </p:grpSpPr>
          <p:sp>
            <p:nvSpPr>
              <p:cNvPr id="1235" name="Google Shape;1235;p1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6" name="Google Shape;1236;p1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7" name="Google Shape;1237;p1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238" name="Google Shape;1238;p1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1239" name="Google Shape;1239;p1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0" name="Google Shape;1240;p1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1" name="Google Shape;1241;p1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2" name="Google Shape;1242;p1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3" name="Google Shape;1243;p1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4" name="Google Shape;1244;p1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5" name="Google Shape;1245;p1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6" name="Google Shape;1246;p1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7" name="Google Shape;1247;p1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8" name="Google Shape;1248;p1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9" name="Google Shape;1249;p1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0" name="Google Shape;1250;p1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1" name="Google Shape;1251;p1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2" name="Google Shape;1252;p1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3" name="Google Shape;1253;p1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4" name="Google Shape;1254;p1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5" name="Google Shape;1255;p1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6" name="Google Shape;1256;p1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7" name="Google Shape;1257;p1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8" name="Google Shape;1258;p1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9" name="Google Shape;1259;p1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0" name="Google Shape;1260;p1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261" name="Google Shape;1261;p1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1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1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1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65" name="Google Shape;1265;p19"/>
            <p:cNvGrpSpPr/>
            <p:nvPr/>
          </p:nvGrpSpPr>
          <p:grpSpPr>
            <a:xfrm rot="1707536">
              <a:off x="8547288" y="1174952"/>
              <a:ext cx="459736" cy="327921"/>
              <a:chOff x="4879302" y="1958088"/>
              <a:chExt cx="715237" cy="510165"/>
            </a:xfrm>
          </p:grpSpPr>
          <p:sp>
            <p:nvSpPr>
              <p:cNvPr id="1266" name="Google Shape;1266;p1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7" name="Google Shape;1267;p1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8" name="Google Shape;1268;p1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269" name="Google Shape;1269;p1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1270" name="Google Shape;1270;p1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1" name="Google Shape;1271;p1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2" name="Google Shape;1272;p1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3" name="Google Shape;1273;p1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4" name="Google Shape;1274;p1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5" name="Google Shape;1275;p1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6" name="Google Shape;1276;p1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7" name="Google Shape;1277;p1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8" name="Google Shape;1278;p1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9" name="Google Shape;1279;p1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0" name="Google Shape;1280;p1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1" name="Google Shape;1281;p1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2" name="Google Shape;1282;p1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3" name="Google Shape;1283;p1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4" name="Google Shape;1284;p1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5" name="Google Shape;1285;p1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6" name="Google Shape;1286;p1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7" name="Google Shape;1287;p1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8" name="Google Shape;1288;p1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9" name="Google Shape;1289;p1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90" name="Google Shape;1290;p1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91" name="Google Shape;1291;p1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292" name="Google Shape;1292;p1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" name="Google Shape;1293;p1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" name="Google Shape;1294;p1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" name="Google Shape;1295;p1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96" name="Google Shape;1296;p19"/>
            <p:cNvGrpSpPr/>
            <p:nvPr/>
          </p:nvGrpSpPr>
          <p:grpSpPr>
            <a:xfrm>
              <a:off x="8594721" y="3339116"/>
              <a:ext cx="364861" cy="363915"/>
              <a:chOff x="2789668" y="759261"/>
              <a:chExt cx="440069" cy="438928"/>
            </a:xfrm>
          </p:grpSpPr>
          <p:sp>
            <p:nvSpPr>
              <p:cNvPr id="1297" name="Google Shape;1297;p1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" name="Google Shape;1298;p1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" name="Google Shape;1299;p1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" name="Google Shape;1300;p1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" name="Google Shape;1301;p1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" name="Google Shape;1302;p1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1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1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1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6" name="Google Shape;1306;p19"/>
            <p:cNvGrpSpPr/>
            <p:nvPr/>
          </p:nvGrpSpPr>
          <p:grpSpPr>
            <a:xfrm rot="1707536">
              <a:off x="5017188" y="28477"/>
              <a:ext cx="459736" cy="327921"/>
              <a:chOff x="4879302" y="1958088"/>
              <a:chExt cx="715237" cy="510165"/>
            </a:xfrm>
          </p:grpSpPr>
          <p:sp>
            <p:nvSpPr>
              <p:cNvPr id="1307" name="Google Shape;1307;p1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" name="Google Shape;1308;p1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" name="Google Shape;1309;p1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310" name="Google Shape;1310;p1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1311" name="Google Shape;1311;p1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2" name="Google Shape;1312;p1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3" name="Google Shape;1313;p1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4" name="Google Shape;1314;p1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5" name="Google Shape;1315;p1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6" name="Google Shape;1316;p1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7" name="Google Shape;1317;p1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8" name="Google Shape;1318;p1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9" name="Google Shape;1319;p1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0" name="Google Shape;1320;p1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1" name="Google Shape;1321;p1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2" name="Google Shape;1322;p1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3" name="Google Shape;1323;p1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4" name="Google Shape;1324;p1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5" name="Google Shape;1325;p1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6" name="Google Shape;1326;p1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7" name="Google Shape;1327;p1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8" name="Google Shape;1328;p1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9" name="Google Shape;1329;p1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30" name="Google Shape;1330;p1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31" name="Google Shape;1331;p1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32" name="Google Shape;1332;p1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333" name="Google Shape;1333;p1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" name="Google Shape;1334;p1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" name="Google Shape;1335;p1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" name="Google Shape;1336;p1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37" name="Google Shape;1337;p19"/>
            <p:cNvGrpSpPr/>
            <p:nvPr/>
          </p:nvGrpSpPr>
          <p:grpSpPr>
            <a:xfrm rot="6852270">
              <a:off x="114649" y="2111398"/>
              <a:ext cx="729665" cy="616845"/>
              <a:chOff x="6880291" y="4084285"/>
              <a:chExt cx="729656" cy="616837"/>
            </a:xfrm>
          </p:grpSpPr>
          <p:sp>
            <p:nvSpPr>
              <p:cNvPr id="1338" name="Google Shape;1338;p19"/>
              <p:cNvSpPr/>
              <p:nvPr/>
            </p:nvSpPr>
            <p:spPr>
              <a:xfrm>
                <a:off x="6880291" y="4084285"/>
                <a:ext cx="729656" cy="616837"/>
              </a:xfrm>
              <a:custGeom>
                <a:avLst/>
                <a:gdLst/>
                <a:ahLst/>
                <a:cxnLst/>
                <a:rect l="l" t="t" r="r" b="b"/>
                <a:pathLst>
                  <a:path w="17113" h="14467" extrusionOk="0">
                    <a:moveTo>
                      <a:pt x="11735" y="1"/>
                    </a:moveTo>
                    <a:cubicBezTo>
                      <a:pt x="11451" y="1"/>
                      <a:pt x="11167" y="53"/>
                      <a:pt x="10903" y="161"/>
                    </a:cubicBezTo>
                    <a:cubicBezTo>
                      <a:pt x="10282" y="416"/>
                      <a:pt x="9765" y="976"/>
                      <a:pt x="9485" y="1699"/>
                    </a:cubicBezTo>
                    <a:cubicBezTo>
                      <a:pt x="9439" y="1819"/>
                      <a:pt x="9400" y="1940"/>
                      <a:pt x="9367" y="2063"/>
                    </a:cubicBezTo>
                    <a:cubicBezTo>
                      <a:pt x="9115" y="1670"/>
                      <a:pt x="8782" y="1297"/>
                      <a:pt x="8332" y="1027"/>
                    </a:cubicBezTo>
                    <a:cubicBezTo>
                      <a:pt x="7910" y="773"/>
                      <a:pt x="7411" y="629"/>
                      <a:pt x="6927" y="624"/>
                    </a:cubicBezTo>
                    <a:cubicBezTo>
                      <a:pt x="6916" y="624"/>
                      <a:pt x="6906" y="624"/>
                      <a:pt x="6896" y="624"/>
                    </a:cubicBezTo>
                    <a:cubicBezTo>
                      <a:pt x="6352" y="624"/>
                      <a:pt x="5860" y="791"/>
                      <a:pt x="5473" y="1109"/>
                    </a:cubicBezTo>
                    <a:cubicBezTo>
                      <a:pt x="4978" y="1515"/>
                      <a:pt x="4673" y="2156"/>
                      <a:pt x="4634" y="2867"/>
                    </a:cubicBezTo>
                    <a:lnTo>
                      <a:pt x="4634" y="2869"/>
                    </a:lnTo>
                    <a:cubicBezTo>
                      <a:pt x="4619" y="3177"/>
                      <a:pt x="4665" y="3484"/>
                      <a:pt x="4743" y="3779"/>
                    </a:cubicBezTo>
                    <a:cubicBezTo>
                      <a:pt x="4161" y="3941"/>
                      <a:pt x="3646" y="4269"/>
                      <a:pt x="3285" y="4721"/>
                    </a:cubicBezTo>
                    <a:cubicBezTo>
                      <a:pt x="2659" y="5509"/>
                      <a:pt x="2571" y="6628"/>
                      <a:pt x="3071" y="7443"/>
                    </a:cubicBezTo>
                    <a:cubicBezTo>
                      <a:pt x="3421" y="8016"/>
                      <a:pt x="4056" y="8435"/>
                      <a:pt x="4815" y="8596"/>
                    </a:cubicBezTo>
                    <a:cubicBezTo>
                      <a:pt x="5102" y="8657"/>
                      <a:pt x="5388" y="8680"/>
                      <a:pt x="5668" y="8680"/>
                    </a:cubicBezTo>
                    <a:cubicBezTo>
                      <a:pt x="5998" y="8680"/>
                      <a:pt x="6321" y="8648"/>
                      <a:pt x="6632" y="8611"/>
                    </a:cubicBezTo>
                    <a:cubicBezTo>
                      <a:pt x="7036" y="8561"/>
                      <a:pt x="7439" y="8498"/>
                      <a:pt x="7840" y="8422"/>
                    </a:cubicBezTo>
                    <a:lnTo>
                      <a:pt x="7840" y="8422"/>
                    </a:lnTo>
                    <a:cubicBezTo>
                      <a:pt x="5905" y="10071"/>
                      <a:pt x="3022" y="11694"/>
                      <a:pt x="577" y="12826"/>
                    </a:cubicBezTo>
                    <a:lnTo>
                      <a:pt x="571" y="12828"/>
                    </a:lnTo>
                    <a:cubicBezTo>
                      <a:pt x="169" y="13018"/>
                      <a:pt x="0" y="13482"/>
                      <a:pt x="185" y="13884"/>
                    </a:cubicBezTo>
                    <a:cubicBezTo>
                      <a:pt x="244" y="14009"/>
                      <a:pt x="329" y="14113"/>
                      <a:pt x="431" y="14191"/>
                    </a:cubicBezTo>
                    <a:cubicBezTo>
                      <a:pt x="567" y="14295"/>
                      <a:pt x="734" y="14352"/>
                      <a:pt x="907" y="14352"/>
                    </a:cubicBezTo>
                    <a:cubicBezTo>
                      <a:pt x="1018" y="14352"/>
                      <a:pt x="1131" y="14328"/>
                      <a:pt x="1240" y="14278"/>
                    </a:cubicBezTo>
                    <a:lnTo>
                      <a:pt x="1254" y="14272"/>
                    </a:lnTo>
                    <a:cubicBezTo>
                      <a:pt x="2588" y="13633"/>
                      <a:pt x="6444" y="11683"/>
                      <a:pt x="8999" y="9371"/>
                    </a:cubicBezTo>
                    <a:lnTo>
                      <a:pt x="8999" y="9371"/>
                    </a:lnTo>
                    <a:cubicBezTo>
                      <a:pt x="8943" y="9849"/>
                      <a:pt x="8914" y="10307"/>
                      <a:pt x="8905" y="10779"/>
                    </a:cubicBezTo>
                    <a:cubicBezTo>
                      <a:pt x="8892" y="11515"/>
                      <a:pt x="8953" y="12593"/>
                      <a:pt x="9625" y="13435"/>
                    </a:cubicBezTo>
                    <a:cubicBezTo>
                      <a:pt x="9933" y="13820"/>
                      <a:pt x="10350" y="14128"/>
                      <a:pt x="10802" y="14302"/>
                    </a:cubicBezTo>
                    <a:cubicBezTo>
                      <a:pt x="11086" y="14412"/>
                      <a:pt x="11373" y="14466"/>
                      <a:pt x="11654" y="14466"/>
                    </a:cubicBezTo>
                    <a:cubicBezTo>
                      <a:pt x="11887" y="14466"/>
                      <a:pt x="12116" y="14429"/>
                      <a:pt x="12335" y="14353"/>
                    </a:cubicBezTo>
                    <a:cubicBezTo>
                      <a:pt x="12940" y="14145"/>
                      <a:pt x="13450" y="13650"/>
                      <a:pt x="13733" y="12996"/>
                    </a:cubicBezTo>
                    <a:lnTo>
                      <a:pt x="13733" y="12995"/>
                    </a:lnTo>
                    <a:cubicBezTo>
                      <a:pt x="13855" y="12711"/>
                      <a:pt x="13918" y="12407"/>
                      <a:pt x="13948" y="12103"/>
                    </a:cubicBezTo>
                    <a:cubicBezTo>
                      <a:pt x="14034" y="12111"/>
                      <a:pt x="14120" y="12114"/>
                      <a:pt x="14205" y="12114"/>
                    </a:cubicBezTo>
                    <a:cubicBezTo>
                      <a:pt x="14719" y="12114"/>
                      <a:pt x="15218" y="11984"/>
                      <a:pt x="15643" y="11727"/>
                    </a:cubicBezTo>
                    <a:cubicBezTo>
                      <a:pt x="16504" y="11207"/>
                      <a:pt x="16976" y="10189"/>
                      <a:pt x="16791" y="9251"/>
                    </a:cubicBezTo>
                    <a:cubicBezTo>
                      <a:pt x="16661" y="8591"/>
                      <a:pt x="16212" y="7977"/>
                      <a:pt x="15557" y="7562"/>
                    </a:cubicBezTo>
                    <a:cubicBezTo>
                      <a:pt x="15394" y="7460"/>
                      <a:pt x="15229" y="7374"/>
                      <a:pt x="15059" y="7299"/>
                    </a:cubicBezTo>
                    <a:cubicBezTo>
                      <a:pt x="15536" y="7112"/>
                      <a:pt x="16016" y="6830"/>
                      <a:pt x="16393" y="6384"/>
                    </a:cubicBezTo>
                    <a:cubicBezTo>
                      <a:pt x="16712" y="6007"/>
                      <a:pt x="16934" y="5538"/>
                      <a:pt x="17017" y="5060"/>
                    </a:cubicBezTo>
                    <a:cubicBezTo>
                      <a:pt x="17112" y="4512"/>
                      <a:pt x="17028" y="3989"/>
                      <a:pt x="16771" y="3547"/>
                    </a:cubicBezTo>
                    <a:cubicBezTo>
                      <a:pt x="16450" y="2993"/>
                      <a:pt x="15867" y="2589"/>
                      <a:pt x="15170" y="2438"/>
                    </a:cubicBezTo>
                    <a:lnTo>
                      <a:pt x="15169" y="2438"/>
                    </a:lnTo>
                    <a:cubicBezTo>
                      <a:pt x="14983" y="2398"/>
                      <a:pt x="14795" y="2381"/>
                      <a:pt x="14608" y="2381"/>
                    </a:cubicBezTo>
                    <a:cubicBezTo>
                      <a:pt x="14489" y="2381"/>
                      <a:pt x="14370" y="2388"/>
                      <a:pt x="14253" y="2400"/>
                    </a:cubicBezTo>
                    <a:cubicBezTo>
                      <a:pt x="14186" y="1799"/>
                      <a:pt x="13945" y="1238"/>
                      <a:pt x="13556" y="809"/>
                    </a:cubicBezTo>
                    <a:cubicBezTo>
                      <a:pt x="13081" y="287"/>
                      <a:pt x="12403" y="1"/>
                      <a:pt x="117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" name="Google Shape;1339;p19"/>
              <p:cNvSpPr/>
              <p:nvPr/>
            </p:nvSpPr>
            <p:spPr>
              <a:xfrm>
                <a:off x="6909413" y="4382623"/>
                <a:ext cx="404374" cy="280171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6571" extrusionOk="0">
                    <a:moveTo>
                      <a:pt x="9432" y="1"/>
                    </a:moveTo>
                    <a:cubicBezTo>
                      <a:pt x="9418" y="1"/>
                      <a:pt x="9403" y="8"/>
                      <a:pt x="9394" y="22"/>
                    </a:cubicBezTo>
                    <a:cubicBezTo>
                      <a:pt x="7666" y="2544"/>
                      <a:pt x="2940" y="5070"/>
                      <a:pt x="134" y="6333"/>
                    </a:cubicBezTo>
                    <a:cubicBezTo>
                      <a:pt x="0" y="6395"/>
                      <a:pt x="66" y="6571"/>
                      <a:pt x="182" y="6571"/>
                    </a:cubicBezTo>
                    <a:cubicBezTo>
                      <a:pt x="199" y="6571"/>
                      <a:pt x="216" y="6567"/>
                      <a:pt x="234" y="6559"/>
                    </a:cubicBezTo>
                    <a:cubicBezTo>
                      <a:pt x="3049" y="5244"/>
                      <a:pt x="7767" y="2636"/>
                      <a:pt x="9471" y="70"/>
                    </a:cubicBezTo>
                    <a:lnTo>
                      <a:pt x="9471" y="71"/>
                    </a:lnTo>
                    <a:cubicBezTo>
                      <a:pt x="9484" y="49"/>
                      <a:pt x="9477" y="22"/>
                      <a:pt x="9457" y="8"/>
                    </a:cubicBezTo>
                    <a:cubicBezTo>
                      <a:pt x="9449" y="3"/>
                      <a:pt x="9441" y="1"/>
                      <a:pt x="94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19"/>
              <p:cNvSpPr/>
              <p:nvPr/>
            </p:nvSpPr>
            <p:spPr>
              <a:xfrm>
                <a:off x="7300447" y="4113151"/>
                <a:ext cx="287803" cy="276206"/>
              </a:xfrm>
              <a:custGeom>
                <a:avLst/>
                <a:gdLst/>
                <a:ahLst/>
                <a:cxnLst/>
                <a:rect l="l" t="t" r="r" b="b"/>
                <a:pathLst>
                  <a:path w="6750" h="6478" extrusionOk="0">
                    <a:moveTo>
                      <a:pt x="1947" y="0"/>
                    </a:moveTo>
                    <a:cubicBezTo>
                      <a:pt x="1757" y="0"/>
                      <a:pt x="1567" y="34"/>
                      <a:pt x="1388" y="105"/>
                    </a:cubicBezTo>
                    <a:cubicBezTo>
                      <a:pt x="893" y="302"/>
                      <a:pt x="531" y="754"/>
                      <a:pt x="333" y="1251"/>
                    </a:cubicBezTo>
                    <a:cubicBezTo>
                      <a:pt x="136" y="1747"/>
                      <a:pt x="83" y="2288"/>
                      <a:pt x="57" y="2821"/>
                    </a:cubicBezTo>
                    <a:cubicBezTo>
                      <a:pt x="0" y="3987"/>
                      <a:pt x="54" y="5157"/>
                      <a:pt x="221" y="6312"/>
                    </a:cubicBezTo>
                    <a:cubicBezTo>
                      <a:pt x="227" y="6357"/>
                      <a:pt x="234" y="6402"/>
                      <a:pt x="240" y="6447"/>
                    </a:cubicBezTo>
                    <a:cubicBezTo>
                      <a:pt x="254" y="6447"/>
                      <a:pt x="267" y="6447"/>
                      <a:pt x="280" y="6449"/>
                    </a:cubicBezTo>
                    <a:cubicBezTo>
                      <a:pt x="705" y="6467"/>
                      <a:pt x="1102" y="6478"/>
                      <a:pt x="1485" y="6478"/>
                    </a:cubicBezTo>
                    <a:cubicBezTo>
                      <a:pt x="2347" y="6478"/>
                      <a:pt x="3131" y="6424"/>
                      <a:pt x="3975" y="6283"/>
                    </a:cubicBezTo>
                    <a:cubicBezTo>
                      <a:pt x="4846" y="6136"/>
                      <a:pt x="5572" y="5872"/>
                      <a:pt x="6055" y="5312"/>
                    </a:cubicBezTo>
                    <a:cubicBezTo>
                      <a:pt x="6540" y="4752"/>
                      <a:pt x="6749" y="3899"/>
                      <a:pt x="6384" y="3255"/>
                    </a:cubicBezTo>
                    <a:cubicBezTo>
                      <a:pt x="6147" y="2835"/>
                      <a:pt x="5700" y="2562"/>
                      <a:pt x="5231" y="2455"/>
                    </a:cubicBezTo>
                    <a:cubicBezTo>
                      <a:pt x="5088" y="2422"/>
                      <a:pt x="4939" y="2409"/>
                      <a:pt x="4787" y="2409"/>
                    </a:cubicBezTo>
                    <a:cubicBezTo>
                      <a:pt x="4441" y="2409"/>
                      <a:pt x="4083" y="2478"/>
                      <a:pt x="3757" y="2552"/>
                    </a:cubicBezTo>
                    <a:cubicBezTo>
                      <a:pt x="3893" y="1872"/>
                      <a:pt x="3742" y="1120"/>
                      <a:pt x="3280" y="601"/>
                    </a:cubicBezTo>
                    <a:cubicBezTo>
                      <a:pt x="2946" y="227"/>
                      <a:pt x="2444" y="0"/>
                      <a:pt x="19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19"/>
              <p:cNvSpPr/>
              <p:nvPr/>
            </p:nvSpPr>
            <p:spPr>
              <a:xfrm>
                <a:off x="7308164" y="4261958"/>
                <a:ext cx="116528" cy="128126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3005" extrusionOk="0">
                    <a:moveTo>
                      <a:pt x="1103" y="45"/>
                    </a:moveTo>
                    <a:cubicBezTo>
                      <a:pt x="1116" y="45"/>
                      <a:pt x="1129" y="46"/>
                      <a:pt x="1141" y="47"/>
                    </a:cubicBezTo>
                    <a:lnTo>
                      <a:pt x="1140" y="47"/>
                    </a:lnTo>
                    <a:cubicBezTo>
                      <a:pt x="1240" y="54"/>
                      <a:pt x="1333" y="93"/>
                      <a:pt x="1395" y="159"/>
                    </a:cubicBezTo>
                    <a:cubicBezTo>
                      <a:pt x="1488" y="256"/>
                      <a:pt x="1528" y="407"/>
                      <a:pt x="1514" y="609"/>
                    </a:cubicBezTo>
                    <a:cubicBezTo>
                      <a:pt x="1495" y="881"/>
                      <a:pt x="1457" y="1060"/>
                      <a:pt x="1307" y="1283"/>
                    </a:cubicBezTo>
                    <a:cubicBezTo>
                      <a:pt x="1300" y="1291"/>
                      <a:pt x="1301" y="1303"/>
                      <a:pt x="1309" y="1311"/>
                    </a:cubicBezTo>
                    <a:cubicBezTo>
                      <a:pt x="1313" y="1315"/>
                      <a:pt x="1319" y="1318"/>
                      <a:pt x="1325" y="1318"/>
                    </a:cubicBezTo>
                    <a:cubicBezTo>
                      <a:pt x="1329" y="1318"/>
                      <a:pt x="1333" y="1317"/>
                      <a:pt x="1336" y="1315"/>
                    </a:cubicBezTo>
                    <a:cubicBezTo>
                      <a:pt x="1519" y="1210"/>
                      <a:pt x="1708" y="1165"/>
                      <a:pt x="1907" y="1116"/>
                    </a:cubicBezTo>
                    <a:cubicBezTo>
                      <a:pt x="1947" y="1106"/>
                      <a:pt x="1987" y="1097"/>
                      <a:pt x="2027" y="1086"/>
                    </a:cubicBezTo>
                    <a:cubicBezTo>
                      <a:pt x="2092" y="1069"/>
                      <a:pt x="2180" y="1053"/>
                      <a:pt x="2270" y="1053"/>
                    </a:cubicBezTo>
                    <a:cubicBezTo>
                      <a:pt x="2388" y="1053"/>
                      <a:pt x="2509" y="1081"/>
                      <a:pt x="2586" y="1177"/>
                    </a:cubicBezTo>
                    <a:cubicBezTo>
                      <a:pt x="2733" y="1359"/>
                      <a:pt x="2597" y="1637"/>
                      <a:pt x="2552" y="1717"/>
                    </a:cubicBezTo>
                    <a:cubicBezTo>
                      <a:pt x="2213" y="2328"/>
                      <a:pt x="1514" y="2634"/>
                      <a:pt x="989" y="2783"/>
                    </a:cubicBezTo>
                    <a:cubicBezTo>
                      <a:pt x="693" y="2867"/>
                      <a:pt x="387" y="2926"/>
                      <a:pt x="81" y="2957"/>
                    </a:cubicBezTo>
                    <a:cubicBezTo>
                      <a:pt x="94" y="2772"/>
                      <a:pt x="83" y="2591"/>
                      <a:pt x="72" y="2415"/>
                    </a:cubicBezTo>
                    <a:cubicBezTo>
                      <a:pt x="59" y="2200"/>
                      <a:pt x="46" y="1979"/>
                      <a:pt x="76" y="1756"/>
                    </a:cubicBezTo>
                    <a:cubicBezTo>
                      <a:pt x="140" y="1299"/>
                      <a:pt x="246" y="778"/>
                      <a:pt x="549" y="382"/>
                    </a:cubicBezTo>
                    <a:cubicBezTo>
                      <a:pt x="670" y="224"/>
                      <a:pt x="801" y="120"/>
                      <a:pt x="938" y="73"/>
                    </a:cubicBezTo>
                    <a:cubicBezTo>
                      <a:pt x="992" y="55"/>
                      <a:pt x="1048" y="45"/>
                      <a:pt x="1103" y="45"/>
                    </a:cubicBezTo>
                    <a:close/>
                    <a:moveTo>
                      <a:pt x="1102" y="1"/>
                    </a:moveTo>
                    <a:cubicBezTo>
                      <a:pt x="1043" y="1"/>
                      <a:pt x="983" y="10"/>
                      <a:pt x="924" y="31"/>
                    </a:cubicBezTo>
                    <a:cubicBezTo>
                      <a:pt x="778" y="80"/>
                      <a:pt x="640" y="190"/>
                      <a:pt x="514" y="355"/>
                    </a:cubicBezTo>
                    <a:cubicBezTo>
                      <a:pt x="205" y="759"/>
                      <a:pt x="97" y="1287"/>
                      <a:pt x="32" y="1750"/>
                    </a:cubicBezTo>
                    <a:cubicBezTo>
                      <a:pt x="1" y="1977"/>
                      <a:pt x="14" y="2201"/>
                      <a:pt x="28" y="2418"/>
                    </a:cubicBezTo>
                    <a:cubicBezTo>
                      <a:pt x="39" y="2601"/>
                      <a:pt x="49" y="2791"/>
                      <a:pt x="34" y="2981"/>
                    </a:cubicBezTo>
                    <a:cubicBezTo>
                      <a:pt x="33" y="2987"/>
                      <a:pt x="36" y="2994"/>
                      <a:pt x="41" y="2998"/>
                    </a:cubicBezTo>
                    <a:cubicBezTo>
                      <a:pt x="44" y="3003"/>
                      <a:pt x="49" y="3005"/>
                      <a:pt x="55" y="3005"/>
                    </a:cubicBezTo>
                    <a:lnTo>
                      <a:pt x="59" y="3005"/>
                    </a:lnTo>
                    <a:cubicBezTo>
                      <a:pt x="377" y="2973"/>
                      <a:pt x="694" y="2914"/>
                      <a:pt x="1002" y="2826"/>
                    </a:cubicBezTo>
                    <a:cubicBezTo>
                      <a:pt x="1535" y="2675"/>
                      <a:pt x="2244" y="2364"/>
                      <a:pt x="2592" y="1740"/>
                    </a:cubicBezTo>
                    <a:cubicBezTo>
                      <a:pt x="2721" y="1507"/>
                      <a:pt x="2731" y="1287"/>
                      <a:pt x="2621" y="1149"/>
                    </a:cubicBezTo>
                    <a:cubicBezTo>
                      <a:pt x="2536" y="1042"/>
                      <a:pt x="2407" y="1007"/>
                      <a:pt x="2274" y="1007"/>
                    </a:cubicBezTo>
                    <a:cubicBezTo>
                      <a:pt x="2185" y="1007"/>
                      <a:pt x="2095" y="1023"/>
                      <a:pt x="2016" y="1043"/>
                    </a:cubicBezTo>
                    <a:cubicBezTo>
                      <a:pt x="1976" y="1053"/>
                      <a:pt x="1936" y="1063"/>
                      <a:pt x="1897" y="1073"/>
                    </a:cubicBezTo>
                    <a:cubicBezTo>
                      <a:pt x="1722" y="1115"/>
                      <a:pt x="1554" y="1155"/>
                      <a:pt x="1390" y="1236"/>
                    </a:cubicBezTo>
                    <a:cubicBezTo>
                      <a:pt x="1509" y="1037"/>
                      <a:pt x="1542" y="858"/>
                      <a:pt x="1560" y="612"/>
                    </a:cubicBezTo>
                    <a:cubicBezTo>
                      <a:pt x="1575" y="397"/>
                      <a:pt x="1530" y="235"/>
                      <a:pt x="1429" y="129"/>
                    </a:cubicBezTo>
                    <a:cubicBezTo>
                      <a:pt x="1348" y="46"/>
                      <a:pt x="1229" y="1"/>
                      <a:pt x="1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19"/>
              <p:cNvSpPr/>
              <p:nvPr/>
            </p:nvSpPr>
            <p:spPr>
              <a:xfrm>
                <a:off x="7309955" y="4218552"/>
                <a:ext cx="153879" cy="170763"/>
              </a:xfrm>
              <a:custGeom>
                <a:avLst/>
                <a:gdLst/>
                <a:ahLst/>
                <a:cxnLst/>
                <a:rect l="l" t="t" r="r" b="b"/>
                <a:pathLst>
                  <a:path w="3609" h="4005" extrusionOk="0">
                    <a:moveTo>
                      <a:pt x="3584" y="1"/>
                    </a:moveTo>
                    <a:cubicBezTo>
                      <a:pt x="3579" y="1"/>
                      <a:pt x="3574" y="3"/>
                      <a:pt x="3569" y="7"/>
                    </a:cubicBezTo>
                    <a:cubicBezTo>
                      <a:pt x="2093" y="1265"/>
                      <a:pt x="993" y="2486"/>
                      <a:pt x="7" y="3969"/>
                    </a:cubicBezTo>
                    <a:cubicBezTo>
                      <a:pt x="1" y="3979"/>
                      <a:pt x="3" y="3993"/>
                      <a:pt x="14" y="4000"/>
                    </a:cubicBezTo>
                    <a:cubicBezTo>
                      <a:pt x="17" y="4002"/>
                      <a:pt x="20" y="4004"/>
                      <a:pt x="25" y="4004"/>
                    </a:cubicBezTo>
                    <a:cubicBezTo>
                      <a:pt x="32" y="4004"/>
                      <a:pt x="40" y="4001"/>
                      <a:pt x="45" y="3995"/>
                    </a:cubicBezTo>
                    <a:cubicBezTo>
                      <a:pt x="1029" y="2516"/>
                      <a:pt x="2125" y="1296"/>
                      <a:pt x="3599" y="41"/>
                    </a:cubicBezTo>
                    <a:cubicBezTo>
                      <a:pt x="3607" y="33"/>
                      <a:pt x="3608" y="18"/>
                      <a:pt x="3601" y="9"/>
                    </a:cubicBezTo>
                    <a:cubicBezTo>
                      <a:pt x="3597" y="3"/>
                      <a:pt x="3591" y="1"/>
                      <a:pt x="35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19"/>
              <p:cNvSpPr/>
              <p:nvPr/>
            </p:nvSpPr>
            <p:spPr>
              <a:xfrm>
                <a:off x="7021381" y="4137625"/>
                <a:ext cx="290020" cy="285373"/>
              </a:xfrm>
              <a:custGeom>
                <a:avLst/>
                <a:gdLst/>
                <a:ahLst/>
                <a:cxnLst/>
                <a:rect l="l" t="t" r="r" b="b"/>
                <a:pathLst>
                  <a:path w="6802" h="6693" extrusionOk="0">
                    <a:moveTo>
                      <a:pt x="3646" y="1"/>
                    </a:moveTo>
                    <a:cubicBezTo>
                      <a:pt x="3291" y="1"/>
                      <a:pt x="2944" y="100"/>
                      <a:pt x="2666" y="324"/>
                    </a:cubicBezTo>
                    <a:cubicBezTo>
                      <a:pt x="2291" y="625"/>
                      <a:pt x="2092" y="1109"/>
                      <a:pt x="2062" y="1589"/>
                    </a:cubicBezTo>
                    <a:cubicBezTo>
                      <a:pt x="2033" y="2069"/>
                      <a:pt x="2214" y="2583"/>
                      <a:pt x="2394" y="3030"/>
                    </a:cubicBezTo>
                    <a:cubicBezTo>
                      <a:pt x="2363" y="3029"/>
                      <a:pt x="2333" y="3028"/>
                      <a:pt x="2302" y="3028"/>
                    </a:cubicBezTo>
                    <a:cubicBezTo>
                      <a:pt x="1638" y="3028"/>
                      <a:pt x="964" y="3297"/>
                      <a:pt x="544" y="3813"/>
                    </a:cubicBezTo>
                    <a:cubicBezTo>
                      <a:pt x="107" y="4351"/>
                      <a:pt x="0" y="5163"/>
                      <a:pt x="357" y="5759"/>
                    </a:cubicBezTo>
                    <a:cubicBezTo>
                      <a:pt x="632" y="6217"/>
                      <a:pt x="1137" y="6501"/>
                      <a:pt x="1657" y="6617"/>
                    </a:cubicBezTo>
                    <a:cubicBezTo>
                      <a:pt x="1907" y="6672"/>
                      <a:pt x="2161" y="6693"/>
                      <a:pt x="2417" y="6693"/>
                    </a:cubicBezTo>
                    <a:cubicBezTo>
                      <a:pt x="2696" y="6693"/>
                      <a:pt x="2976" y="6668"/>
                      <a:pt x="3252" y="6637"/>
                    </a:cubicBezTo>
                    <a:cubicBezTo>
                      <a:pt x="4411" y="6508"/>
                      <a:pt x="5558" y="6267"/>
                      <a:pt x="6672" y="5917"/>
                    </a:cubicBezTo>
                    <a:cubicBezTo>
                      <a:pt x="6715" y="5904"/>
                      <a:pt x="6758" y="5890"/>
                      <a:pt x="6801" y="5876"/>
                    </a:cubicBezTo>
                    <a:cubicBezTo>
                      <a:pt x="6800" y="5863"/>
                      <a:pt x="6798" y="5850"/>
                      <a:pt x="6797" y="5837"/>
                    </a:cubicBezTo>
                    <a:cubicBezTo>
                      <a:pt x="6634" y="4462"/>
                      <a:pt x="6438" y="3386"/>
                      <a:pt x="6041" y="2216"/>
                    </a:cubicBezTo>
                    <a:cubicBezTo>
                      <a:pt x="5757" y="1379"/>
                      <a:pt x="5380" y="706"/>
                      <a:pt x="4749" y="319"/>
                    </a:cubicBezTo>
                    <a:cubicBezTo>
                      <a:pt x="4422" y="117"/>
                      <a:pt x="4029" y="1"/>
                      <a:pt x="36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19"/>
              <p:cNvSpPr/>
              <p:nvPr/>
            </p:nvSpPr>
            <p:spPr>
              <a:xfrm>
                <a:off x="7178374" y="4287583"/>
                <a:ext cx="135161" cy="110090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582" extrusionOk="0">
                    <a:moveTo>
                      <a:pt x="1229" y="46"/>
                    </a:moveTo>
                    <a:cubicBezTo>
                      <a:pt x="1343" y="46"/>
                      <a:pt x="1450" y="80"/>
                      <a:pt x="1497" y="97"/>
                    </a:cubicBezTo>
                    <a:cubicBezTo>
                      <a:pt x="2154" y="335"/>
                      <a:pt x="2568" y="975"/>
                      <a:pt x="2799" y="1470"/>
                    </a:cubicBezTo>
                    <a:cubicBezTo>
                      <a:pt x="2929" y="1749"/>
                      <a:pt x="3036" y="2040"/>
                      <a:pt x="3116" y="2339"/>
                    </a:cubicBezTo>
                    <a:cubicBezTo>
                      <a:pt x="2932" y="2355"/>
                      <a:pt x="2755" y="2395"/>
                      <a:pt x="2583" y="2434"/>
                    </a:cubicBezTo>
                    <a:cubicBezTo>
                      <a:pt x="2373" y="2481"/>
                      <a:pt x="2156" y="2530"/>
                      <a:pt x="1931" y="2534"/>
                    </a:cubicBezTo>
                    <a:cubicBezTo>
                      <a:pt x="1874" y="2536"/>
                      <a:pt x="1816" y="2537"/>
                      <a:pt x="1757" y="2537"/>
                    </a:cubicBezTo>
                    <a:cubicBezTo>
                      <a:pt x="1340" y="2537"/>
                      <a:pt x="885" y="2494"/>
                      <a:pt x="500" y="2288"/>
                    </a:cubicBezTo>
                    <a:cubicBezTo>
                      <a:pt x="324" y="2194"/>
                      <a:pt x="200" y="2082"/>
                      <a:pt x="132" y="1954"/>
                    </a:cubicBezTo>
                    <a:cubicBezTo>
                      <a:pt x="48" y="1797"/>
                      <a:pt x="53" y="1610"/>
                      <a:pt x="144" y="1488"/>
                    </a:cubicBezTo>
                    <a:cubicBezTo>
                      <a:pt x="224" y="1381"/>
                      <a:pt x="367" y="1318"/>
                      <a:pt x="569" y="1300"/>
                    </a:cubicBezTo>
                    <a:cubicBezTo>
                      <a:pt x="646" y="1293"/>
                      <a:pt x="716" y="1289"/>
                      <a:pt x="783" y="1289"/>
                    </a:cubicBezTo>
                    <a:cubicBezTo>
                      <a:pt x="818" y="1289"/>
                      <a:pt x="852" y="1290"/>
                      <a:pt x="886" y="1292"/>
                    </a:cubicBezTo>
                    <a:cubicBezTo>
                      <a:pt x="1011" y="1302"/>
                      <a:pt x="1129" y="1332"/>
                      <a:pt x="1267" y="1396"/>
                    </a:cubicBezTo>
                    <a:cubicBezTo>
                      <a:pt x="1271" y="1398"/>
                      <a:pt x="1274" y="1398"/>
                      <a:pt x="1277" y="1398"/>
                    </a:cubicBezTo>
                    <a:cubicBezTo>
                      <a:pt x="1284" y="1398"/>
                      <a:pt x="1290" y="1395"/>
                      <a:pt x="1295" y="1390"/>
                    </a:cubicBezTo>
                    <a:cubicBezTo>
                      <a:pt x="1301" y="1382"/>
                      <a:pt x="1301" y="1370"/>
                      <a:pt x="1295" y="1362"/>
                    </a:cubicBezTo>
                    <a:cubicBezTo>
                      <a:pt x="1162" y="1198"/>
                      <a:pt x="1086" y="1019"/>
                      <a:pt x="1006" y="830"/>
                    </a:cubicBezTo>
                    <a:cubicBezTo>
                      <a:pt x="991" y="793"/>
                      <a:pt x="975" y="755"/>
                      <a:pt x="958" y="716"/>
                    </a:cubicBezTo>
                    <a:cubicBezTo>
                      <a:pt x="896" y="573"/>
                      <a:pt x="813" y="310"/>
                      <a:pt x="957" y="151"/>
                    </a:cubicBezTo>
                    <a:cubicBezTo>
                      <a:pt x="1030" y="71"/>
                      <a:pt x="1132" y="46"/>
                      <a:pt x="1229" y="46"/>
                    </a:cubicBezTo>
                    <a:close/>
                    <a:moveTo>
                      <a:pt x="1233" y="1"/>
                    </a:moveTo>
                    <a:cubicBezTo>
                      <a:pt x="1104" y="1"/>
                      <a:pt x="995" y="41"/>
                      <a:pt x="924" y="120"/>
                    </a:cubicBezTo>
                    <a:cubicBezTo>
                      <a:pt x="771" y="289"/>
                      <a:pt x="836" y="548"/>
                      <a:pt x="917" y="735"/>
                    </a:cubicBezTo>
                    <a:cubicBezTo>
                      <a:pt x="933" y="772"/>
                      <a:pt x="950" y="810"/>
                      <a:pt x="965" y="847"/>
                    </a:cubicBezTo>
                    <a:cubicBezTo>
                      <a:pt x="1035" y="1015"/>
                      <a:pt x="1102" y="1172"/>
                      <a:pt x="1208" y="1322"/>
                    </a:cubicBezTo>
                    <a:cubicBezTo>
                      <a:pt x="1060" y="1264"/>
                      <a:pt x="927" y="1243"/>
                      <a:pt x="780" y="1243"/>
                    </a:cubicBezTo>
                    <a:cubicBezTo>
                      <a:pt x="712" y="1243"/>
                      <a:pt x="642" y="1247"/>
                      <a:pt x="565" y="1255"/>
                    </a:cubicBezTo>
                    <a:cubicBezTo>
                      <a:pt x="351" y="1274"/>
                      <a:pt x="197" y="1343"/>
                      <a:pt x="109" y="1461"/>
                    </a:cubicBezTo>
                    <a:cubicBezTo>
                      <a:pt x="7" y="1596"/>
                      <a:pt x="1" y="1803"/>
                      <a:pt x="92" y="1974"/>
                    </a:cubicBezTo>
                    <a:cubicBezTo>
                      <a:pt x="165" y="2111"/>
                      <a:pt x="295" y="2230"/>
                      <a:pt x="478" y="2328"/>
                    </a:cubicBezTo>
                    <a:cubicBezTo>
                      <a:pt x="759" y="2478"/>
                      <a:pt x="1075" y="2543"/>
                      <a:pt x="1387" y="2568"/>
                    </a:cubicBezTo>
                    <a:cubicBezTo>
                      <a:pt x="1515" y="2578"/>
                      <a:pt x="1641" y="2582"/>
                      <a:pt x="1764" y="2582"/>
                    </a:cubicBezTo>
                    <a:cubicBezTo>
                      <a:pt x="1821" y="2582"/>
                      <a:pt x="1877" y="2581"/>
                      <a:pt x="1932" y="2580"/>
                    </a:cubicBezTo>
                    <a:cubicBezTo>
                      <a:pt x="2162" y="2574"/>
                      <a:pt x="2381" y="2525"/>
                      <a:pt x="2593" y="2477"/>
                    </a:cubicBezTo>
                    <a:cubicBezTo>
                      <a:pt x="2771" y="2437"/>
                      <a:pt x="2956" y="2396"/>
                      <a:pt x="3147" y="2381"/>
                    </a:cubicBezTo>
                    <a:cubicBezTo>
                      <a:pt x="3154" y="2380"/>
                      <a:pt x="3159" y="2377"/>
                      <a:pt x="3164" y="2371"/>
                    </a:cubicBezTo>
                    <a:cubicBezTo>
                      <a:pt x="3167" y="2366"/>
                      <a:pt x="3169" y="2359"/>
                      <a:pt x="3167" y="2353"/>
                    </a:cubicBezTo>
                    <a:cubicBezTo>
                      <a:pt x="3086" y="2044"/>
                      <a:pt x="2976" y="1740"/>
                      <a:pt x="2840" y="1450"/>
                    </a:cubicBezTo>
                    <a:cubicBezTo>
                      <a:pt x="2605" y="947"/>
                      <a:pt x="2184" y="298"/>
                      <a:pt x="1513" y="55"/>
                    </a:cubicBezTo>
                    <a:cubicBezTo>
                      <a:pt x="1413" y="18"/>
                      <a:pt x="1319" y="1"/>
                      <a:pt x="12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19"/>
              <p:cNvSpPr/>
              <p:nvPr/>
            </p:nvSpPr>
            <p:spPr>
              <a:xfrm>
                <a:off x="7119661" y="4264090"/>
                <a:ext cx="193063" cy="124672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2924" extrusionOk="0">
                    <a:moveTo>
                      <a:pt x="26" y="1"/>
                    </a:moveTo>
                    <a:cubicBezTo>
                      <a:pt x="19" y="1"/>
                      <a:pt x="13" y="3"/>
                      <a:pt x="8" y="9"/>
                    </a:cubicBezTo>
                    <a:cubicBezTo>
                      <a:pt x="0" y="19"/>
                      <a:pt x="1" y="33"/>
                      <a:pt x="10" y="40"/>
                    </a:cubicBezTo>
                    <a:cubicBezTo>
                      <a:pt x="1489" y="1296"/>
                      <a:pt x="2872" y="2185"/>
                      <a:pt x="4492" y="2921"/>
                    </a:cubicBezTo>
                    <a:cubicBezTo>
                      <a:pt x="4495" y="2922"/>
                      <a:pt x="4497" y="2923"/>
                      <a:pt x="4500" y="2923"/>
                    </a:cubicBezTo>
                    <a:cubicBezTo>
                      <a:pt x="4500" y="2923"/>
                      <a:pt x="4501" y="2923"/>
                      <a:pt x="4502" y="2923"/>
                    </a:cubicBezTo>
                    <a:cubicBezTo>
                      <a:pt x="4511" y="2923"/>
                      <a:pt x="4518" y="2918"/>
                      <a:pt x="4522" y="2910"/>
                    </a:cubicBezTo>
                    <a:cubicBezTo>
                      <a:pt x="4528" y="2900"/>
                      <a:pt x="4522" y="2885"/>
                      <a:pt x="4511" y="2880"/>
                    </a:cubicBezTo>
                    <a:cubicBezTo>
                      <a:pt x="2894" y="2146"/>
                      <a:pt x="1515" y="1260"/>
                      <a:pt x="39" y="6"/>
                    </a:cubicBezTo>
                    <a:cubicBezTo>
                      <a:pt x="35" y="2"/>
                      <a:pt x="31" y="1"/>
                      <a:pt x="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19"/>
              <p:cNvSpPr/>
              <p:nvPr/>
            </p:nvSpPr>
            <p:spPr>
              <a:xfrm>
                <a:off x="7286973" y="4385907"/>
                <a:ext cx="286311" cy="286353"/>
              </a:xfrm>
              <a:custGeom>
                <a:avLst/>
                <a:gdLst/>
                <a:ahLst/>
                <a:cxnLst/>
                <a:rect l="l" t="t" r="r" b="b"/>
                <a:pathLst>
                  <a:path w="6715" h="6716" extrusionOk="0">
                    <a:moveTo>
                      <a:pt x="586" y="0"/>
                    </a:moveTo>
                    <a:cubicBezTo>
                      <a:pt x="583" y="13"/>
                      <a:pt x="580" y="26"/>
                      <a:pt x="577" y="38"/>
                    </a:cubicBezTo>
                    <a:cubicBezTo>
                      <a:pt x="251" y="1384"/>
                      <a:pt x="60" y="2462"/>
                      <a:pt x="25" y="3696"/>
                    </a:cubicBezTo>
                    <a:cubicBezTo>
                      <a:pt x="0" y="4580"/>
                      <a:pt x="120" y="5342"/>
                      <a:pt x="577" y="5925"/>
                    </a:cubicBezTo>
                    <a:cubicBezTo>
                      <a:pt x="937" y="6387"/>
                      <a:pt x="1512" y="6716"/>
                      <a:pt x="2085" y="6716"/>
                    </a:cubicBezTo>
                    <a:cubicBezTo>
                      <a:pt x="2235" y="6716"/>
                      <a:pt x="2385" y="6693"/>
                      <a:pt x="2531" y="6644"/>
                    </a:cubicBezTo>
                    <a:cubicBezTo>
                      <a:pt x="2988" y="6493"/>
                      <a:pt x="3343" y="6108"/>
                      <a:pt x="3539" y="5668"/>
                    </a:cubicBezTo>
                    <a:cubicBezTo>
                      <a:pt x="3733" y="5228"/>
                      <a:pt x="3742" y="4683"/>
                      <a:pt x="3728" y="4202"/>
                    </a:cubicBezTo>
                    <a:lnTo>
                      <a:pt x="3728" y="4202"/>
                    </a:lnTo>
                    <a:cubicBezTo>
                      <a:pt x="4024" y="4325"/>
                      <a:pt x="4347" y="4390"/>
                      <a:pt x="4668" y="4390"/>
                    </a:cubicBezTo>
                    <a:cubicBezTo>
                      <a:pt x="5042" y="4390"/>
                      <a:pt x="5413" y="4301"/>
                      <a:pt x="5734" y="4112"/>
                    </a:cubicBezTo>
                    <a:cubicBezTo>
                      <a:pt x="6332" y="3758"/>
                      <a:pt x="6715" y="3035"/>
                      <a:pt x="6587" y="2352"/>
                    </a:cubicBezTo>
                    <a:cubicBezTo>
                      <a:pt x="6489" y="1827"/>
                      <a:pt x="6115" y="1385"/>
                      <a:pt x="5667" y="1095"/>
                    </a:cubicBezTo>
                    <a:cubicBezTo>
                      <a:pt x="5218" y="806"/>
                      <a:pt x="4698" y="650"/>
                      <a:pt x="4179" y="521"/>
                    </a:cubicBezTo>
                    <a:cubicBezTo>
                      <a:pt x="3047" y="239"/>
                      <a:pt x="1887" y="66"/>
                      <a:pt x="721" y="7"/>
                    </a:cubicBezTo>
                    <a:cubicBezTo>
                      <a:pt x="677" y="4"/>
                      <a:pt x="632" y="3"/>
                      <a:pt x="5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19"/>
              <p:cNvSpPr/>
              <p:nvPr/>
            </p:nvSpPr>
            <p:spPr>
              <a:xfrm>
                <a:off x="7308548" y="4384585"/>
                <a:ext cx="119897" cy="125056"/>
              </a:xfrm>
              <a:custGeom>
                <a:avLst/>
                <a:gdLst/>
                <a:ahLst/>
                <a:cxnLst/>
                <a:rect l="l" t="t" r="r" b="b"/>
                <a:pathLst>
                  <a:path w="2812" h="2933" extrusionOk="0">
                    <a:moveTo>
                      <a:pt x="76" y="52"/>
                    </a:moveTo>
                    <a:cubicBezTo>
                      <a:pt x="254" y="101"/>
                      <a:pt x="434" y="124"/>
                      <a:pt x="609" y="148"/>
                    </a:cubicBezTo>
                    <a:cubicBezTo>
                      <a:pt x="822" y="177"/>
                      <a:pt x="1043" y="206"/>
                      <a:pt x="1255" y="280"/>
                    </a:cubicBezTo>
                    <a:cubicBezTo>
                      <a:pt x="1691" y="431"/>
                      <a:pt x="2182" y="636"/>
                      <a:pt x="2512" y="1010"/>
                    </a:cubicBezTo>
                    <a:cubicBezTo>
                      <a:pt x="2644" y="1159"/>
                      <a:pt x="2720" y="1307"/>
                      <a:pt x="2740" y="1451"/>
                    </a:cubicBezTo>
                    <a:cubicBezTo>
                      <a:pt x="2764" y="1627"/>
                      <a:pt x="2694" y="1801"/>
                      <a:pt x="2566" y="1883"/>
                    </a:cubicBezTo>
                    <a:cubicBezTo>
                      <a:pt x="2501" y="1925"/>
                      <a:pt x="2421" y="1946"/>
                      <a:pt x="2328" y="1946"/>
                    </a:cubicBezTo>
                    <a:cubicBezTo>
                      <a:pt x="2260" y="1946"/>
                      <a:pt x="2185" y="1935"/>
                      <a:pt x="2103" y="1912"/>
                    </a:cubicBezTo>
                    <a:cubicBezTo>
                      <a:pt x="1839" y="1841"/>
                      <a:pt x="1671" y="1770"/>
                      <a:pt x="1481" y="1578"/>
                    </a:cubicBezTo>
                    <a:cubicBezTo>
                      <a:pt x="1477" y="1574"/>
                      <a:pt x="1471" y="1572"/>
                      <a:pt x="1466" y="1572"/>
                    </a:cubicBezTo>
                    <a:cubicBezTo>
                      <a:pt x="1462" y="1572"/>
                      <a:pt x="1457" y="1573"/>
                      <a:pt x="1453" y="1575"/>
                    </a:cubicBezTo>
                    <a:cubicBezTo>
                      <a:pt x="1445" y="1581"/>
                      <a:pt x="1441" y="1591"/>
                      <a:pt x="1445" y="1601"/>
                    </a:cubicBezTo>
                    <a:cubicBezTo>
                      <a:pt x="1512" y="1801"/>
                      <a:pt x="1520" y="1995"/>
                      <a:pt x="1529" y="2200"/>
                    </a:cubicBezTo>
                    <a:cubicBezTo>
                      <a:pt x="1531" y="2240"/>
                      <a:pt x="1533" y="2281"/>
                      <a:pt x="1535" y="2323"/>
                    </a:cubicBezTo>
                    <a:cubicBezTo>
                      <a:pt x="1543" y="2479"/>
                      <a:pt x="1529" y="2755"/>
                      <a:pt x="1339" y="2854"/>
                    </a:cubicBezTo>
                    <a:cubicBezTo>
                      <a:pt x="1293" y="2878"/>
                      <a:pt x="1246" y="2887"/>
                      <a:pt x="1199" y="2887"/>
                    </a:cubicBezTo>
                    <a:cubicBezTo>
                      <a:pt x="1032" y="2887"/>
                      <a:pt x="869" y="2763"/>
                      <a:pt x="814" y="2717"/>
                    </a:cubicBezTo>
                    <a:cubicBezTo>
                      <a:pt x="280" y="2265"/>
                      <a:pt x="116" y="1521"/>
                      <a:pt x="71" y="977"/>
                    </a:cubicBezTo>
                    <a:cubicBezTo>
                      <a:pt x="46" y="670"/>
                      <a:pt x="47" y="359"/>
                      <a:pt x="76" y="52"/>
                    </a:cubicBezTo>
                    <a:close/>
                    <a:moveTo>
                      <a:pt x="57" y="1"/>
                    </a:moveTo>
                    <a:cubicBezTo>
                      <a:pt x="52" y="1"/>
                      <a:pt x="47" y="2"/>
                      <a:pt x="43" y="4"/>
                    </a:cubicBezTo>
                    <a:cubicBezTo>
                      <a:pt x="37" y="9"/>
                      <a:pt x="34" y="14"/>
                      <a:pt x="33" y="21"/>
                    </a:cubicBezTo>
                    <a:cubicBezTo>
                      <a:pt x="3" y="339"/>
                      <a:pt x="0" y="662"/>
                      <a:pt x="26" y="981"/>
                    </a:cubicBezTo>
                    <a:cubicBezTo>
                      <a:pt x="72" y="1533"/>
                      <a:pt x="240" y="2290"/>
                      <a:pt x="785" y="2751"/>
                    </a:cubicBezTo>
                    <a:cubicBezTo>
                      <a:pt x="840" y="2798"/>
                      <a:pt x="997" y="2918"/>
                      <a:pt x="1169" y="2931"/>
                    </a:cubicBezTo>
                    <a:cubicBezTo>
                      <a:pt x="1180" y="2932"/>
                      <a:pt x="1191" y="2932"/>
                      <a:pt x="1201" y="2932"/>
                    </a:cubicBezTo>
                    <a:cubicBezTo>
                      <a:pt x="1254" y="2932"/>
                      <a:pt x="1307" y="2921"/>
                      <a:pt x="1359" y="2894"/>
                    </a:cubicBezTo>
                    <a:cubicBezTo>
                      <a:pt x="1561" y="2789"/>
                      <a:pt x="1591" y="2524"/>
                      <a:pt x="1580" y="2321"/>
                    </a:cubicBezTo>
                    <a:cubicBezTo>
                      <a:pt x="1578" y="2279"/>
                      <a:pt x="1575" y="2238"/>
                      <a:pt x="1574" y="2198"/>
                    </a:cubicBezTo>
                    <a:cubicBezTo>
                      <a:pt x="1567" y="2017"/>
                      <a:pt x="1559" y="1845"/>
                      <a:pt x="1512" y="1669"/>
                    </a:cubicBezTo>
                    <a:lnTo>
                      <a:pt x="1512" y="1669"/>
                    </a:lnTo>
                    <a:cubicBezTo>
                      <a:pt x="1685" y="1824"/>
                      <a:pt x="1854" y="1892"/>
                      <a:pt x="2091" y="1956"/>
                    </a:cubicBezTo>
                    <a:cubicBezTo>
                      <a:pt x="2177" y="1979"/>
                      <a:pt x="2256" y="1991"/>
                      <a:pt x="2328" y="1991"/>
                    </a:cubicBezTo>
                    <a:cubicBezTo>
                      <a:pt x="2431" y="1991"/>
                      <a:pt x="2518" y="1967"/>
                      <a:pt x="2591" y="1921"/>
                    </a:cubicBezTo>
                    <a:cubicBezTo>
                      <a:pt x="2733" y="1829"/>
                      <a:pt x="2811" y="1638"/>
                      <a:pt x="2784" y="1444"/>
                    </a:cubicBezTo>
                    <a:cubicBezTo>
                      <a:pt x="2764" y="1292"/>
                      <a:pt x="2684" y="1135"/>
                      <a:pt x="2545" y="979"/>
                    </a:cubicBezTo>
                    <a:cubicBezTo>
                      <a:pt x="2209" y="598"/>
                      <a:pt x="1712" y="390"/>
                      <a:pt x="1270" y="238"/>
                    </a:cubicBezTo>
                    <a:cubicBezTo>
                      <a:pt x="1053" y="162"/>
                      <a:pt x="831" y="133"/>
                      <a:pt x="615" y="104"/>
                    </a:cubicBezTo>
                    <a:cubicBezTo>
                      <a:pt x="434" y="79"/>
                      <a:pt x="246" y="54"/>
                      <a:pt x="62" y="1"/>
                    </a:cubicBezTo>
                    <a:cubicBezTo>
                      <a:pt x="60" y="1"/>
                      <a:pt x="59" y="1"/>
                      <a:pt x="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19"/>
              <p:cNvSpPr/>
              <p:nvPr/>
            </p:nvSpPr>
            <p:spPr>
              <a:xfrm>
                <a:off x="7310509" y="4385224"/>
                <a:ext cx="138529" cy="183427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4302" extrusionOk="0">
                    <a:moveTo>
                      <a:pt x="26" y="0"/>
                    </a:moveTo>
                    <a:cubicBezTo>
                      <a:pt x="21" y="0"/>
                      <a:pt x="15" y="3"/>
                      <a:pt x="11" y="8"/>
                    </a:cubicBezTo>
                    <a:cubicBezTo>
                      <a:pt x="1" y="16"/>
                      <a:pt x="1" y="30"/>
                      <a:pt x="11" y="39"/>
                    </a:cubicBezTo>
                    <a:cubicBezTo>
                      <a:pt x="1271" y="1290"/>
                      <a:pt x="2255" y="2601"/>
                      <a:pt x="3202" y="4290"/>
                    </a:cubicBezTo>
                    <a:cubicBezTo>
                      <a:pt x="3206" y="4296"/>
                      <a:pt x="3213" y="4301"/>
                      <a:pt x="3220" y="4301"/>
                    </a:cubicBezTo>
                    <a:lnTo>
                      <a:pt x="3220" y="4302"/>
                    </a:lnTo>
                    <a:cubicBezTo>
                      <a:pt x="3225" y="4302"/>
                      <a:pt x="3229" y="4301"/>
                      <a:pt x="3233" y="4298"/>
                    </a:cubicBezTo>
                    <a:cubicBezTo>
                      <a:pt x="3244" y="4292"/>
                      <a:pt x="3248" y="4278"/>
                      <a:pt x="3242" y="4268"/>
                    </a:cubicBezTo>
                    <a:cubicBezTo>
                      <a:pt x="2293" y="2575"/>
                      <a:pt x="1306" y="1262"/>
                      <a:pt x="42" y="8"/>
                    </a:cubicBezTo>
                    <a:cubicBezTo>
                      <a:pt x="38" y="3"/>
                      <a:pt x="32" y="0"/>
                      <a:pt x="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4563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" name="Google Shape;1350;p20"/>
          <p:cNvGrpSpPr/>
          <p:nvPr/>
        </p:nvGrpSpPr>
        <p:grpSpPr>
          <a:xfrm>
            <a:off x="-11600" y="1739469"/>
            <a:ext cx="12215432" cy="5118524"/>
            <a:chOff x="-8700" y="1304601"/>
            <a:chExt cx="9161574" cy="3838893"/>
          </a:xfrm>
        </p:grpSpPr>
        <p:sp>
          <p:nvSpPr>
            <p:cNvPr id="1351" name="Google Shape;1351;p20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52" name="Google Shape;1352;p20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1353" name="Google Shape;1353;p20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1354" name="Google Shape;1354;p20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55" name="Google Shape;1355;p20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56" name="Google Shape;1356;p20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1357" name="Google Shape;1357;p20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1358" name="Google Shape;1358;p20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359" name="Google Shape;1359;p20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1360" name="Google Shape;1360;p20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361" name="Google Shape;1361;p20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1362" name="Google Shape;1362;p20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3" name="Google Shape;1363;p20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4" name="Google Shape;1364;p20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5" name="Google Shape;1365;p20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6" name="Google Shape;1366;p20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7" name="Google Shape;1367;p20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8" name="Google Shape;1368;p20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9" name="Google Shape;1369;p20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70" name="Google Shape;1370;p20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71" name="Google Shape;1371;p20"/>
                <p:cNvSpPr/>
                <p:nvPr/>
              </p:nvSpPr>
              <p:spPr>
                <a:xfrm>
                  <a:off x="4231687" y="1766527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72" name="Google Shape;1372;p20"/>
                <p:cNvSpPr/>
                <p:nvPr/>
              </p:nvSpPr>
              <p:spPr>
                <a:xfrm>
                  <a:off x="4203787" y="1794427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73" name="Google Shape;1373;p20"/>
                <p:cNvSpPr/>
                <p:nvPr/>
              </p:nvSpPr>
              <p:spPr>
                <a:xfrm>
                  <a:off x="4254537" y="1787902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374" name="Google Shape;1374;p20"/>
          <p:cNvGrpSpPr/>
          <p:nvPr/>
        </p:nvGrpSpPr>
        <p:grpSpPr>
          <a:xfrm flipH="1">
            <a:off x="476695" y="-209762"/>
            <a:ext cx="9061856" cy="6957116"/>
            <a:chOff x="357521" y="-157322"/>
            <a:chExt cx="6796392" cy="5217837"/>
          </a:xfrm>
        </p:grpSpPr>
        <p:sp>
          <p:nvSpPr>
            <p:cNvPr id="1375" name="Google Shape;1375;p20"/>
            <p:cNvSpPr/>
            <p:nvPr/>
          </p:nvSpPr>
          <p:spPr>
            <a:xfrm>
              <a:off x="6477205" y="17627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0"/>
            <p:cNvSpPr/>
            <p:nvPr/>
          </p:nvSpPr>
          <p:spPr>
            <a:xfrm>
              <a:off x="365571" y="206597"/>
              <a:ext cx="662289" cy="258050"/>
            </a:xfrm>
            <a:custGeom>
              <a:avLst/>
              <a:gdLst/>
              <a:ahLst/>
              <a:cxnLst/>
              <a:rect l="l" t="t" r="r" b="b"/>
              <a:pathLst>
                <a:path w="12156" h="3324" extrusionOk="0">
                  <a:moveTo>
                    <a:pt x="4777" y="1"/>
                  </a:moveTo>
                  <a:cubicBezTo>
                    <a:pt x="4694" y="1"/>
                    <a:pt x="4611" y="4"/>
                    <a:pt x="4528" y="12"/>
                  </a:cubicBezTo>
                  <a:cubicBezTo>
                    <a:pt x="3845" y="71"/>
                    <a:pt x="3198" y="354"/>
                    <a:pt x="2614" y="710"/>
                  </a:cubicBezTo>
                  <a:cubicBezTo>
                    <a:pt x="1560" y="1352"/>
                    <a:pt x="657" y="2242"/>
                    <a:pt x="1" y="3286"/>
                  </a:cubicBezTo>
                  <a:lnTo>
                    <a:pt x="480" y="3324"/>
                  </a:lnTo>
                  <a:lnTo>
                    <a:pt x="12156" y="3324"/>
                  </a:lnTo>
                  <a:cubicBezTo>
                    <a:pt x="12116" y="2856"/>
                    <a:pt x="11890" y="2400"/>
                    <a:pt x="11522" y="2106"/>
                  </a:cubicBezTo>
                  <a:cubicBezTo>
                    <a:pt x="11143" y="1803"/>
                    <a:pt x="10586" y="1622"/>
                    <a:pt x="10093" y="1622"/>
                  </a:cubicBezTo>
                  <a:cubicBezTo>
                    <a:pt x="10068" y="1622"/>
                    <a:pt x="10043" y="1622"/>
                    <a:pt x="10019" y="1623"/>
                  </a:cubicBezTo>
                  <a:cubicBezTo>
                    <a:pt x="9510" y="1642"/>
                    <a:pt x="9084" y="1662"/>
                    <a:pt x="8612" y="1858"/>
                  </a:cubicBezTo>
                  <a:cubicBezTo>
                    <a:pt x="8051" y="2091"/>
                    <a:pt x="7436" y="2580"/>
                    <a:pt x="7263" y="3163"/>
                  </a:cubicBezTo>
                  <a:cubicBezTo>
                    <a:pt x="7202" y="2250"/>
                    <a:pt x="7082" y="1256"/>
                    <a:pt x="6428" y="618"/>
                  </a:cubicBezTo>
                  <a:cubicBezTo>
                    <a:pt x="5996" y="196"/>
                    <a:pt x="5383" y="1"/>
                    <a:pt x="4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77" name="Google Shape;1377;p20"/>
            <p:cNvGrpSpPr/>
            <p:nvPr/>
          </p:nvGrpSpPr>
          <p:grpSpPr>
            <a:xfrm>
              <a:off x="357521" y="1237603"/>
              <a:ext cx="364861" cy="363915"/>
              <a:chOff x="2789668" y="759261"/>
              <a:chExt cx="440069" cy="438928"/>
            </a:xfrm>
          </p:grpSpPr>
          <p:sp>
            <p:nvSpPr>
              <p:cNvPr id="1378" name="Google Shape;1378;p20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9" name="Google Shape;1379;p20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0" name="Google Shape;1380;p20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1" name="Google Shape;1381;p20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2" name="Google Shape;1382;p20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3" name="Google Shape;1383;p20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4" name="Google Shape;1384;p20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5" name="Google Shape;1385;p20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6" name="Google Shape;1386;p20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87" name="Google Shape;1387;p20"/>
            <p:cNvGrpSpPr/>
            <p:nvPr/>
          </p:nvGrpSpPr>
          <p:grpSpPr>
            <a:xfrm rot="506186">
              <a:off x="1842533" y="4700654"/>
              <a:ext cx="459722" cy="327911"/>
              <a:chOff x="4879302" y="1958088"/>
              <a:chExt cx="715237" cy="510165"/>
            </a:xfrm>
          </p:grpSpPr>
          <p:sp>
            <p:nvSpPr>
              <p:cNvPr id="1388" name="Google Shape;1388;p20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9" name="Google Shape;1389;p20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0" name="Google Shape;1390;p20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391" name="Google Shape;1391;p20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1392" name="Google Shape;1392;p20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3" name="Google Shape;1393;p20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4" name="Google Shape;1394;p20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5" name="Google Shape;1395;p20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6" name="Google Shape;1396;p20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7" name="Google Shape;1397;p20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8" name="Google Shape;1398;p20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9" name="Google Shape;1399;p20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0" name="Google Shape;1400;p20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1" name="Google Shape;1401;p20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2" name="Google Shape;1402;p20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3" name="Google Shape;1403;p20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4" name="Google Shape;1404;p20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5" name="Google Shape;1405;p20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6" name="Google Shape;1406;p20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7" name="Google Shape;1407;p20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8" name="Google Shape;1408;p20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9" name="Google Shape;1409;p20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10" name="Google Shape;1410;p20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11" name="Google Shape;1411;p20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12" name="Google Shape;1412;p20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13" name="Google Shape;1413;p20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414" name="Google Shape;1414;p20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5" name="Google Shape;1415;p20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6" name="Google Shape;1416;p20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7" name="Google Shape;1417;p20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18" name="Google Shape;1418;p20"/>
            <p:cNvGrpSpPr/>
            <p:nvPr/>
          </p:nvGrpSpPr>
          <p:grpSpPr>
            <a:xfrm>
              <a:off x="2967758" y="-157322"/>
              <a:ext cx="364861" cy="363915"/>
              <a:chOff x="2789668" y="759261"/>
              <a:chExt cx="440069" cy="438928"/>
            </a:xfrm>
          </p:grpSpPr>
          <p:sp>
            <p:nvSpPr>
              <p:cNvPr id="1419" name="Google Shape;1419;p20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0" name="Google Shape;1420;p20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1" name="Google Shape;1421;p20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2" name="Google Shape;1422;p20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3" name="Google Shape;1423;p20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20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20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6" name="Google Shape;1426;p20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7" name="Google Shape;1427;p20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15168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411101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184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A36B258-96DA-4BD9-A8F1-BC5DD067C9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9015" y="1780468"/>
            <a:ext cx="1698818" cy="1710006"/>
          </a:xfrm>
          <a:custGeom>
            <a:avLst/>
            <a:gdLst>
              <a:gd name="connsiteX0" fmla="*/ 1705454 w 3410908"/>
              <a:gd name="connsiteY0" fmla="*/ 0 h 3410908"/>
              <a:gd name="connsiteX1" fmla="*/ 3410908 w 3410908"/>
              <a:gd name="connsiteY1" fmla="*/ 1705454 h 3410908"/>
              <a:gd name="connsiteX2" fmla="*/ 1705454 w 3410908"/>
              <a:gd name="connsiteY2" fmla="*/ 3410908 h 3410908"/>
              <a:gd name="connsiteX3" fmla="*/ 0 w 3410908"/>
              <a:gd name="connsiteY3" fmla="*/ 1705454 h 3410908"/>
              <a:gd name="connsiteX4" fmla="*/ 1705454 w 3410908"/>
              <a:gd name="connsiteY4" fmla="*/ 0 h 341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0908" h="3410908">
                <a:moveTo>
                  <a:pt x="1705454" y="0"/>
                </a:moveTo>
                <a:cubicBezTo>
                  <a:pt x="2647350" y="0"/>
                  <a:pt x="3410908" y="763558"/>
                  <a:pt x="3410908" y="1705454"/>
                </a:cubicBezTo>
                <a:cubicBezTo>
                  <a:pt x="3410908" y="2647350"/>
                  <a:pt x="2647350" y="3410908"/>
                  <a:pt x="1705454" y="3410908"/>
                </a:cubicBezTo>
                <a:cubicBezTo>
                  <a:pt x="763558" y="3410908"/>
                  <a:pt x="0" y="2647350"/>
                  <a:pt x="0" y="1705454"/>
                </a:cubicBezTo>
                <a:cubicBezTo>
                  <a:pt x="0" y="763558"/>
                  <a:pt x="763558" y="0"/>
                  <a:pt x="17054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47197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E5C95B-1E4E-4178-B1B0-BC4809350F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7748" y="1271747"/>
            <a:ext cx="3905868" cy="4495477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098246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D3EB8DA-E612-432C-9A8C-38A5101A5C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73514" y="1897750"/>
            <a:ext cx="2262945" cy="3362724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547917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FBEF712-E855-440B-89CC-0281729BD9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44412" y="2277313"/>
            <a:ext cx="2199141" cy="3223730"/>
          </a:xfrm>
        </p:spPr>
        <p:txBody>
          <a:bodyPr/>
          <a:lstStyle/>
          <a:p>
            <a:endParaRPr lang="en-ID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DC01FC22-F05D-4EBE-9737-70569923D1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27191" y="4391963"/>
            <a:ext cx="1099570" cy="1611864"/>
          </a:xfrm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198982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31EDDB9-A095-4345-A0CA-1BC17672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5570" y="2222861"/>
            <a:ext cx="4312319" cy="1799408"/>
          </a:xfrm>
        </p:spPr>
        <p:txBody>
          <a:bodyPr/>
          <a:lstStyle/>
          <a:p>
            <a:endParaRPr lang="en-ID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B249D85-5537-4479-9F2F-E37DD5D6B4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83681" y="3598123"/>
            <a:ext cx="4312319" cy="1799408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9146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E416D5-ABD2-45D4-AE78-B5E88DDFD4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7155" y="3806640"/>
            <a:ext cx="7954845" cy="3051360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3822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82428925"/>
      </p:ext>
    </p:extLst>
  </p:cSld>
  <p:clrMapOvr>
    <a:masterClrMapping/>
  </p:clrMapOvr>
  <p:transition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8F25462-A821-45C1-90D5-C70F102660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880523" cy="3598122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31747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2783334-A93B-4252-832B-0D0E509401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2204" y="1792296"/>
            <a:ext cx="2580719" cy="2597715"/>
          </a:xfrm>
        </p:spPr>
        <p:txBody>
          <a:bodyPr/>
          <a:lstStyle/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97A05E1-4C51-4ABF-A881-767B5E3327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10721" y="3306183"/>
            <a:ext cx="5581279" cy="3551817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705016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CA10675-45A6-4402-8E28-F21EAD049D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54409" y="1458827"/>
            <a:ext cx="3263181" cy="3930795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877577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25FD175-1489-4251-A251-9F65667D1B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38888"/>
            <a:ext cx="1835126" cy="4695625"/>
          </a:xfrm>
        </p:spPr>
        <p:txBody>
          <a:bodyPr/>
          <a:lstStyle/>
          <a:p>
            <a:endParaRPr lang="en-ID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CF588D16-5257-4C6E-8063-E5624CBDE3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042494" y="1138888"/>
            <a:ext cx="2994738" cy="4695625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86529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DF3F869-AFBD-42C8-815D-F58DBE1188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42417" y="930371"/>
            <a:ext cx="2152271" cy="2167439"/>
          </a:xfrm>
        </p:spPr>
        <p:txBody>
          <a:bodyPr/>
          <a:lstStyle/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6600E8C-CAB5-42B0-A48D-F02F36B974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4853871" cy="5320382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09462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F7D1D4F-FAC7-4F07-A3A5-0A647FEB30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5335" y="1421639"/>
            <a:ext cx="5506167" cy="4764865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97259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E058DC1-F648-4AE2-8C79-328077F7D9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502284" y="2916859"/>
            <a:ext cx="1689716" cy="2709137"/>
          </a:xfrm>
        </p:spPr>
        <p:txBody>
          <a:bodyPr/>
          <a:lstStyle/>
          <a:p>
            <a:endParaRPr lang="en-ID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75A86CA-1015-4A95-A0F3-42A17E151C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35148" y="2916859"/>
            <a:ext cx="2752364" cy="2709137"/>
          </a:xfrm>
        </p:spPr>
        <p:txBody>
          <a:bodyPr/>
          <a:lstStyle/>
          <a:p>
            <a:endParaRPr lang="en-ID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122B680F-4890-4077-B599-07935FC8E4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81812" y="2916859"/>
            <a:ext cx="2752364" cy="2709137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58138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3C24036-AE57-4342-8D9D-35722590BD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76676" y="2749652"/>
            <a:ext cx="3157065" cy="2785629"/>
          </a:xfrm>
        </p:spPr>
        <p:txBody>
          <a:bodyPr/>
          <a:lstStyle/>
          <a:p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406BA12-5D35-4CC8-B74A-C6BC5DE7E4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4423" y="1013475"/>
            <a:ext cx="2525373" cy="2861148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60822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5140F7C-111D-47AF-B71A-C89595FAB1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31437" y="2319957"/>
            <a:ext cx="6168741" cy="3430989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02303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C1E595-23EA-4B73-92C5-1922CB3822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11527" y="1528114"/>
            <a:ext cx="6583047" cy="3542411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5889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09307896"/>
      </p:ext>
    </p:extLst>
  </p:cSld>
  <p:clrMapOvr>
    <a:masterClrMapping/>
  </p:clrMapOvr>
  <p:transition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199E1AB-931E-4ADB-9891-607262EB59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1535" y="1194599"/>
            <a:ext cx="2028047" cy="2042199"/>
          </a:xfrm>
        </p:spPr>
        <p:txBody>
          <a:bodyPr/>
          <a:lstStyle/>
          <a:p>
            <a:endParaRPr lang="en-ID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35933C5-F46D-4567-BB28-0568BBF978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4839" y="1194599"/>
            <a:ext cx="3491274" cy="4917672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79038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0D02C85-AC33-436B-B290-0C327E95D0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9934" y="523207"/>
            <a:ext cx="3429839" cy="5811586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62840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0593E9-81A3-41E0-AC13-770A36C197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0833862">
            <a:off x="806516" y="1098071"/>
            <a:ext cx="2042278" cy="2639896"/>
          </a:xfrm>
        </p:spPr>
        <p:txBody>
          <a:bodyPr/>
          <a:lstStyle/>
          <a:p>
            <a:endParaRPr lang="en-ID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8A748D6-57F2-44E1-81B6-2878EF844F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20833862">
            <a:off x="3426980" y="1626811"/>
            <a:ext cx="2042278" cy="2639896"/>
          </a:xfrm>
        </p:spPr>
        <p:txBody>
          <a:bodyPr/>
          <a:lstStyle/>
          <a:p>
            <a:endParaRPr lang="en-ID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9E74F87-149A-486A-8935-A8DC93DC51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20833862">
            <a:off x="6047444" y="2109052"/>
            <a:ext cx="2042278" cy="2639896"/>
          </a:xfrm>
        </p:spPr>
        <p:txBody>
          <a:bodyPr/>
          <a:lstStyle/>
          <a:p>
            <a:endParaRPr lang="en-ID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00A91E0-CB48-4AB0-9FF3-9F761FAD38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78633" y="1111032"/>
            <a:ext cx="3113367" cy="4626616"/>
          </a:xfrm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167157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59FDA9A-6B75-4FD7-B57F-4A3AAF6119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7996" y="1081188"/>
            <a:ext cx="9784436" cy="4695625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10445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9AFE359-9736-49CE-835E-C4A1914381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5584610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31402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C3B1A5-5C48-4692-BB39-3326D4B2BA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57547" y="3223268"/>
            <a:ext cx="1818218" cy="2723100"/>
          </a:xfrm>
        </p:spPr>
        <p:txBody>
          <a:bodyPr/>
          <a:lstStyle/>
          <a:p>
            <a:endParaRPr lang="en-ID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BA347E17-C08D-4DFA-821A-44141E13D9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03875" y="0"/>
            <a:ext cx="2152181" cy="3223268"/>
          </a:xfrm>
        </p:spPr>
        <p:txBody>
          <a:bodyPr/>
          <a:lstStyle/>
          <a:p>
            <a:endParaRPr lang="en-ID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7BD37E65-EA2A-4330-BA6B-6BC22AD5D5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84552" y="5195213"/>
            <a:ext cx="3207426" cy="1662787"/>
          </a:xfrm>
        </p:spPr>
        <p:txBody>
          <a:bodyPr/>
          <a:lstStyle/>
          <a:p>
            <a:endParaRPr lang="en-ID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5957EF43-C620-4F55-8CB5-63E8F11509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797546"/>
            <a:ext cx="2708806" cy="1628175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566445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D33BEF0-CDA6-49EE-A6F1-8E71849C63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4456" y="3429000"/>
            <a:ext cx="1862798" cy="1875066"/>
          </a:xfrm>
        </p:spPr>
        <p:txBody>
          <a:bodyPr/>
          <a:lstStyle/>
          <a:p>
            <a:endParaRPr lang="en-ID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3BFF2CA-C9E1-4A52-929F-7DC8AB9478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25953" y="1109116"/>
            <a:ext cx="1862798" cy="1875066"/>
          </a:xfrm>
        </p:spPr>
        <p:txBody>
          <a:bodyPr/>
          <a:lstStyle/>
          <a:p>
            <a:endParaRPr lang="en-ID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E95CEFF6-6AAD-41AB-B145-5A9F0E5300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06455" y="3429000"/>
            <a:ext cx="1862798" cy="1875066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544651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FD5151A-6250-4895-B467-F154DCE47F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99806"/>
            <a:ext cx="4347057" cy="4639914"/>
          </a:xfrm>
        </p:spPr>
        <p:txBody>
          <a:bodyPr/>
          <a:lstStyle/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08A036-4B1B-482F-8AE6-92993D7F23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25255" y="2292102"/>
            <a:ext cx="1849357" cy="2847618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673563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9DD144-0308-454D-A819-29F16A046C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34600" y="4043365"/>
            <a:ext cx="4267200" cy="4267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9E4668-48B5-47C6-99C9-C6D3EA09DF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6200" y="690565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62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306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94359283"/>
      </p:ext>
    </p:extLst>
  </p:cSld>
  <p:clrMapOvr>
    <a:masterClrMapping/>
  </p:clrMapOvr>
  <p:transition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77B9685-3E86-4D8C-BDC5-774F93495B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06112" y="1585991"/>
            <a:ext cx="2754638" cy="2278800"/>
          </a:xfrm>
          <a:custGeom>
            <a:avLst/>
            <a:gdLst>
              <a:gd name="connsiteX0" fmla="*/ 757593 w 5530796"/>
              <a:gd name="connsiteY0" fmla="*/ 0 h 4545468"/>
              <a:gd name="connsiteX1" fmla="*/ 4773203 w 5530796"/>
              <a:gd name="connsiteY1" fmla="*/ 0 h 4545468"/>
              <a:gd name="connsiteX2" fmla="*/ 5530796 w 5530796"/>
              <a:gd name="connsiteY2" fmla="*/ 757593 h 4545468"/>
              <a:gd name="connsiteX3" fmla="*/ 5530796 w 5530796"/>
              <a:gd name="connsiteY3" fmla="*/ 3787875 h 4545468"/>
              <a:gd name="connsiteX4" fmla="*/ 4773203 w 5530796"/>
              <a:gd name="connsiteY4" fmla="*/ 4545468 h 4545468"/>
              <a:gd name="connsiteX5" fmla="*/ 757593 w 5530796"/>
              <a:gd name="connsiteY5" fmla="*/ 4545468 h 4545468"/>
              <a:gd name="connsiteX6" fmla="*/ 0 w 5530796"/>
              <a:gd name="connsiteY6" fmla="*/ 3787875 h 4545468"/>
              <a:gd name="connsiteX7" fmla="*/ 0 w 5530796"/>
              <a:gd name="connsiteY7" fmla="*/ 757593 h 4545468"/>
              <a:gd name="connsiteX8" fmla="*/ 757593 w 5530796"/>
              <a:gd name="connsiteY8" fmla="*/ 0 h 454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0796" h="4545468">
                <a:moveTo>
                  <a:pt x="757593" y="0"/>
                </a:moveTo>
                <a:lnTo>
                  <a:pt x="4773203" y="0"/>
                </a:lnTo>
                <a:cubicBezTo>
                  <a:pt x="5191610" y="0"/>
                  <a:pt x="5530796" y="339186"/>
                  <a:pt x="5530796" y="757593"/>
                </a:cubicBezTo>
                <a:lnTo>
                  <a:pt x="5530796" y="3787875"/>
                </a:lnTo>
                <a:cubicBezTo>
                  <a:pt x="5530796" y="4206282"/>
                  <a:pt x="5191610" y="4545468"/>
                  <a:pt x="4773203" y="4545468"/>
                </a:cubicBezTo>
                <a:lnTo>
                  <a:pt x="757593" y="4545468"/>
                </a:lnTo>
                <a:cubicBezTo>
                  <a:pt x="339186" y="4545468"/>
                  <a:pt x="0" y="4206282"/>
                  <a:pt x="0" y="3787875"/>
                </a:cubicBezTo>
                <a:lnTo>
                  <a:pt x="0" y="757593"/>
                </a:lnTo>
                <a:cubicBezTo>
                  <a:pt x="0" y="339186"/>
                  <a:pt x="339186" y="0"/>
                  <a:pt x="7575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436537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E6A7B5-700F-4EE6-8F11-72DF0DFC12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03418" y="1650138"/>
            <a:ext cx="1810376" cy="3715918"/>
          </a:xfrm>
          <a:custGeom>
            <a:avLst/>
            <a:gdLst>
              <a:gd name="connsiteX0" fmla="*/ 605828 w 3634895"/>
              <a:gd name="connsiteY0" fmla="*/ 0 h 7412053"/>
              <a:gd name="connsiteX1" fmla="*/ 3029067 w 3634895"/>
              <a:gd name="connsiteY1" fmla="*/ 0 h 7412053"/>
              <a:gd name="connsiteX2" fmla="*/ 3634895 w 3634895"/>
              <a:gd name="connsiteY2" fmla="*/ 605828 h 7412053"/>
              <a:gd name="connsiteX3" fmla="*/ 3634895 w 3634895"/>
              <a:gd name="connsiteY3" fmla="*/ 6806225 h 7412053"/>
              <a:gd name="connsiteX4" fmla="*/ 3029067 w 3634895"/>
              <a:gd name="connsiteY4" fmla="*/ 7412053 h 7412053"/>
              <a:gd name="connsiteX5" fmla="*/ 605828 w 3634895"/>
              <a:gd name="connsiteY5" fmla="*/ 7412053 h 7412053"/>
              <a:gd name="connsiteX6" fmla="*/ 0 w 3634895"/>
              <a:gd name="connsiteY6" fmla="*/ 6806225 h 7412053"/>
              <a:gd name="connsiteX7" fmla="*/ 0 w 3634895"/>
              <a:gd name="connsiteY7" fmla="*/ 605828 h 7412053"/>
              <a:gd name="connsiteX8" fmla="*/ 605828 w 3634895"/>
              <a:gd name="connsiteY8" fmla="*/ 0 h 741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34895" h="7412053">
                <a:moveTo>
                  <a:pt x="605828" y="0"/>
                </a:moveTo>
                <a:lnTo>
                  <a:pt x="3029067" y="0"/>
                </a:lnTo>
                <a:cubicBezTo>
                  <a:pt x="3363657" y="0"/>
                  <a:pt x="3634895" y="271238"/>
                  <a:pt x="3634895" y="605828"/>
                </a:cubicBezTo>
                <a:lnTo>
                  <a:pt x="3634895" y="6806225"/>
                </a:lnTo>
                <a:cubicBezTo>
                  <a:pt x="3634895" y="7140815"/>
                  <a:pt x="3363657" y="7412053"/>
                  <a:pt x="3029067" y="7412053"/>
                </a:cubicBezTo>
                <a:lnTo>
                  <a:pt x="605828" y="7412053"/>
                </a:lnTo>
                <a:cubicBezTo>
                  <a:pt x="271238" y="7412053"/>
                  <a:pt x="0" y="7140815"/>
                  <a:pt x="0" y="6806225"/>
                </a:cubicBezTo>
                <a:lnTo>
                  <a:pt x="0" y="605828"/>
                </a:lnTo>
                <a:cubicBezTo>
                  <a:pt x="0" y="271238"/>
                  <a:pt x="271238" y="0"/>
                  <a:pt x="6058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95494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42C746-9B4F-481F-ACE4-9C5A1A6D60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12667" y="2074871"/>
            <a:ext cx="3777300" cy="2449079"/>
          </a:xfrm>
          <a:custGeom>
            <a:avLst/>
            <a:gdLst>
              <a:gd name="connsiteX0" fmla="*/ 0 w 7584111"/>
              <a:gd name="connsiteY0" fmla="*/ 0 h 4885120"/>
              <a:gd name="connsiteX1" fmla="*/ 7584111 w 7584111"/>
              <a:gd name="connsiteY1" fmla="*/ 0 h 4885120"/>
              <a:gd name="connsiteX2" fmla="*/ 7584111 w 7584111"/>
              <a:gd name="connsiteY2" fmla="*/ 4885120 h 4885120"/>
              <a:gd name="connsiteX3" fmla="*/ 0 w 7584111"/>
              <a:gd name="connsiteY3" fmla="*/ 4885120 h 488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4111" h="4885120">
                <a:moveTo>
                  <a:pt x="0" y="0"/>
                </a:moveTo>
                <a:lnTo>
                  <a:pt x="7584111" y="0"/>
                </a:lnTo>
                <a:lnTo>
                  <a:pt x="7584111" y="4885120"/>
                </a:lnTo>
                <a:lnTo>
                  <a:pt x="0" y="48851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944461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id="{0E6FCFA5-0E31-9F45-8064-D887C1D3E161}"/>
              </a:ext>
            </a:extLst>
          </p:cNvPr>
          <p:cNvSpPr/>
          <p:nvPr userDrawn="1"/>
        </p:nvSpPr>
        <p:spPr>
          <a:xfrm>
            <a:off x="264405" y="352541"/>
            <a:ext cx="11655846" cy="6191479"/>
          </a:xfrm>
          <a:prstGeom prst="roundRect">
            <a:avLst>
              <a:gd name="adj" fmla="val 6525"/>
            </a:avLst>
          </a:prstGeom>
          <a:solidFill>
            <a:srgbClr val="FFFEEF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EF8EA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7045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36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9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70.xml"/><Relationship Id="rId34" Type="http://schemas.openxmlformats.org/officeDocument/2006/relationships/slideLayout" Target="../slideLayouts/slideLayout83.xml"/><Relationship Id="rId42" Type="http://schemas.openxmlformats.org/officeDocument/2006/relationships/slideLayout" Target="../slideLayouts/slideLayout91.xml"/><Relationship Id="rId47" Type="http://schemas.openxmlformats.org/officeDocument/2006/relationships/image" Target="../media/image5.jpg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9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37" Type="http://schemas.openxmlformats.org/officeDocument/2006/relationships/slideLayout" Target="../slideLayouts/slideLayout86.xml"/><Relationship Id="rId40" Type="http://schemas.openxmlformats.org/officeDocument/2006/relationships/slideLayout" Target="../slideLayouts/slideLayout89.xml"/><Relationship Id="rId45" Type="http://schemas.openxmlformats.org/officeDocument/2006/relationships/slideLayout" Target="../slideLayouts/slideLayout94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36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4" Type="http://schemas.openxmlformats.org/officeDocument/2006/relationships/slideLayout" Target="../slideLayouts/slideLayout93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openxmlformats.org/officeDocument/2006/relationships/slideLayout" Target="../slideLayouts/slideLayout84.xml"/><Relationship Id="rId43" Type="http://schemas.openxmlformats.org/officeDocument/2006/relationships/slideLayout" Target="../slideLayouts/slideLayout92.xml"/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38" Type="http://schemas.openxmlformats.org/officeDocument/2006/relationships/slideLayout" Target="../slideLayouts/slideLayout87.xml"/><Relationship Id="rId46" Type="http://schemas.openxmlformats.org/officeDocument/2006/relationships/theme" Target="../theme/theme5.xml"/><Relationship Id="rId20" Type="http://schemas.openxmlformats.org/officeDocument/2006/relationships/slideLayout" Target="../slideLayouts/slideLayout69.xml"/><Relationship Id="rId41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4519E814-08A9-9999-1C8F-A1043E38F4C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  <a:latin typeface="+mj-ea"/>
                <a:ea typeface="+mj-ea"/>
              </a:rPr>
              <a:t>www.9slide.vn</a:t>
            </a:r>
            <a:endParaRPr lang="en-US" sz="2400" dirty="0">
              <a:solidFill>
                <a:srgbClr val="CFCFCF"/>
              </a:solidFill>
              <a:latin typeface="+mj-ea"/>
              <a:ea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8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826" r:id="rId4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9442B16A-DFDD-B5DF-71EC-6099527251C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236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ransition>
    <p:random/>
  </p:transition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3C5E3BDA-7F4D-D90B-E8FA-AEA0A2BF0E1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FD98-34FE-4F50-BF5D-8EF7C19B916F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08199930-631D-0B65-BA33-699F8511162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44134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D7EF">
            <a:alpha val="5337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F2E7F26E-9ADD-F1B5-832D-48950D11FE9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ango"/>
              <a:buNone/>
              <a:defRPr sz="260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trophobic"/>
              <a:buChar char="●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trophobic"/>
              <a:buChar char="○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trophobic"/>
              <a:buChar char="■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trophobic"/>
              <a:buChar char="●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trophobic"/>
              <a:buChar char="○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trophobic"/>
              <a:buChar char="■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trophobic"/>
              <a:buChar char="●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trophobic"/>
              <a:buChar char="○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etrophobic"/>
              <a:buChar char="■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9pPr>
          </a:lstStyle>
          <a:p>
            <a:endParaRPr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3798D-334F-4D41-9670-50D57710919A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34600" y="4043365"/>
            <a:ext cx="4267200" cy="4267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B20F5CB-66AC-4628-A5CD-2D93486A873B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6200" y="690565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617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  <p:sldLayoutId id="2147483785" r:id="rId18"/>
    <p:sldLayoutId id="2147483786" r:id="rId19"/>
    <p:sldLayoutId id="2147483787" r:id="rId20"/>
    <p:sldLayoutId id="2147483788" r:id="rId21"/>
    <p:sldLayoutId id="2147483789" r:id="rId22"/>
    <p:sldLayoutId id="2147483790" r:id="rId23"/>
    <p:sldLayoutId id="2147483791" r:id="rId24"/>
    <p:sldLayoutId id="2147483792" r:id="rId25"/>
    <p:sldLayoutId id="2147483793" r:id="rId26"/>
    <p:sldLayoutId id="2147483794" r:id="rId27"/>
    <p:sldLayoutId id="2147483795" r:id="rId28"/>
    <p:sldLayoutId id="2147483796" r:id="rId29"/>
    <p:sldLayoutId id="2147483797" r:id="rId30"/>
    <p:sldLayoutId id="2147483798" r:id="rId31"/>
    <p:sldLayoutId id="2147483799" r:id="rId32"/>
    <p:sldLayoutId id="2147483800" r:id="rId33"/>
    <p:sldLayoutId id="2147483801" r:id="rId34"/>
    <p:sldLayoutId id="2147483802" r:id="rId35"/>
    <p:sldLayoutId id="2147483803" r:id="rId36"/>
    <p:sldLayoutId id="2147483804" r:id="rId37"/>
    <p:sldLayoutId id="2147483805" r:id="rId38"/>
    <p:sldLayoutId id="2147483806" r:id="rId39"/>
    <p:sldLayoutId id="2147483807" r:id="rId40"/>
    <p:sldLayoutId id="2147483809" r:id="rId41"/>
    <p:sldLayoutId id="2147483810" r:id="rId42"/>
    <p:sldLayoutId id="2147483811" r:id="rId43"/>
    <p:sldLayoutId id="2147483812" r:id="rId44"/>
    <p:sldLayoutId id="2147483813" r:id="rId4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46" y="1601086"/>
            <a:ext cx="628650" cy="695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37" y="2507456"/>
            <a:ext cx="314325" cy="342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4100">
            <a:off x="10125456" y="1779014"/>
            <a:ext cx="439002" cy="4855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60" y="999043"/>
            <a:ext cx="3135617" cy="10366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14" y="1126660"/>
            <a:ext cx="7628379" cy="2335743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465003" y="3514908"/>
            <a:ext cx="10261599" cy="2981053"/>
            <a:chOff x="1936535" y="3935752"/>
            <a:chExt cx="8318930" cy="2056864"/>
          </a:xfrm>
        </p:grpSpPr>
        <p:sp>
          <p:nvSpPr>
            <p:cNvPr id="21" name="任意多边形 20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1" y="4340963"/>
            <a:ext cx="2268771" cy="21549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961BC2-9B23-CEA6-62EE-FFB893A4F5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3570" y="4140627"/>
            <a:ext cx="9467909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223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36 724 – 3 291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976099" y="1397872"/>
            <a:ext cx="452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36 724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752975" y="2634474"/>
            <a:ext cx="4039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3 291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4325"/>
            <a:ext cx="4324350" cy="4889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35804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16141" y="387294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03934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724400" y="386987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23BF73-7DC4-2CCA-6571-2E9B5D4186F5}"/>
              </a:ext>
            </a:extLst>
          </p:cNvPr>
          <p:cNvSpPr txBox="1"/>
          <p:nvPr/>
        </p:nvSpPr>
        <p:spPr>
          <a:xfrm>
            <a:off x="3914775" y="390797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466849" y="161925"/>
            <a:ext cx="8924925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637 891 – 412 520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143251" y="1397872"/>
            <a:ext cx="5591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637 891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105150" y="2634474"/>
            <a:ext cx="5686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412 520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711017" y="28895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228975" y="4019550"/>
            <a:ext cx="5676899" cy="1155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378654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658991" y="387294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846784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10125" y="386987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748681-EE67-ABF4-A4B9-9E14322FDD37}"/>
              </a:ext>
            </a:extLst>
          </p:cNvPr>
          <p:cNvSpPr txBox="1"/>
          <p:nvPr/>
        </p:nvSpPr>
        <p:spPr>
          <a:xfrm>
            <a:off x="4057650" y="3879398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5B9D1C-B8D4-8C72-2B23-4EC27AFD6345}"/>
              </a:ext>
            </a:extLst>
          </p:cNvPr>
          <p:cNvSpPr txBox="1"/>
          <p:nvPr/>
        </p:nvSpPr>
        <p:spPr>
          <a:xfrm>
            <a:off x="3381375" y="388892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023587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466849" y="161925"/>
            <a:ext cx="8924925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895 332 – 282 429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143251" y="1397872"/>
            <a:ext cx="5591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895 332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105150" y="2634474"/>
            <a:ext cx="5686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282 429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711017" y="28895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2715267" y="3978454"/>
            <a:ext cx="5676899" cy="1155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378654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658991" y="387294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846784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638675" y="385082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748681-EE67-ABF4-A4B9-9E14322FDD37}"/>
              </a:ext>
            </a:extLst>
          </p:cNvPr>
          <p:cNvSpPr txBox="1"/>
          <p:nvPr/>
        </p:nvSpPr>
        <p:spPr>
          <a:xfrm>
            <a:off x="3886200" y="3860348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5B9D1C-B8D4-8C72-2B23-4EC27AFD6345}"/>
              </a:ext>
            </a:extLst>
          </p:cNvPr>
          <p:cNvSpPr txBox="1"/>
          <p:nvPr/>
        </p:nvSpPr>
        <p:spPr>
          <a:xfrm>
            <a:off x="3209925" y="386987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8592259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BF23B-30E6-F53F-27B2-1AF9FB809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774" y="2312418"/>
            <a:ext cx="1914525" cy="13004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D345BD-B091-1643-7293-A37BCE3CC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850" y="1792741"/>
            <a:ext cx="1428750" cy="1683884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7E65962-1829-23C0-24B8-41CFA34A17AD}"/>
              </a:ext>
            </a:extLst>
          </p:cNvPr>
          <p:cNvSpPr/>
          <p:nvPr/>
        </p:nvSpPr>
        <p:spPr>
          <a:xfrm>
            <a:off x="3124200" y="752475"/>
            <a:ext cx="3181350" cy="1371600"/>
          </a:xfrm>
          <a:prstGeom prst="wedgeRoundRectCallout">
            <a:avLst>
              <a:gd name="adj1" fmla="val -25335"/>
              <a:gd name="adj2" fmla="val 8958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Khi bay, </a:t>
            </a:r>
            <a:r>
              <a:rPr lang="en-US" sz="2400" dirty="0" err="1">
                <a:solidFill>
                  <a:srgbClr val="002060"/>
                </a:solidFill>
              </a:rPr>
              <a:t>tớ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đập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cánh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khoảng</a:t>
            </a:r>
            <a:r>
              <a:rPr lang="en-US" sz="2400" dirty="0">
                <a:solidFill>
                  <a:srgbClr val="002060"/>
                </a:solidFill>
              </a:rPr>
              <a:t> 180 000 </a:t>
            </a:r>
            <a:r>
              <a:rPr lang="en-US" sz="2400" dirty="0" err="1">
                <a:solidFill>
                  <a:srgbClr val="002060"/>
                </a:solidFill>
              </a:rPr>
              <a:t>lần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trong</a:t>
            </a:r>
            <a:r>
              <a:rPr lang="en-US" sz="2400" dirty="0">
                <a:solidFill>
                  <a:srgbClr val="002060"/>
                </a:solidFill>
              </a:rPr>
              <a:t> 5 </a:t>
            </a:r>
            <a:r>
              <a:rPr lang="en-US" sz="2400" dirty="0" err="1">
                <a:solidFill>
                  <a:srgbClr val="002060"/>
                </a:solidFill>
              </a:rPr>
              <a:t>phút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76FEF47-B627-B184-C1D4-65A37060E3EC}"/>
              </a:ext>
            </a:extLst>
          </p:cNvPr>
          <p:cNvSpPr/>
          <p:nvPr/>
        </p:nvSpPr>
        <p:spPr>
          <a:xfrm>
            <a:off x="6896100" y="381000"/>
            <a:ext cx="3181350" cy="1371600"/>
          </a:xfrm>
          <a:prstGeom prst="wedgeRoundRectCallout">
            <a:avLst>
              <a:gd name="adj1" fmla="val -25335"/>
              <a:gd name="adj2" fmla="val 8958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Còn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tớ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đập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cánh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khoảng</a:t>
            </a:r>
            <a:r>
              <a:rPr lang="en-US" sz="2400" dirty="0">
                <a:solidFill>
                  <a:srgbClr val="002060"/>
                </a:solidFill>
              </a:rPr>
              <a:t> 60 000 </a:t>
            </a:r>
            <a:r>
              <a:rPr lang="en-US" sz="2400" dirty="0" err="1">
                <a:solidFill>
                  <a:srgbClr val="002060"/>
                </a:solidFill>
              </a:rPr>
              <a:t>lần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trong</a:t>
            </a:r>
            <a:r>
              <a:rPr lang="en-US" sz="2400" dirty="0">
                <a:solidFill>
                  <a:srgbClr val="002060"/>
                </a:solidFill>
              </a:rPr>
              <a:t> 5 </a:t>
            </a:r>
            <a:r>
              <a:rPr lang="en-US" sz="2400" dirty="0" err="1">
                <a:solidFill>
                  <a:srgbClr val="002060"/>
                </a:solidFill>
              </a:rPr>
              <a:t>phút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918AA9-4E93-D1EE-8206-FE2DA0E94F18}"/>
              </a:ext>
            </a:extLst>
          </p:cNvPr>
          <p:cNvSpPr txBox="1"/>
          <p:nvPr/>
        </p:nvSpPr>
        <p:spPr>
          <a:xfrm>
            <a:off x="1000124" y="3562350"/>
            <a:ext cx="10448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Khi bay trong 5 phút, muỗi đập cánh nhiều hơn ong bao nhiêu lần?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749C3F-76CD-F410-AAF5-122F276CDEFF}"/>
              </a:ext>
            </a:extLst>
          </p:cNvPr>
          <p:cNvSpPr txBox="1"/>
          <p:nvPr/>
        </p:nvSpPr>
        <p:spPr>
          <a:xfrm>
            <a:off x="1390650" y="4276725"/>
            <a:ext cx="10391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i="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giải:</a:t>
            </a:r>
            <a:endParaRPr lang="vi-VN" sz="3200" b="0" i="0" u="sng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Khi bay trong 5 phút, muỗi đập cánh nhiều hơn ong số lần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180 000 – 60 000 = 120 000 (lần)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Đáp số: 120 000 lần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F0FD91-4710-1412-D0D1-3AD2FF5EF2FF}"/>
              </a:ext>
            </a:extLst>
          </p:cNvPr>
          <p:cNvSpPr/>
          <p:nvPr/>
        </p:nvSpPr>
        <p:spPr>
          <a:xfrm>
            <a:off x="495300" y="514350"/>
            <a:ext cx="733425" cy="600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3089615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F9A8366-B41D-114E-19A0-110A0EF19922}"/>
              </a:ext>
            </a:extLst>
          </p:cNvPr>
          <p:cNvGrpSpPr/>
          <p:nvPr/>
        </p:nvGrpSpPr>
        <p:grpSpPr>
          <a:xfrm>
            <a:off x="0" y="116848"/>
            <a:ext cx="12095086" cy="1816727"/>
            <a:chOff x="554232" y="1098233"/>
            <a:chExt cx="8401879" cy="1197398"/>
          </a:xfrm>
        </p:grpSpPr>
        <p:sp>
          <p:nvSpPr>
            <p:cNvPr id="9" name="Rounded Rectangle 62">
              <a:extLst>
                <a:ext uri="{FF2B5EF4-FFF2-40B4-BE49-F238E27FC236}">
                  <a16:creationId xmlns:a16="http://schemas.microsoft.com/office/drawing/2014/main" id="{0FBDBB8D-B92E-F7BD-78E8-B89744E20163}"/>
                </a:ext>
              </a:extLst>
            </p:cNvPr>
            <p:cNvSpPr/>
            <p:nvPr/>
          </p:nvSpPr>
          <p:spPr>
            <a:xfrm>
              <a:off x="1327214" y="1233715"/>
              <a:ext cx="7628897" cy="1061916"/>
            </a:xfrm>
            <a:prstGeom prst="roundRect">
              <a:avLst/>
            </a:prstGeom>
            <a:solidFill>
              <a:sysClr val="window" lastClr="FFFFFF">
                <a:alpha val="83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3. </a:t>
              </a: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Khoang chứa nhiên liệu của máy bay màu xanh có 240 373 </a:t>
              </a:r>
              <a:r>
                <a:rPr kumimoji="0" lang="vi-VN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Khoang chứa nhiên liệu của máy bay màu hồng có 25 350 </a:t>
              </a:r>
              <a:r>
                <a:rPr kumimoji="0" lang="vi-VN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Hỏi khoang chứa nhiên liệu của máy bay nào có nhiều hơn và nhiều hơn bao nhiêu lít?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图片 19">
              <a:extLst>
                <a:ext uri="{FF2B5EF4-FFF2-40B4-BE49-F238E27FC236}">
                  <a16:creationId xmlns:a16="http://schemas.microsoft.com/office/drawing/2014/main" id="{00F21443-53CF-01E4-836C-5241A3896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232" y="1098233"/>
              <a:ext cx="931883" cy="959931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F4489D3-43A6-0292-644F-89101DEF9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412" y="2257425"/>
            <a:ext cx="5153025" cy="1524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3AFD0C-BC27-3636-3EE1-DB0B0318DDEA}"/>
              </a:ext>
            </a:extLst>
          </p:cNvPr>
          <p:cNvSpPr txBox="1"/>
          <p:nvPr/>
        </p:nvSpPr>
        <p:spPr>
          <a:xfrm>
            <a:off x="1571625" y="3971925"/>
            <a:ext cx="9639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  <a:r>
              <a:rPr lang="en-US" sz="32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32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Khoang chứa nhiên liệu của máy bay xanh có nhiều hơn khoang chứa nhiên liệu của máy bay hồng số lít là: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240 373 – 25 350 = 215 023 (</a:t>
            </a:r>
            <a:r>
              <a:rPr lang="vi-VN" sz="3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Đáp số:  215 023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endParaRPr lang="vi-VN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24839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1498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 rot="21299948">
            <a:off x="2109930" y="1661692"/>
            <a:ext cx="6473864" cy="30193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 Normal"/>
              <a:cs typeface="+mn-cs"/>
            </a:endParaRPr>
          </a:p>
        </p:txBody>
      </p:sp>
      <p:sp>
        <p:nvSpPr>
          <p:cNvPr id="25" name="圆角矩形 24"/>
          <p:cNvSpPr/>
          <p:nvPr/>
        </p:nvSpPr>
        <p:spPr>
          <a:xfrm rot="21299948">
            <a:off x="2220046" y="1794005"/>
            <a:ext cx="6231568" cy="26626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AD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 Normal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52" y="280531"/>
            <a:ext cx="1964973" cy="192194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869" y="3164114"/>
            <a:ext cx="3314405" cy="37071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0129" y="-27999"/>
            <a:ext cx="4791871" cy="22618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24" y="1432291"/>
            <a:ext cx="3775110" cy="4959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0F3717-8FB4-2683-B7CB-755FE3572C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9409" y="1746935"/>
            <a:ext cx="6523285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55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DA861A70-B409-DA02-1C02-52AD0A2996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102295"/>
            <a:ext cx="2656968" cy="110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5A2976-878F-1630-632C-C3AC5F024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3649" y="1847850"/>
            <a:ext cx="7525411" cy="349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17DC48F-85D1-0A3E-3D33-E992CAA8DC1F}"/>
              </a:ext>
            </a:extLst>
          </p:cNvPr>
          <p:cNvSpPr/>
          <p:nvPr/>
        </p:nvSpPr>
        <p:spPr>
          <a:xfrm>
            <a:off x="2352675" y="561975"/>
            <a:ext cx="2590800" cy="1343025"/>
          </a:xfrm>
          <a:prstGeom prst="wedgeRoundRectCallout">
            <a:avLst>
              <a:gd name="adj1" fmla="val 3432"/>
              <a:gd name="adj2" fmla="val 5895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Video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hát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235 072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video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Anh </a:t>
            </a:r>
            <a:r>
              <a:rPr lang="en-US" dirty="0" err="1"/>
              <a:t>có</a:t>
            </a:r>
            <a:r>
              <a:rPr lang="en-US" dirty="0"/>
              <a:t> 438 589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xem</a:t>
            </a:r>
            <a:endParaRPr lang="en-US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BC3B8EB-B8CD-DB38-3C95-9D1410552B8C}"/>
              </a:ext>
            </a:extLst>
          </p:cNvPr>
          <p:cNvSpPr/>
          <p:nvPr/>
        </p:nvSpPr>
        <p:spPr>
          <a:xfrm>
            <a:off x="5286375" y="400050"/>
            <a:ext cx="2590800" cy="1343025"/>
          </a:xfrm>
          <a:prstGeom prst="wedgeRoundRectCallout">
            <a:avLst>
              <a:gd name="adj1" fmla="val -38112"/>
              <a:gd name="adj2" fmla="val 5895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Video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Anh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video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hát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nhỉ</a:t>
            </a:r>
            <a:endParaRPr lang="en-US" dirty="0"/>
          </a:p>
        </p:txBody>
      </p:sp>
      <p:sp>
        <p:nvSpPr>
          <p:cNvPr id="9" name="Rounded Rectangle 19">
            <a:extLst>
              <a:ext uri="{FF2B5EF4-FFF2-40B4-BE49-F238E27FC236}">
                <a16:creationId xmlns:a16="http://schemas.microsoft.com/office/drawing/2014/main" id="{71956BB7-F1F4-8DDD-C074-DD423C148A25}"/>
              </a:ext>
            </a:extLst>
          </p:cNvPr>
          <p:cNvSpPr/>
          <p:nvPr/>
        </p:nvSpPr>
        <p:spPr>
          <a:xfrm>
            <a:off x="1258303" y="5486400"/>
            <a:ext cx="10238371" cy="1184456"/>
          </a:xfrm>
          <a:prstGeom prst="roundRect">
            <a:avLst/>
          </a:prstGeom>
          <a:solidFill>
            <a:srgbClr val="FFFF00">
              <a:alpha val="8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173">
              <a:defRPr/>
            </a:pPr>
            <a:r>
              <a:rPr lang="vi-VN" sz="3200" dirty="0">
                <a:solidFill>
                  <a:srgbClr val="000000"/>
                </a:solidFill>
              </a:rPr>
              <a:t>Để biết được video dạy tiếng Anh nhiều hơn video dạy hát nhạc bao nhiêu lượt xem ta làm thế nào nhỉ?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78351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385F465-F65D-498D-9C8B-1D2C7C73E8B2}"/>
              </a:ext>
            </a:extLst>
          </p:cNvPr>
          <p:cNvGrpSpPr/>
          <p:nvPr/>
        </p:nvGrpSpPr>
        <p:grpSpPr>
          <a:xfrm>
            <a:off x="1241365" y="-225146"/>
            <a:ext cx="9083735" cy="1374552"/>
            <a:chOff x="732268" y="921241"/>
            <a:chExt cx="8340785" cy="1374552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D1A30EC8-258A-419A-940A-4AC006A768E0}"/>
                </a:ext>
              </a:extLst>
            </p:cNvPr>
            <p:cNvSpPr/>
            <p:nvPr/>
          </p:nvSpPr>
          <p:spPr>
            <a:xfrm>
              <a:off x="1190170" y="1233715"/>
              <a:ext cx="7882883" cy="74960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438 589 – 235 072 = ?</a:t>
              </a:r>
            </a:p>
          </p:txBody>
        </p:sp>
        <p:pic>
          <p:nvPicPr>
            <p:cNvPr id="6" name="图片 19">
              <a:extLst>
                <a:ext uri="{FF2B5EF4-FFF2-40B4-BE49-F238E27FC236}">
                  <a16:creationId xmlns:a16="http://schemas.microsoft.com/office/drawing/2014/main" id="{59976481-8702-430C-880D-90D6A1166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268" y="921241"/>
              <a:ext cx="1334390" cy="1374552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F8574A5-F667-4D1D-A780-F78C2B60A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56" y="1381126"/>
            <a:ext cx="11091238" cy="4829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D4CD9C-BB0C-8D3B-D955-3E28F501B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81" y="4785758"/>
            <a:ext cx="1143000" cy="13906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C7917B1-4DD1-6033-857F-1A09B8D761D8}"/>
              </a:ext>
            </a:extLst>
          </p:cNvPr>
          <p:cNvGrpSpPr/>
          <p:nvPr/>
        </p:nvGrpSpPr>
        <p:grpSpPr>
          <a:xfrm>
            <a:off x="2254102" y="1733107"/>
            <a:ext cx="3444949" cy="1329070"/>
            <a:chOff x="2254102" y="1733107"/>
            <a:chExt cx="3444949" cy="132907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F2D557-76CF-F4FB-846A-406FEE31B4EB}"/>
                </a:ext>
              </a:extLst>
            </p:cNvPr>
            <p:cNvSpPr txBox="1"/>
            <p:nvPr/>
          </p:nvSpPr>
          <p:spPr>
            <a:xfrm>
              <a:off x="2679405" y="1733107"/>
              <a:ext cx="301964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438 589</a:t>
              </a:r>
            </a:p>
            <a:p>
              <a:r>
                <a:rPr lang="en-US" sz="4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235 072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03535E-28BD-8200-43C7-47EBD82161D3}"/>
                </a:ext>
              </a:extLst>
            </p:cNvPr>
            <p:cNvSpPr txBox="1"/>
            <p:nvPr/>
          </p:nvSpPr>
          <p:spPr>
            <a:xfrm>
              <a:off x="2254102" y="2009553"/>
              <a:ext cx="4253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</a:rPr>
                <a:t>-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5D00D81-FFBB-E281-ED7D-C90F881D642A}"/>
                </a:ext>
              </a:extLst>
            </p:cNvPr>
            <p:cNvCxnSpPr/>
            <p:nvPr/>
          </p:nvCxnSpPr>
          <p:spPr>
            <a:xfrm>
              <a:off x="2721935" y="3062177"/>
              <a:ext cx="1743739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677C650B-906B-EEB0-CD9E-97450E575535}"/>
              </a:ext>
            </a:extLst>
          </p:cNvPr>
          <p:cNvSpPr/>
          <p:nvPr/>
        </p:nvSpPr>
        <p:spPr>
          <a:xfrm>
            <a:off x="712382" y="2286000"/>
            <a:ext cx="1562985" cy="1956389"/>
          </a:xfrm>
          <a:prstGeom prst="wedgeRoundRectCallout">
            <a:avLst>
              <a:gd name="adj1" fmla="val -20564"/>
              <a:gd name="adj2" fmla="val 7696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tương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E93847-00D4-BD8E-CDF4-438BEDCF0B8A}"/>
              </a:ext>
            </a:extLst>
          </p:cNvPr>
          <p:cNvSpPr txBox="1"/>
          <p:nvPr/>
        </p:nvSpPr>
        <p:spPr>
          <a:xfrm>
            <a:off x="5050465" y="1562986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9 </a:t>
            </a:r>
            <a:r>
              <a:rPr lang="en-US" sz="3200" dirty="0" err="1">
                <a:solidFill>
                  <a:srgbClr val="002060"/>
                </a:solidFill>
              </a:rPr>
              <a:t>trừ</a:t>
            </a:r>
            <a:r>
              <a:rPr lang="en-US" sz="3200" dirty="0">
                <a:solidFill>
                  <a:srgbClr val="002060"/>
                </a:solidFill>
              </a:rPr>
              <a:t> 2 </a:t>
            </a:r>
            <a:r>
              <a:rPr lang="en-US" sz="3200" dirty="0" err="1">
                <a:solidFill>
                  <a:srgbClr val="002060"/>
                </a:solidFill>
              </a:rPr>
              <a:t>bằng</a:t>
            </a:r>
            <a:r>
              <a:rPr lang="en-US" sz="3200" dirty="0">
                <a:solidFill>
                  <a:srgbClr val="002060"/>
                </a:solidFill>
              </a:rPr>
              <a:t> 7,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BF3467-E269-3A3F-5B52-BE5A5333F134}"/>
              </a:ext>
            </a:extLst>
          </p:cNvPr>
          <p:cNvSpPr txBox="1"/>
          <p:nvPr/>
        </p:nvSpPr>
        <p:spPr>
          <a:xfrm>
            <a:off x="4136066" y="3094075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3AB053-39B8-D58F-C711-8D68F678C1FF}"/>
              </a:ext>
            </a:extLst>
          </p:cNvPr>
          <p:cNvSpPr txBox="1"/>
          <p:nvPr/>
        </p:nvSpPr>
        <p:spPr>
          <a:xfrm>
            <a:off x="5092995" y="2222205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 8 </a:t>
            </a:r>
            <a:r>
              <a:rPr lang="en-US" sz="3200" dirty="0" err="1">
                <a:solidFill>
                  <a:srgbClr val="002060"/>
                </a:solidFill>
              </a:rPr>
              <a:t>trừ</a:t>
            </a:r>
            <a:r>
              <a:rPr lang="en-US" sz="3200" dirty="0">
                <a:solidFill>
                  <a:srgbClr val="002060"/>
                </a:solidFill>
              </a:rPr>
              <a:t> 7 </a:t>
            </a:r>
            <a:r>
              <a:rPr lang="en-US" sz="3200" dirty="0" err="1">
                <a:solidFill>
                  <a:srgbClr val="002060"/>
                </a:solidFill>
              </a:rPr>
              <a:t>bằng</a:t>
            </a:r>
            <a:r>
              <a:rPr lang="en-US" sz="3200" dirty="0">
                <a:solidFill>
                  <a:srgbClr val="002060"/>
                </a:solidFill>
              </a:rPr>
              <a:t> 1,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04DB69-F7A3-9218-7594-A987628196DF}"/>
              </a:ext>
            </a:extLst>
          </p:cNvPr>
          <p:cNvSpPr txBox="1"/>
          <p:nvPr/>
        </p:nvSpPr>
        <p:spPr>
          <a:xfrm>
            <a:off x="3848987" y="3094075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8A2B8F-7ABA-1349-A612-A6181433F04B}"/>
              </a:ext>
            </a:extLst>
          </p:cNvPr>
          <p:cNvSpPr txBox="1"/>
          <p:nvPr/>
        </p:nvSpPr>
        <p:spPr>
          <a:xfrm>
            <a:off x="5103628" y="2913321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5 </a:t>
            </a:r>
            <a:r>
              <a:rPr lang="en-US" sz="3200" dirty="0" err="1">
                <a:solidFill>
                  <a:srgbClr val="002060"/>
                </a:solidFill>
              </a:rPr>
              <a:t>trừ</a:t>
            </a:r>
            <a:r>
              <a:rPr lang="en-US" sz="3200" dirty="0">
                <a:solidFill>
                  <a:srgbClr val="002060"/>
                </a:solidFill>
              </a:rPr>
              <a:t> 0 </a:t>
            </a:r>
            <a:r>
              <a:rPr lang="en-US" sz="3200" dirty="0" err="1">
                <a:solidFill>
                  <a:srgbClr val="002060"/>
                </a:solidFill>
              </a:rPr>
              <a:t>bằng</a:t>
            </a:r>
            <a:r>
              <a:rPr lang="en-US" sz="3200" dirty="0">
                <a:solidFill>
                  <a:srgbClr val="002060"/>
                </a:solidFill>
              </a:rPr>
              <a:t> 5,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695061-C217-66A0-52F3-E9269C8E458C}"/>
              </a:ext>
            </a:extLst>
          </p:cNvPr>
          <p:cNvSpPr txBox="1"/>
          <p:nvPr/>
        </p:nvSpPr>
        <p:spPr>
          <a:xfrm>
            <a:off x="3593806" y="3083443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A8F9CB-7715-7F49-7A6A-0B0251E096AD}"/>
              </a:ext>
            </a:extLst>
          </p:cNvPr>
          <p:cNvSpPr txBox="1"/>
          <p:nvPr/>
        </p:nvSpPr>
        <p:spPr>
          <a:xfrm>
            <a:off x="5146158" y="3583172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8 </a:t>
            </a:r>
            <a:r>
              <a:rPr lang="en-US" sz="3200" dirty="0" err="1">
                <a:solidFill>
                  <a:srgbClr val="002060"/>
                </a:solidFill>
              </a:rPr>
              <a:t>trừ</a:t>
            </a:r>
            <a:r>
              <a:rPr lang="en-US" sz="3200" dirty="0">
                <a:solidFill>
                  <a:srgbClr val="002060"/>
                </a:solidFill>
              </a:rPr>
              <a:t> 5 </a:t>
            </a:r>
            <a:r>
              <a:rPr lang="en-US" sz="3200" dirty="0" err="1">
                <a:solidFill>
                  <a:srgbClr val="002060"/>
                </a:solidFill>
              </a:rPr>
              <a:t>bằng</a:t>
            </a:r>
            <a:r>
              <a:rPr lang="en-US" sz="3200" dirty="0">
                <a:solidFill>
                  <a:srgbClr val="002060"/>
                </a:solidFill>
              </a:rPr>
              <a:t> 3,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BD87E2-E3E2-71B5-16FE-8B52FE0ECBA0}"/>
              </a:ext>
            </a:extLst>
          </p:cNvPr>
          <p:cNvSpPr txBox="1"/>
          <p:nvPr/>
        </p:nvSpPr>
        <p:spPr>
          <a:xfrm>
            <a:off x="3221666" y="3094074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2D06E5-863F-ED78-C0C6-9B921152E7F5}"/>
              </a:ext>
            </a:extLst>
          </p:cNvPr>
          <p:cNvSpPr txBox="1"/>
          <p:nvPr/>
        </p:nvSpPr>
        <p:spPr>
          <a:xfrm>
            <a:off x="5124893" y="4284920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3 </a:t>
            </a:r>
            <a:r>
              <a:rPr lang="en-US" sz="3200" dirty="0" err="1">
                <a:solidFill>
                  <a:srgbClr val="002060"/>
                </a:solidFill>
              </a:rPr>
              <a:t>trừ</a:t>
            </a:r>
            <a:r>
              <a:rPr lang="en-US" sz="3200" dirty="0">
                <a:solidFill>
                  <a:srgbClr val="002060"/>
                </a:solidFill>
              </a:rPr>
              <a:t> 3 </a:t>
            </a:r>
            <a:r>
              <a:rPr lang="en-US" sz="3200" dirty="0" err="1">
                <a:solidFill>
                  <a:srgbClr val="002060"/>
                </a:solidFill>
              </a:rPr>
              <a:t>bằng</a:t>
            </a:r>
            <a:r>
              <a:rPr lang="en-US" sz="3200" dirty="0">
                <a:solidFill>
                  <a:srgbClr val="002060"/>
                </a:solidFill>
              </a:rPr>
              <a:t> 0,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0CF4F6-AA4B-36C2-665C-C2B7C28B5ED2}"/>
              </a:ext>
            </a:extLst>
          </p:cNvPr>
          <p:cNvSpPr txBox="1"/>
          <p:nvPr/>
        </p:nvSpPr>
        <p:spPr>
          <a:xfrm>
            <a:off x="2934587" y="3094074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B34C2CA-B084-5806-29EA-ECC351C1B50C}"/>
              </a:ext>
            </a:extLst>
          </p:cNvPr>
          <p:cNvSpPr txBox="1"/>
          <p:nvPr/>
        </p:nvSpPr>
        <p:spPr>
          <a:xfrm>
            <a:off x="5167423" y="4965404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4 </a:t>
            </a:r>
            <a:r>
              <a:rPr lang="en-US" sz="3200" dirty="0" err="1">
                <a:solidFill>
                  <a:srgbClr val="002060"/>
                </a:solidFill>
              </a:rPr>
              <a:t>trừ</a:t>
            </a:r>
            <a:r>
              <a:rPr lang="en-US" sz="3200" dirty="0">
                <a:solidFill>
                  <a:srgbClr val="002060"/>
                </a:solidFill>
              </a:rPr>
              <a:t> 2 </a:t>
            </a:r>
            <a:r>
              <a:rPr lang="en-US" sz="3200" dirty="0" err="1">
                <a:solidFill>
                  <a:srgbClr val="002060"/>
                </a:solidFill>
              </a:rPr>
              <a:t>bằng</a:t>
            </a:r>
            <a:r>
              <a:rPr lang="en-US" sz="3200" dirty="0">
                <a:solidFill>
                  <a:srgbClr val="002060"/>
                </a:solidFill>
              </a:rPr>
              <a:t> 2,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2.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AE6690-90B5-1B13-57A6-C5D6EFC74DAB}"/>
              </a:ext>
            </a:extLst>
          </p:cNvPr>
          <p:cNvSpPr txBox="1"/>
          <p:nvPr/>
        </p:nvSpPr>
        <p:spPr>
          <a:xfrm>
            <a:off x="2668773" y="3094074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E843677-8A43-EA48-5E18-0F5B328593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9012" y="5867401"/>
            <a:ext cx="5653245" cy="76676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0BA8DCB-D812-6BFD-3D3D-1A3C32821B82}"/>
              </a:ext>
            </a:extLst>
          </p:cNvPr>
          <p:cNvSpPr txBox="1"/>
          <p:nvPr/>
        </p:nvSpPr>
        <p:spPr>
          <a:xfrm>
            <a:off x="819150" y="1104900"/>
            <a:ext cx="75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4902243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385F465-F65D-498D-9C8B-1D2C7C73E8B2}"/>
              </a:ext>
            </a:extLst>
          </p:cNvPr>
          <p:cNvGrpSpPr/>
          <p:nvPr/>
        </p:nvGrpSpPr>
        <p:grpSpPr>
          <a:xfrm>
            <a:off x="1241365" y="-225146"/>
            <a:ext cx="9083735" cy="1374552"/>
            <a:chOff x="732268" y="921241"/>
            <a:chExt cx="8340785" cy="1374552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D1A30EC8-258A-419A-940A-4AC006A768E0}"/>
                </a:ext>
              </a:extLst>
            </p:cNvPr>
            <p:cNvSpPr/>
            <p:nvPr/>
          </p:nvSpPr>
          <p:spPr>
            <a:xfrm>
              <a:off x="1190170" y="1233715"/>
              <a:ext cx="7882883" cy="74960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648 390 – 382 547 = ?</a:t>
              </a:r>
            </a:p>
          </p:txBody>
        </p:sp>
        <p:pic>
          <p:nvPicPr>
            <p:cNvPr id="6" name="图片 19">
              <a:extLst>
                <a:ext uri="{FF2B5EF4-FFF2-40B4-BE49-F238E27FC236}">
                  <a16:creationId xmlns:a16="http://schemas.microsoft.com/office/drawing/2014/main" id="{59976481-8702-430C-880D-90D6A1166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268" y="921241"/>
              <a:ext cx="1334390" cy="1374552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F8574A5-F667-4D1D-A780-F78C2B60A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56" y="1381126"/>
            <a:ext cx="11091238" cy="482917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C7917B1-4DD1-6033-857F-1A09B8D761D8}"/>
              </a:ext>
            </a:extLst>
          </p:cNvPr>
          <p:cNvGrpSpPr/>
          <p:nvPr/>
        </p:nvGrpSpPr>
        <p:grpSpPr>
          <a:xfrm>
            <a:off x="1596877" y="1847407"/>
            <a:ext cx="3444949" cy="1329070"/>
            <a:chOff x="2254102" y="1733107"/>
            <a:chExt cx="3444949" cy="132907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F2D557-76CF-F4FB-846A-406FEE31B4EB}"/>
                </a:ext>
              </a:extLst>
            </p:cNvPr>
            <p:cNvSpPr txBox="1"/>
            <p:nvPr/>
          </p:nvSpPr>
          <p:spPr>
            <a:xfrm>
              <a:off x="2679405" y="1733107"/>
              <a:ext cx="301964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648 390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382 547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03535E-28BD-8200-43C7-47EBD82161D3}"/>
                </a:ext>
              </a:extLst>
            </p:cNvPr>
            <p:cNvSpPr txBox="1"/>
            <p:nvPr/>
          </p:nvSpPr>
          <p:spPr>
            <a:xfrm>
              <a:off x="2254102" y="2009553"/>
              <a:ext cx="4253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5D00D81-FFBB-E281-ED7D-C90F881D642A}"/>
                </a:ext>
              </a:extLst>
            </p:cNvPr>
            <p:cNvCxnSpPr/>
            <p:nvPr/>
          </p:nvCxnSpPr>
          <p:spPr>
            <a:xfrm>
              <a:off x="2721935" y="3062177"/>
              <a:ext cx="1743739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EE93847-00D4-BD8E-CDF4-438BEDCF0B8A}"/>
              </a:ext>
            </a:extLst>
          </p:cNvPr>
          <p:cNvSpPr txBox="1"/>
          <p:nvPr/>
        </p:nvSpPr>
        <p:spPr>
          <a:xfrm>
            <a:off x="4393240" y="1677286"/>
            <a:ext cx="6103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0 không trừ được 7, lấy 10 trừ 7 bằng 3, viết 3 nhớ 1.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BF3467-E269-3A3F-5B52-BE5A5333F134}"/>
              </a:ext>
            </a:extLst>
          </p:cNvPr>
          <p:cNvSpPr txBox="1"/>
          <p:nvPr/>
        </p:nvSpPr>
        <p:spPr>
          <a:xfrm>
            <a:off x="3478841" y="3208375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3AB053-39B8-D58F-C711-8D68F678C1FF}"/>
              </a:ext>
            </a:extLst>
          </p:cNvPr>
          <p:cNvSpPr txBox="1"/>
          <p:nvPr/>
        </p:nvSpPr>
        <p:spPr>
          <a:xfrm>
            <a:off x="4426245" y="2460330"/>
            <a:ext cx="5699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9 </a:t>
            </a:r>
            <a:r>
              <a:rPr lang="en-US" sz="2400" dirty="0" err="1">
                <a:solidFill>
                  <a:srgbClr val="002060"/>
                </a:solidFill>
              </a:rPr>
              <a:t>trừ</a:t>
            </a:r>
            <a:r>
              <a:rPr lang="en-US" sz="2400" dirty="0">
                <a:solidFill>
                  <a:srgbClr val="002060"/>
                </a:solidFill>
              </a:rPr>
              <a:t> 1 </a:t>
            </a:r>
            <a:r>
              <a:rPr lang="en-US" sz="2400" dirty="0" err="1">
                <a:solidFill>
                  <a:srgbClr val="002060"/>
                </a:solidFill>
              </a:rPr>
              <a:t>bằng</a:t>
            </a:r>
            <a:r>
              <a:rPr lang="en-US" sz="2400" dirty="0">
                <a:solidFill>
                  <a:srgbClr val="002060"/>
                </a:solidFill>
              </a:rPr>
              <a:t> 8; 8 </a:t>
            </a:r>
            <a:r>
              <a:rPr lang="en-US" sz="2400" dirty="0" err="1">
                <a:solidFill>
                  <a:srgbClr val="002060"/>
                </a:solidFill>
              </a:rPr>
              <a:t>trừ</a:t>
            </a:r>
            <a:r>
              <a:rPr lang="en-US" sz="2400" dirty="0">
                <a:solidFill>
                  <a:srgbClr val="002060"/>
                </a:solidFill>
              </a:rPr>
              <a:t> 4 </a:t>
            </a:r>
            <a:r>
              <a:rPr lang="en-US" sz="2400" dirty="0" err="1">
                <a:solidFill>
                  <a:srgbClr val="002060"/>
                </a:solidFill>
              </a:rPr>
              <a:t>bằng</a:t>
            </a:r>
            <a:r>
              <a:rPr lang="en-US" sz="2400" dirty="0">
                <a:solidFill>
                  <a:srgbClr val="002060"/>
                </a:solidFill>
              </a:rPr>
              <a:t> 4, </a:t>
            </a:r>
            <a:r>
              <a:rPr lang="en-US" sz="2400" dirty="0" err="1">
                <a:solidFill>
                  <a:srgbClr val="002060"/>
                </a:solidFill>
              </a:rPr>
              <a:t>viết</a:t>
            </a:r>
            <a:r>
              <a:rPr lang="en-US" sz="2400" dirty="0">
                <a:solidFill>
                  <a:srgbClr val="002060"/>
                </a:solidFill>
              </a:rPr>
              <a:t> 4.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04DB69-F7A3-9218-7594-A987628196DF}"/>
              </a:ext>
            </a:extLst>
          </p:cNvPr>
          <p:cNvSpPr txBox="1"/>
          <p:nvPr/>
        </p:nvSpPr>
        <p:spPr>
          <a:xfrm>
            <a:off x="3191762" y="3208375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8A2B8F-7ABA-1349-A612-A6181433F04B}"/>
              </a:ext>
            </a:extLst>
          </p:cNvPr>
          <p:cNvSpPr txBox="1"/>
          <p:nvPr/>
        </p:nvSpPr>
        <p:spPr>
          <a:xfrm>
            <a:off x="4446403" y="3027621"/>
            <a:ext cx="5699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3 không trừ được 5, lấy 13 trừ 5 bằng 8, viết 8 nhớ 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695061-C217-66A0-52F3-E9269C8E458C}"/>
              </a:ext>
            </a:extLst>
          </p:cNvPr>
          <p:cNvSpPr txBox="1"/>
          <p:nvPr/>
        </p:nvSpPr>
        <p:spPr>
          <a:xfrm>
            <a:off x="2936581" y="3197743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A8F9CB-7715-7F49-7A6A-0B0251E096AD}"/>
              </a:ext>
            </a:extLst>
          </p:cNvPr>
          <p:cNvSpPr txBox="1"/>
          <p:nvPr/>
        </p:nvSpPr>
        <p:spPr>
          <a:xfrm>
            <a:off x="4469883" y="3897497"/>
            <a:ext cx="5699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8 </a:t>
            </a:r>
            <a:r>
              <a:rPr lang="en-US" sz="2400" dirty="0" err="1">
                <a:solidFill>
                  <a:srgbClr val="002060"/>
                </a:solidFill>
              </a:rPr>
              <a:t>trừ</a:t>
            </a:r>
            <a:r>
              <a:rPr lang="en-US" sz="2400" dirty="0">
                <a:solidFill>
                  <a:srgbClr val="002060"/>
                </a:solidFill>
              </a:rPr>
              <a:t> 1 </a:t>
            </a:r>
            <a:r>
              <a:rPr lang="en-US" sz="2400" dirty="0" err="1">
                <a:solidFill>
                  <a:srgbClr val="002060"/>
                </a:solidFill>
              </a:rPr>
              <a:t>bằng</a:t>
            </a:r>
            <a:r>
              <a:rPr lang="en-US" sz="2400" dirty="0">
                <a:solidFill>
                  <a:srgbClr val="002060"/>
                </a:solidFill>
              </a:rPr>
              <a:t> 7; 7 </a:t>
            </a:r>
            <a:r>
              <a:rPr lang="en-US" sz="2400" dirty="0" err="1">
                <a:solidFill>
                  <a:srgbClr val="002060"/>
                </a:solidFill>
              </a:rPr>
              <a:t>trừ</a:t>
            </a:r>
            <a:r>
              <a:rPr lang="en-US" sz="2400" dirty="0">
                <a:solidFill>
                  <a:srgbClr val="002060"/>
                </a:solidFill>
              </a:rPr>
              <a:t> 2 </a:t>
            </a:r>
            <a:r>
              <a:rPr lang="en-US" sz="2400" dirty="0" err="1">
                <a:solidFill>
                  <a:srgbClr val="002060"/>
                </a:solidFill>
              </a:rPr>
              <a:t>bằng</a:t>
            </a:r>
            <a:r>
              <a:rPr lang="en-US" sz="2400" dirty="0">
                <a:solidFill>
                  <a:srgbClr val="002060"/>
                </a:solidFill>
              </a:rPr>
              <a:t> 5, </a:t>
            </a:r>
            <a:r>
              <a:rPr lang="en-US" sz="2400" dirty="0" err="1">
                <a:solidFill>
                  <a:srgbClr val="002060"/>
                </a:solidFill>
              </a:rPr>
              <a:t>viết</a:t>
            </a:r>
            <a:r>
              <a:rPr lang="en-US" sz="2400" dirty="0">
                <a:solidFill>
                  <a:srgbClr val="002060"/>
                </a:solidFill>
              </a:rPr>
              <a:t> 5.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BD87E2-E3E2-71B5-16FE-8B52FE0ECBA0}"/>
              </a:ext>
            </a:extLst>
          </p:cNvPr>
          <p:cNvSpPr txBox="1"/>
          <p:nvPr/>
        </p:nvSpPr>
        <p:spPr>
          <a:xfrm>
            <a:off x="2564441" y="3208374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2D06E5-863F-ED78-C0C6-9B921152E7F5}"/>
              </a:ext>
            </a:extLst>
          </p:cNvPr>
          <p:cNvSpPr txBox="1"/>
          <p:nvPr/>
        </p:nvSpPr>
        <p:spPr>
          <a:xfrm>
            <a:off x="4467668" y="4399220"/>
            <a:ext cx="5699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4 không trừ được 8, lấy 14 trừ 8 bằng 6, viết 6 nhớ 1.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0CF4F6-AA4B-36C2-665C-C2B7C28B5ED2}"/>
              </a:ext>
            </a:extLst>
          </p:cNvPr>
          <p:cNvSpPr txBox="1"/>
          <p:nvPr/>
        </p:nvSpPr>
        <p:spPr>
          <a:xfrm>
            <a:off x="2277362" y="3208374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B34C2CA-B084-5806-29EA-ECC351C1B50C}"/>
              </a:ext>
            </a:extLst>
          </p:cNvPr>
          <p:cNvSpPr txBox="1"/>
          <p:nvPr/>
        </p:nvSpPr>
        <p:spPr>
          <a:xfrm>
            <a:off x="4481623" y="5241629"/>
            <a:ext cx="5699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 6 </a:t>
            </a:r>
            <a:r>
              <a:rPr lang="en-US" sz="2400" dirty="0" err="1">
                <a:solidFill>
                  <a:srgbClr val="002060"/>
                </a:solidFill>
              </a:rPr>
              <a:t>trừ</a:t>
            </a:r>
            <a:r>
              <a:rPr lang="en-US" sz="2400" dirty="0">
                <a:solidFill>
                  <a:srgbClr val="002060"/>
                </a:solidFill>
              </a:rPr>
              <a:t> 1 </a:t>
            </a:r>
            <a:r>
              <a:rPr lang="en-US" sz="2400" dirty="0" err="1">
                <a:solidFill>
                  <a:srgbClr val="002060"/>
                </a:solidFill>
              </a:rPr>
              <a:t>bằng</a:t>
            </a:r>
            <a:r>
              <a:rPr lang="en-US" sz="2400" dirty="0">
                <a:solidFill>
                  <a:srgbClr val="002060"/>
                </a:solidFill>
              </a:rPr>
              <a:t> 5; 5 </a:t>
            </a:r>
            <a:r>
              <a:rPr lang="en-US" sz="2400" dirty="0" err="1">
                <a:solidFill>
                  <a:srgbClr val="002060"/>
                </a:solidFill>
              </a:rPr>
              <a:t>trừ</a:t>
            </a:r>
            <a:r>
              <a:rPr lang="en-US" sz="2400" dirty="0">
                <a:solidFill>
                  <a:srgbClr val="002060"/>
                </a:solidFill>
              </a:rPr>
              <a:t> 3 </a:t>
            </a:r>
            <a:r>
              <a:rPr lang="en-US" sz="2400" dirty="0" err="1">
                <a:solidFill>
                  <a:srgbClr val="002060"/>
                </a:solidFill>
              </a:rPr>
              <a:t>bằng</a:t>
            </a:r>
            <a:r>
              <a:rPr lang="en-US" sz="2400" dirty="0">
                <a:solidFill>
                  <a:srgbClr val="002060"/>
                </a:solidFill>
              </a:rPr>
              <a:t> 2, </a:t>
            </a:r>
            <a:r>
              <a:rPr lang="en-US" sz="2400" dirty="0" err="1">
                <a:solidFill>
                  <a:srgbClr val="002060"/>
                </a:solidFill>
              </a:rPr>
              <a:t>viết</a:t>
            </a:r>
            <a:r>
              <a:rPr lang="en-US" sz="2400" dirty="0">
                <a:solidFill>
                  <a:srgbClr val="002060"/>
                </a:solidFill>
              </a:rPr>
              <a:t> 2.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AE6690-90B5-1B13-57A6-C5D6EFC74DAB}"/>
              </a:ext>
            </a:extLst>
          </p:cNvPr>
          <p:cNvSpPr txBox="1"/>
          <p:nvPr/>
        </p:nvSpPr>
        <p:spPr>
          <a:xfrm>
            <a:off x="2011548" y="3208374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0BA8DCB-D812-6BFD-3D3D-1A3C32821B82}"/>
              </a:ext>
            </a:extLst>
          </p:cNvPr>
          <p:cNvSpPr txBox="1"/>
          <p:nvPr/>
        </p:nvSpPr>
        <p:spPr>
          <a:xfrm>
            <a:off x="819150" y="1104900"/>
            <a:ext cx="75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4E07D6-DFB1-82DA-445B-0745105E0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262" y="5929312"/>
            <a:ext cx="5179083" cy="66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2884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1553" y="4013234"/>
            <a:ext cx="14071022" cy="29079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724" y="18383"/>
            <a:ext cx="10648643" cy="6388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图片 4109" descr="封面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579" y="4740574"/>
            <a:ext cx="2833884" cy="19232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B4934B-2F3E-49EA-BAE5-782D2B31AE60}"/>
              </a:ext>
            </a:extLst>
          </p:cNvPr>
          <p:cNvSpPr txBox="1"/>
          <p:nvPr/>
        </p:nvSpPr>
        <p:spPr>
          <a:xfrm>
            <a:off x="2752726" y="2108581"/>
            <a:ext cx="7061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 để tìm kết quả của phép trừ ta thực hiện mấy bước? Đó là những bước nào?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1DB2C6-2298-4C54-AFF6-1F8774D158A5}"/>
              </a:ext>
            </a:extLst>
          </p:cNvPr>
          <p:cNvSpPr txBox="1"/>
          <p:nvPr/>
        </p:nvSpPr>
        <p:spPr>
          <a:xfrm>
            <a:off x="3324696" y="3317701"/>
            <a:ext cx="68384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 hiện 2 bước: </a:t>
            </a:r>
            <a:endParaRPr lang="en-US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lvl="0" indent="-457200" algn="just" defTabSz="1219170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 1: Đặt tính;</a:t>
            </a:r>
            <a:endParaRPr lang="en-US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lvl="0" indent="-457200" algn="just" defTabSz="1219170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 2:  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thứ tự từ phải sang trái, bắt đầu từ cột hàng đơn vị.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91810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1553" y="4013234"/>
            <a:ext cx="14071022" cy="29079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724" y="18383"/>
            <a:ext cx="10648643" cy="6388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图片 4109" descr="封面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579" y="4740574"/>
            <a:ext cx="2833884" cy="19232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B4934B-2F3E-49EA-BAE5-782D2B31AE60}"/>
              </a:ext>
            </a:extLst>
          </p:cNvPr>
          <p:cNvSpPr txBox="1"/>
          <p:nvPr/>
        </p:nvSpPr>
        <p:spPr>
          <a:xfrm>
            <a:off x="2524125" y="2356231"/>
            <a:ext cx="7480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 tính ở phép trừ.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1DB2C6-2298-4C54-AFF6-1F8774D158A5}"/>
              </a:ext>
            </a:extLst>
          </p:cNvPr>
          <p:cNvSpPr txBox="1"/>
          <p:nvPr/>
        </p:nvSpPr>
        <p:spPr>
          <a:xfrm>
            <a:off x="3324696" y="3317701"/>
            <a:ext cx="68384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 defTabSz="1219170">
              <a:buFont typeface="Wingdings" panose="05000000000000000000" pitchFamily="2" charset="2"/>
              <a:buChar char="q"/>
            </a:pP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số bị trừ ở trên, số trừ ở dưới sao cho các hàng thẳng cột với nhau. </a:t>
            </a:r>
            <a:endParaRPr lang="en-US" sz="28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lvl="0" indent="-457200" algn="just" defTabSz="1219170">
              <a:buFont typeface="Wingdings" panose="05000000000000000000" pitchFamily="2" charset="2"/>
              <a:buChar char="q"/>
            </a:pP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dấu trừ ở bên trái số bị trừ và số trừ. Kẻ dấu gạch ngang dưới số trừ.</a:t>
            </a:r>
          </a:p>
        </p:txBody>
      </p:sp>
    </p:spTree>
    <p:extLst>
      <p:ext uri="{BB962C8B-B14F-4D97-AF65-F5344CB8AC3E}">
        <p14:creationId xmlns:p14="http://schemas.microsoft.com/office/powerpoint/2010/main" val="387631943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1553" y="4013234"/>
            <a:ext cx="14071022" cy="29079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724" y="18383"/>
            <a:ext cx="10648643" cy="6388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图片 4109" descr="封面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579" y="4740574"/>
            <a:ext cx="2833884" cy="19232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B4934B-2F3E-49EA-BAE5-782D2B31AE60}"/>
              </a:ext>
            </a:extLst>
          </p:cNvPr>
          <p:cNvSpPr txBox="1"/>
          <p:nvPr/>
        </p:nvSpPr>
        <p:spPr>
          <a:xfrm>
            <a:off x="2847975" y="2384806"/>
            <a:ext cx="7480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 trừ.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1DB2C6-2298-4C54-AFF6-1F8774D158A5}"/>
              </a:ext>
            </a:extLst>
          </p:cNvPr>
          <p:cNvSpPr txBox="1"/>
          <p:nvPr/>
        </p:nvSpPr>
        <p:spPr>
          <a:xfrm>
            <a:off x="3181821" y="3317701"/>
            <a:ext cx="68384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 defTabSz="1219170">
              <a:buFont typeface="Wingdings" panose="05000000000000000000" pitchFamily="2" charset="2"/>
              <a:buChar char="q"/>
            </a:pPr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 hiện trừ từ phải sang trái, bắt đầu từ cột hàng đơn vị.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1371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C62E42-BAF4-4F83-96B9-4FBA4BE29C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C1DA1B-DE9C-57E1-07A6-757DD53D2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314" y="3065456"/>
            <a:ext cx="65476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6375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42"/>
            <a:ext cx="12192000" cy="68485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37895" descr="1-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2715" y="4750809"/>
            <a:ext cx="2542236" cy="22597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4BE8AAF-FE93-4C69-8B71-CD64E2A641C3}"/>
              </a:ext>
            </a:extLst>
          </p:cNvPr>
          <p:cNvGrpSpPr/>
          <p:nvPr/>
        </p:nvGrpSpPr>
        <p:grpSpPr>
          <a:xfrm>
            <a:off x="3184090" y="1164598"/>
            <a:ext cx="6166387" cy="1456435"/>
            <a:chOff x="1190170" y="1148456"/>
            <a:chExt cx="4283495" cy="959931"/>
          </a:xfrm>
        </p:grpSpPr>
        <p:sp>
          <p:nvSpPr>
            <p:cNvPr id="15" name="Rounded Rectangle 62">
              <a:extLst>
                <a:ext uri="{FF2B5EF4-FFF2-40B4-BE49-F238E27FC236}">
                  <a16:creationId xmlns:a16="http://schemas.microsoft.com/office/drawing/2014/main" id="{E14E98E8-0195-4478-8A7F-52B8BCB1418B}"/>
                </a:ext>
              </a:extLst>
            </p:cNvPr>
            <p:cNvSpPr/>
            <p:nvPr/>
          </p:nvSpPr>
          <p:spPr>
            <a:xfrm>
              <a:off x="1190170" y="1233715"/>
              <a:ext cx="4283495" cy="749604"/>
            </a:xfrm>
            <a:prstGeom prst="roundRect">
              <a:avLst/>
            </a:prstGeom>
            <a:solidFill>
              <a:sysClr val="window" lastClr="FFFFFF">
                <a:alpha val="83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1.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Đặt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rồi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379B823C-AE19-4A06-A9FC-CCB5C68F0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505" y="1148456"/>
              <a:ext cx="931883" cy="959931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4E1BE82-D294-01EC-03C8-1CE567C98CF5}"/>
              </a:ext>
            </a:extLst>
          </p:cNvPr>
          <p:cNvSpPr/>
          <p:nvPr/>
        </p:nvSpPr>
        <p:spPr>
          <a:xfrm>
            <a:off x="1038225" y="3838575"/>
            <a:ext cx="3048000" cy="7715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36 724 – 3 291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C03E12D-50B4-5661-CA9E-8199869FF184}"/>
              </a:ext>
            </a:extLst>
          </p:cNvPr>
          <p:cNvSpPr/>
          <p:nvPr/>
        </p:nvSpPr>
        <p:spPr>
          <a:xfrm>
            <a:off x="4524374" y="3838575"/>
            <a:ext cx="3514725" cy="7715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637 891 – 412 520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C4D2FFA-5A34-41D8-43EE-B3496D4F0F09}"/>
              </a:ext>
            </a:extLst>
          </p:cNvPr>
          <p:cNvSpPr/>
          <p:nvPr/>
        </p:nvSpPr>
        <p:spPr>
          <a:xfrm>
            <a:off x="8267699" y="3800475"/>
            <a:ext cx="3514725" cy="7715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895 332 – 282 429</a:t>
            </a:r>
          </a:p>
        </p:txBody>
      </p:sp>
    </p:spTree>
    <p:extLst>
      <p:ext uri="{BB962C8B-B14F-4D97-AF65-F5344CB8AC3E}">
        <p14:creationId xmlns:p14="http://schemas.microsoft.com/office/powerpoint/2010/main" val="167923654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rish Inspired Lucky Clover Stickers Personal Organizers for Students by Slidesgo">
  <a:themeElements>
    <a:clrScheme name="Simple Light">
      <a:dk1>
        <a:srgbClr val="042613"/>
      </a:dk1>
      <a:lt1>
        <a:srgbClr val="FFFFFF"/>
      </a:lt1>
      <a:dk2>
        <a:srgbClr val="2D9537"/>
      </a:dk2>
      <a:lt2>
        <a:srgbClr val="5A8401"/>
      </a:lt2>
      <a:accent1>
        <a:srgbClr val="82A901"/>
      </a:accent1>
      <a:accent2>
        <a:srgbClr val="8FD7EF"/>
      </a:accent2>
      <a:accent3>
        <a:srgbClr val="D4F884"/>
      </a:accent3>
      <a:accent4>
        <a:srgbClr val="FAD63B"/>
      </a:accent4>
      <a:accent5>
        <a:srgbClr val="F08316"/>
      </a:accent5>
      <a:accent6>
        <a:srgbClr val="EB6553"/>
      </a:accent6>
      <a:hlink>
        <a:srgbClr val="2D9537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81</TotalTime>
  <Words>625</Words>
  <Application>Microsoft Office PowerPoint</Application>
  <PresentationFormat>Widescreen</PresentationFormat>
  <Paragraphs>98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等线</vt:lpstr>
      <vt:lpstr>微软雅黑</vt:lpstr>
      <vt:lpstr>Arial</vt:lpstr>
      <vt:lpstr>Bebas Neue</vt:lpstr>
      <vt:lpstr>Calibri</vt:lpstr>
      <vt:lpstr>Calibri Light</vt:lpstr>
      <vt:lpstr>Cambria</vt:lpstr>
      <vt:lpstr>Chango</vt:lpstr>
      <vt:lpstr>Irish Grover</vt:lpstr>
      <vt:lpstr>Karla</vt:lpstr>
      <vt:lpstr>Love Ya Like A Sister</vt:lpstr>
      <vt:lpstr>Metrophobic</vt:lpstr>
      <vt:lpstr>Wingdings</vt:lpstr>
      <vt:lpstr>字魂27号-布丁体</vt:lpstr>
      <vt:lpstr>包图主题2</vt:lpstr>
      <vt:lpstr>默认设计模板</vt:lpstr>
      <vt:lpstr>1_Office Theme</vt:lpstr>
      <vt:lpstr>Printable Number Sense Activities for Pre-K by Slidesgo</vt:lpstr>
      <vt:lpstr>Irish Inspired Lucky Clover Stickers Personal Organizers for Students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47</cp:revision>
  <dcterms:created xsi:type="dcterms:W3CDTF">2023-08-31T03:48:29Z</dcterms:created>
  <dcterms:modified xsi:type="dcterms:W3CDTF">2024-11-05T08:58:27Z</dcterms:modified>
  <cp:category>9Slide.vn</cp:category>
</cp:coreProperties>
</file>