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12"/>
  </p:notesMasterIdLst>
  <p:sldIdLst>
    <p:sldId id="2657" r:id="rId2"/>
    <p:sldId id="2661" r:id="rId3"/>
    <p:sldId id="2667" r:id="rId4"/>
    <p:sldId id="2668" r:id="rId5"/>
    <p:sldId id="2669" r:id="rId6"/>
    <p:sldId id="2674" r:id="rId7"/>
    <p:sldId id="2694" r:id="rId8"/>
    <p:sldId id="2695" r:id="rId9"/>
    <p:sldId id="2696" r:id="rId10"/>
    <p:sldId id="26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373" autoAdjust="0"/>
  </p:normalViewPr>
  <p:slideViewPr>
    <p:cSldViewPr snapToGrid="0">
      <p:cViewPr varScale="1">
        <p:scale>
          <a:sx n="86" d="100"/>
          <a:sy n="86" d="100"/>
        </p:scale>
        <p:origin x="1554"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D08FA-9836-4584-B41F-A614806064F8}"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046CE-CC94-461C-8F89-749D2C3B08B1}" type="slidenum">
              <a:rPr lang="en-US" smtClean="0"/>
              <a:t>‹#›</a:t>
            </a:fld>
            <a:endParaRPr lang="en-US"/>
          </a:p>
        </p:txBody>
      </p:sp>
    </p:spTree>
    <p:extLst>
      <p:ext uri="{BB962C8B-B14F-4D97-AF65-F5344CB8AC3E}">
        <p14:creationId xmlns:p14="http://schemas.microsoft.com/office/powerpoint/2010/main" val="186471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046CE-CC94-461C-8F89-749D2C3B08B1}" type="slidenum">
              <a:rPr lang="en-US" smtClean="0"/>
              <a:t>1</a:t>
            </a:fld>
            <a:endParaRPr lang="en-US"/>
          </a:p>
        </p:txBody>
      </p:sp>
    </p:spTree>
    <p:extLst>
      <p:ext uri="{BB962C8B-B14F-4D97-AF65-F5344CB8AC3E}">
        <p14:creationId xmlns:p14="http://schemas.microsoft.com/office/powerpoint/2010/main" val="2062874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046CE-CC94-461C-8F89-749D2C3B08B1}" type="slidenum">
              <a:rPr lang="en-US" smtClean="0"/>
              <a:t>10</a:t>
            </a:fld>
            <a:endParaRPr lang="en-US"/>
          </a:p>
        </p:txBody>
      </p:sp>
    </p:spTree>
    <p:extLst>
      <p:ext uri="{BB962C8B-B14F-4D97-AF65-F5344CB8AC3E}">
        <p14:creationId xmlns:p14="http://schemas.microsoft.com/office/powerpoint/2010/main" val="377025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36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30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02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58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46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645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02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037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24866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3222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963206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50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191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84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69935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935FBE-BCF0-437C-8C0B-27ED77907587}"/>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BBAEBC-6555-4116-BB13-B8F2B1AC5224}"/>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7240D-3FFD-4B37-B41A-DE2DC29C7D40}"/>
              </a:ext>
            </a:extLst>
          </p:cNvPr>
          <p:cNvSpPr>
            <a:spLocks noGrp="1"/>
          </p:cNvSpPr>
          <p:nvPr>
            <p:ph type="dt" sz="half" idx="10"/>
          </p:nvPr>
        </p:nvSpPr>
        <p:spPr>
          <a:xfrm>
            <a:off x="838200" y="6356351"/>
            <a:ext cx="2743200" cy="365125"/>
          </a:xfrm>
          <a:prstGeom prst="rect">
            <a:avLst/>
          </a:prstGeom>
        </p:spPr>
        <p:txBody>
          <a:bodyPr/>
          <a:lstStyle/>
          <a:p>
            <a:fld id="{2CCDC1D9-034D-494F-808F-2EA6504B546F}" type="datetimeFigureOut">
              <a:rPr lang="zh-CN" altLang="en-US" smtClean="0">
                <a:solidFill>
                  <a:prstClr val="black">
                    <a:tint val="75000"/>
                  </a:prstClr>
                </a:solidFill>
              </a:rPr>
              <a:pPr/>
              <a:t>2024/11/5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03C2A9F-C11B-44DE-AC3F-6D7007D97CC8}"/>
              </a:ext>
            </a:extLst>
          </p:cNvPr>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EFCB1D1-879D-4994-B141-5600ED1A9CBC}"/>
              </a:ext>
            </a:extLst>
          </p:cNvPr>
          <p:cNvSpPr>
            <a:spLocks noGrp="1"/>
          </p:cNvSpPr>
          <p:nvPr>
            <p:ph type="sldNum" sz="quarter" idx="12"/>
          </p:nvPr>
        </p:nvSpPr>
        <p:spPr>
          <a:xfrm>
            <a:off x="8610600" y="6356351"/>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0537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935FBE-BCF0-437C-8C0B-27ED77907587}"/>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BBAEBC-6555-4116-BB13-B8F2B1AC5224}"/>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7240D-3FFD-4B37-B41A-DE2DC29C7D40}"/>
              </a:ext>
            </a:extLst>
          </p:cNvPr>
          <p:cNvSpPr>
            <a:spLocks noGrp="1"/>
          </p:cNvSpPr>
          <p:nvPr>
            <p:ph type="dt" sz="half" idx="10"/>
          </p:nvPr>
        </p:nvSpPr>
        <p:spPr>
          <a:xfrm>
            <a:off x="838200" y="6356351"/>
            <a:ext cx="2743200" cy="365125"/>
          </a:xfrm>
          <a:prstGeom prst="rect">
            <a:avLst/>
          </a:prstGeom>
        </p:spPr>
        <p:txBody>
          <a:bodyPr/>
          <a:lstStyle/>
          <a:p>
            <a:fld id="{2CCDC1D9-034D-494F-808F-2EA6504B546F}" type="datetimeFigureOut">
              <a:rPr lang="zh-CN" altLang="en-US" smtClean="0">
                <a:solidFill>
                  <a:prstClr val="black">
                    <a:tint val="75000"/>
                  </a:prstClr>
                </a:solidFill>
              </a:rPr>
              <a:pPr/>
              <a:t>2024/11/5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03C2A9F-C11B-44DE-AC3F-6D7007D97CC8}"/>
              </a:ext>
            </a:extLst>
          </p:cNvPr>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EFCB1D1-879D-4994-B141-5600ED1A9CBC}"/>
              </a:ext>
            </a:extLst>
          </p:cNvPr>
          <p:cNvSpPr>
            <a:spLocks noGrp="1"/>
          </p:cNvSpPr>
          <p:nvPr>
            <p:ph type="sldNum" sz="quarter" idx="12"/>
          </p:nvPr>
        </p:nvSpPr>
        <p:spPr>
          <a:xfrm>
            <a:off x="8610600" y="6356351"/>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9" name="Picture 8">
            <a:extLst>
              <a:ext uri="{FF2B5EF4-FFF2-40B4-BE49-F238E27FC236}">
                <a16:creationId xmlns:a16="http://schemas.microsoft.com/office/drawing/2014/main" id="{47450A8A-DEB8-495E-AACE-84129B63C546}"/>
              </a:ext>
            </a:extLst>
          </p:cNvPr>
          <p:cNvPicPr>
            <a:picLocks noChangeAspect="1"/>
          </p:cNvPicPr>
          <p:nvPr userDrawn="1"/>
        </p:nvPicPr>
        <p:blipFill rotWithShape="1">
          <a:blip r:embed="rId2"/>
          <a:srcRect t="78629" r="49500"/>
          <a:stretch/>
        </p:blipFill>
        <p:spPr>
          <a:xfrm>
            <a:off x="0" y="-2810977"/>
            <a:ext cx="12192000" cy="2076560"/>
          </a:xfrm>
          <a:prstGeom prst="rect">
            <a:avLst/>
          </a:prstGeom>
        </p:spPr>
      </p:pic>
    </p:spTree>
    <p:extLst>
      <p:ext uri="{BB962C8B-B14F-4D97-AF65-F5344CB8AC3E}">
        <p14:creationId xmlns:p14="http://schemas.microsoft.com/office/powerpoint/2010/main" val="4227421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935FBE-BCF0-437C-8C0B-27ED77907587}"/>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BBAEBC-6555-4116-BB13-B8F2B1AC5224}"/>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7240D-3FFD-4B37-B41A-DE2DC29C7D40}"/>
              </a:ext>
            </a:extLst>
          </p:cNvPr>
          <p:cNvSpPr>
            <a:spLocks noGrp="1"/>
          </p:cNvSpPr>
          <p:nvPr>
            <p:ph type="dt" sz="half" idx="10"/>
          </p:nvPr>
        </p:nvSpPr>
        <p:spPr>
          <a:xfrm>
            <a:off x="838200" y="6356351"/>
            <a:ext cx="2743200" cy="365125"/>
          </a:xfrm>
          <a:prstGeom prst="rect">
            <a:avLst/>
          </a:prstGeom>
        </p:spPr>
        <p:txBody>
          <a:bodyPr/>
          <a:lstStyle/>
          <a:p>
            <a:fld id="{2CCDC1D9-034D-494F-808F-2EA6504B546F}" type="datetimeFigureOut">
              <a:rPr lang="zh-CN" altLang="en-US" smtClean="0">
                <a:solidFill>
                  <a:prstClr val="black">
                    <a:tint val="75000"/>
                  </a:prstClr>
                </a:solidFill>
              </a:rPr>
              <a:pPr/>
              <a:t>2024/11/5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03C2A9F-C11B-44DE-AC3F-6D7007D97CC8}"/>
              </a:ext>
            </a:extLst>
          </p:cNvPr>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EFCB1D1-879D-4994-B141-5600ED1A9CBC}"/>
              </a:ext>
            </a:extLst>
          </p:cNvPr>
          <p:cNvSpPr>
            <a:spLocks noGrp="1"/>
          </p:cNvSpPr>
          <p:nvPr>
            <p:ph type="sldNum" sz="quarter" idx="12"/>
          </p:nvPr>
        </p:nvSpPr>
        <p:spPr>
          <a:xfrm>
            <a:off x="8610600" y="6356351"/>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8133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935FBE-BCF0-437C-8C0B-27ED77907587}"/>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BBAEBC-6555-4116-BB13-B8F2B1AC5224}"/>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7240D-3FFD-4B37-B41A-DE2DC29C7D40}"/>
              </a:ext>
            </a:extLst>
          </p:cNvPr>
          <p:cNvSpPr>
            <a:spLocks noGrp="1"/>
          </p:cNvSpPr>
          <p:nvPr>
            <p:ph type="dt" sz="half" idx="10"/>
          </p:nvPr>
        </p:nvSpPr>
        <p:spPr>
          <a:xfrm>
            <a:off x="838200" y="6356351"/>
            <a:ext cx="2743200" cy="365125"/>
          </a:xfrm>
          <a:prstGeom prst="rect">
            <a:avLst/>
          </a:prstGeom>
        </p:spPr>
        <p:txBody>
          <a:bodyPr/>
          <a:lstStyle/>
          <a:p>
            <a:fld id="{2CCDC1D9-034D-494F-808F-2EA6504B546F}" type="datetimeFigureOut">
              <a:rPr lang="zh-CN" altLang="en-US" smtClean="0">
                <a:solidFill>
                  <a:prstClr val="black">
                    <a:tint val="75000"/>
                  </a:prstClr>
                </a:solidFill>
              </a:rPr>
              <a:pPr/>
              <a:t>2024/11/5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03C2A9F-C11B-44DE-AC3F-6D7007D97CC8}"/>
              </a:ext>
            </a:extLst>
          </p:cNvPr>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EFCB1D1-879D-4994-B141-5600ED1A9CBC}"/>
              </a:ext>
            </a:extLst>
          </p:cNvPr>
          <p:cNvSpPr>
            <a:spLocks noGrp="1"/>
          </p:cNvSpPr>
          <p:nvPr>
            <p:ph type="sldNum" sz="quarter" idx="12"/>
          </p:nvPr>
        </p:nvSpPr>
        <p:spPr>
          <a:xfrm>
            <a:off x="8610600" y="6356351"/>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9" name="Picture 8">
            <a:extLst>
              <a:ext uri="{FF2B5EF4-FFF2-40B4-BE49-F238E27FC236}">
                <a16:creationId xmlns:a16="http://schemas.microsoft.com/office/drawing/2014/main" id="{47450A8A-DEB8-495E-AACE-84129B63C546}"/>
              </a:ext>
            </a:extLst>
          </p:cNvPr>
          <p:cNvPicPr>
            <a:picLocks noChangeAspect="1"/>
          </p:cNvPicPr>
          <p:nvPr userDrawn="1"/>
        </p:nvPicPr>
        <p:blipFill rotWithShape="1">
          <a:blip r:embed="rId2"/>
          <a:srcRect t="78629" r="49500"/>
          <a:stretch/>
        </p:blipFill>
        <p:spPr>
          <a:xfrm>
            <a:off x="0" y="-2810977"/>
            <a:ext cx="12192000" cy="2076560"/>
          </a:xfrm>
          <a:prstGeom prst="rect">
            <a:avLst/>
          </a:prstGeom>
        </p:spPr>
      </p:pic>
    </p:spTree>
    <p:extLst>
      <p:ext uri="{BB962C8B-B14F-4D97-AF65-F5344CB8AC3E}">
        <p14:creationId xmlns:p14="http://schemas.microsoft.com/office/powerpoint/2010/main" val="317503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324509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935FBE-BCF0-437C-8C0B-27ED77907587}"/>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BBAEBC-6555-4116-BB13-B8F2B1AC5224}"/>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7240D-3FFD-4B37-B41A-DE2DC29C7D40}"/>
              </a:ext>
            </a:extLst>
          </p:cNvPr>
          <p:cNvSpPr>
            <a:spLocks noGrp="1"/>
          </p:cNvSpPr>
          <p:nvPr>
            <p:ph type="dt" sz="half" idx="10"/>
          </p:nvPr>
        </p:nvSpPr>
        <p:spPr>
          <a:xfrm>
            <a:off x="838200" y="6356351"/>
            <a:ext cx="2743200" cy="365125"/>
          </a:xfrm>
          <a:prstGeom prst="rect">
            <a:avLst/>
          </a:prstGeom>
        </p:spPr>
        <p:txBody>
          <a:bodyPr/>
          <a:lstStyle/>
          <a:p>
            <a:fld id="{2CCDC1D9-034D-494F-808F-2EA6504B546F}" type="datetimeFigureOut">
              <a:rPr lang="zh-CN" altLang="en-US" smtClean="0">
                <a:solidFill>
                  <a:prstClr val="black">
                    <a:tint val="75000"/>
                  </a:prstClr>
                </a:solidFill>
              </a:rPr>
              <a:pPr/>
              <a:t>2024/11/5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03C2A9F-C11B-44DE-AC3F-6D7007D97CC8}"/>
              </a:ext>
            </a:extLst>
          </p:cNvPr>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EFCB1D1-879D-4994-B141-5600ED1A9CBC}"/>
              </a:ext>
            </a:extLst>
          </p:cNvPr>
          <p:cNvSpPr>
            <a:spLocks noGrp="1"/>
          </p:cNvSpPr>
          <p:nvPr>
            <p:ph type="sldNum" sz="quarter" idx="12"/>
          </p:nvPr>
        </p:nvSpPr>
        <p:spPr>
          <a:xfrm>
            <a:off x="8610600" y="6356351"/>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919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72433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4587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1541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30888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20118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4539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28404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C9D39911-AB18-DDFB-E087-CC43BFEF0F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Content Placeholder 12" descr="cdc42615100be655bf1a"/>
          <p:cNvPicPr>
            <a:picLocks noChangeAspect="1"/>
          </p:cNvPicPr>
          <p:nvPr userDrawn="1"/>
        </p:nvPicPr>
        <p:blipFill>
          <a:blip r:embed="rId22">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390683338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67" r:id="rId16"/>
    <p:sldLayoutId id="2147483755" r:id="rId17"/>
    <p:sldLayoutId id="2147483743" r:id="rId18"/>
    <p:sldLayoutId id="2147483731" r:id="rId19"/>
    <p:sldLayoutId id="214748371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2523988" y="1090369"/>
            <a:ext cx="9390595" cy="3964233"/>
          </a:xfrm>
          <a:prstGeom prst="rect">
            <a:avLst/>
          </a:prstGeom>
          <a:solidFill>
            <a:schemeClr val="bg1"/>
          </a:solidFill>
          <a:ln w="57150">
            <a:solidFill>
              <a:schemeClr val="bg1"/>
            </a:solidFill>
            <a:prstDash val="lgDashDot"/>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771430" y="1790701"/>
            <a:ext cx="5180145" cy="5067299"/>
          </a:xfrm>
          <a:prstGeom prst="rect">
            <a:avLst/>
          </a:prstGeom>
          <a:effectLst>
            <a:outerShdw blurRad="25400" dist="25400" algn="l" rotWithShape="0">
              <a:prstClr val="black">
                <a:alpha val="40000"/>
              </a:prstClr>
            </a:outerShdw>
          </a:effectLst>
        </p:spPr>
      </p:pic>
      <p:pic>
        <p:nvPicPr>
          <p:cNvPr id="1026" name="Picture 2" descr="Watermelon Summer Fruit Cute - Free vector graphic on Pixabay"/>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9777372" y="4634380"/>
            <a:ext cx="2362121" cy="17923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EAB24F2-A23C-4BAE-95B3-3A9AEB9C24F4}"/>
              </a:ext>
            </a:extLst>
          </p:cNvPr>
          <p:cNvSpPr/>
          <p:nvPr/>
        </p:nvSpPr>
        <p:spPr>
          <a:xfrm>
            <a:off x="9782606" y="3922948"/>
            <a:ext cx="1693356" cy="179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Rectangle 11">
            <a:extLst>
              <a:ext uri="{FF2B5EF4-FFF2-40B4-BE49-F238E27FC236}">
                <a16:creationId xmlns:a16="http://schemas.microsoft.com/office/drawing/2014/main" id="{490CE048-0981-4B41-A155-34B36D2645AA}"/>
              </a:ext>
            </a:extLst>
          </p:cNvPr>
          <p:cNvSpPr/>
          <p:nvPr/>
        </p:nvSpPr>
        <p:spPr>
          <a:xfrm>
            <a:off x="-4234679" y="2097045"/>
            <a:ext cx="3306646" cy="178912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6E6E6"/>
                </a:solidFill>
                <a:effectLst/>
                <a:uLnTx/>
                <a:uFillTx/>
                <a:latin typeface="等线" panose="020F0502020204030204"/>
                <a:ea typeface="+mn-ea"/>
                <a:cs typeface="+mn-cs"/>
              </a:rPr>
              <a:t>PPT LH9</a:t>
            </a:r>
          </a:p>
        </p:txBody>
      </p:sp>
      <p:pic>
        <p:nvPicPr>
          <p:cNvPr id="4" name="Picture 3">
            <a:extLst>
              <a:ext uri="{FF2B5EF4-FFF2-40B4-BE49-F238E27FC236}">
                <a16:creationId xmlns:a16="http://schemas.microsoft.com/office/drawing/2014/main" id="{FA1D890C-00FA-7D87-881A-3BC48178A00F}"/>
              </a:ext>
            </a:extLst>
          </p:cNvPr>
          <p:cNvPicPr>
            <a:picLocks noChangeAspect="1"/>
          </p:cNvPicPr>
          <p:nvPr/>
        </p:nvPicPr>
        <p:blipFill>
          <a:blip r:embed="rId7"/>
          <a:stretch>
            <a:fillRect/>
          </a:stretch>
        </p:blipFill>
        <p:spPr>
          <a:xfrm>
            <a:off x="2551435" y="1809766"/>
            <a:ext cx="9315495" cy="1926503"/>
          </a:xfrm>
          <a:prstGeom prst="rect">
            <a:avLst/>
          </a:prstGeom>
        </p:spPr>
      </p:pic>
      <p:sp>
        <p:nvSpPr>
          <p:cNvPr id="5" name="TextBox 4">
            <a:extLst>
              <a:ext uri="{FF2B5EF4-FFF2-40B4-BE49-F238E27FC236}">
                <a16:creationId xmlns:a16="http://schemas.microsoft.com/office/drawing/2014/main" id="{134C8E8D-C5B5-D30F-386B-B09D187808BF}"/>
              </a:ext>
            </a:extLst>
          </p:cNvPr>
          <p:cNvSpPr txBox="1"/>
          <p:nvPr/>
        </p:nvSpPr>
        <p:spPr>
          <a:xfrm>
            <a:off x="6599583" y="3349488"/>
            <a:ext cx="2623930" cy="646331"/>
          </a:xfrm>
          <a:prstGeom prst="rect">
            <a:avLst/>
          </a:prstGeom>
          <a:noFill/>
        </p:spPr>
        <p:txBody>
          <a:bodyPr wrap="square" rtlCol="0">
            <a:spAutoFit/>
          </a:bodyPr>
          <a:lstStyle/>
          <a:p>
            <a:r>
              <a:rPr lang="en-US" sz="3600" b="1" dirty="0">
                <a:solidFill>
                  <a:srgbClr val="00206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Tiết</a:t>
            </a:r>
            <a:r>
              <a:rPr lang="en-US" sz="3600" b="1" dirty="0">
                <a:solidFill>
                  <a:srgbClr val="002060"/>
                </a:solidFill>
                <a:latin typeface="Cambria" panose="02040503050406030204" pitchFamily="18" charset="0"/>
                <a:ea typeface="Cambria" panose="02040503050406030204" pitchFamily="18" charset="0"/>
              </a:rPr>
              <a:t> 2)</a:t>
            </a:r>
          </a:p>
        </p:txBody>
      </p:sp>
      <p:pic>
        <p:nvPicPr>
          <p:cNvPr id="2" name="Picture 1">
            <a:extLst>
              <a:ext uri="{FF2B5EF4-FFF2-40B4-BE49-F238E27FC236}">
                <a16:creationId xmlns:a16="http://schemas.microsoft.com/office/drawing/2014/main" id="{2EB2B2E4-5D3E-81D6-0195-BB9AA6E82711}"/>
              </a:ext>
            </a:extLst>
          </p:cNvPr>
          <p:cNvPicPr>
            <a:picLocks noChangeAspect="1"/>
          </p:cNvPicPr>
          <p:nvPr/>
        </p:nvPicPr>
        <p:blipFill>
          <a:blip r:embed="rId8"/>
          <a:stretch>
            <a:fillRect/>
          </a:stretch>
        </p:blipFill>
        <p:spPr>
          <a:xfrm>
            <a:off x="6152212" y="1031165"/>
            <a:ext cx="2950720" cy="1457070"/>
          </a:xfrm>
          <a:prstGeom prst="rect">
            <a:avLst/>
          </a:prstGeom>
        </p:spPr>
      </p:pic>
      <p:sp>
        <p:nvSpPr>
          <p:cNvPr id="6" name="TextBox 5">
            <a:extLst>
              <a:ext uri="{FF2B5EF4-FFF2-40B4-BE49-F238E27FC236}">
                <a16:creationId xmlns:a16="http://schemas.microsoft.com/office/drawing/2014/main" id="{04F1D141-C39F-6593-1046-FC1713E71211}"/>
              </a:ext>
            </a:extLst>
          </p:cNvPr>
          <p:cNvSpPr txBox="1"/>
          <p:nvPr/>
        </p:nvSpPr>
        <p:spPr>
          <a:xfrm>
            <a:off x="1539597" y="155428"/>
            <a:ext cx="7195930" cy="584775"/>
          </a:xfrm>
          <a:prstGeom prst="rect">
            <a:avLst/>
          </a:prstGeom>
          <a:noFill/>
        </p:spPr>
        <p:txBody>
          <a:bodyPr wrap="square" rtlCol="0">
            <a:spAutoFit/>
          </a:bodyPr>
          <a:lstStyle/>
          <a:p>
            <a:pPr algn="r"/>
            <a:r>
              <a:rPr lang="en-US" sz="3200" dirty="0">
                <a:latin typeface="Calibri" panose="020F0502020204030204" pitchFamily="34" charset="0"/>
                <a:cs typeface="Calibri" panose="020F0502020204030204" pitchFamily="34" charset="0"/>
              </a:rPr>
              <a:t>TRƯỜNG TIỂU HỌC ÁI MỘ A</a:t>
            </a:r>
          </a:p>
        </p:txBody>
      </p:sp>
    </p:spTree>
    <p:extLst>
      <p:ext uri="{BB962C8B-B14F-4D97-AF65-F5344CB8AC3E}">
        <p14:creationId xmlns:p14="http://schemas.microsoft.com/office/powerpoint/2010/main" val="33884369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2523988" y="1090369"/>
            <a:ext cx="9390595" cy="3964233"/>
          </a:xfrm>
          <a:prstGeom prst="rect">
            <a:avLst/>
          </a:prstGeom>
          <a:solidFill>
            <a:schemeClr val="bg1"/>
          </a:solidFill>
          <a:ln w="57150">
            <a:solidFill>
              <a:schemeClr val="bg1"/>
            </a:solidFill>
            <a:prstDash val="lgDashDot"/>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771430" y="1790701"/>
            <a:ext cx="5180145" cy="5067299"/>
          </a:xfrm>
          <a:prstGeom prst="rect">
            <a:avLst/>
          </a:prstGeom>
          <a:effectLst>
            <a:outerShdw blurRad="25400" dist="25400" algn="l" rotWithShape="0">
              <a:prstClr val="black">
                <a:alpha val="40000"/>
              </a:prstClr>
            </a:outerShdw>
          </a:effectLst>
        </p:spPr>
      </p:pic>
      <p:pic>
        <p:nvPicPr>
          <p:cNvPr id="1026" name="Picture 2" descr="Watermelon Summer Fruit Cute - Free vector graphic on Pixabay"/>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9777372" y="4634380"/>
            <a:ext cx="2362121" cy="17923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959194">
            <a:off x="1249636" y="4649863"/>
            <a:ext cx="1799285" cy="369332"/>
          </a:xfrm>
          <a:prstGeom prst="rect">
            <a:avLst/>
          </a:prstGeom>
          <a:noFill/>
        </p:spPr>
        <p:txBody>
          <a:bodyPr wrap="square" rtlCol="0">
            <a:prstTxWarp prst="textArchDown">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20000"/>
                    <a:lumOff val="80000"/>
                  </a:srgbClr>
                </a:solidFill>
                <a:effectLst/>
                <a:uLnTx/>
                <a:uFillTx/>
                <a:latin typeface="#9Slide05 ButterScotch" pitchFamily="2" charset="0"/>
                <a:ea typeface="+mn-ea"/>
                <a:cs typeface="+mn-cs"/>
              </a:rPr>
              <a:t>Hồng Linh</a:t>
            </a:r>
          </a:p>
        </p:txBody>
      </p:sp>
      <p:sp>
        <p:nvSpPr>
          <p:cNvPr id="3" name="Rectangle 2">
            <a:extLst>
              <a:ext uri="{FF2B5EF4-FFF2-40B4-BE49-F238E27FC236}">
                <a16:creationId xmlns:a16="http://schemas.microsoft.com/office/drawing/2014/main" id="{CEAB24F2-A23C-4BAE-95B3-3A9AEB9C24F4}"/>
              </a:ext>
            </a:extLst>
          </p:cNvPr>
          <p:cNvSpPr/>
          <p:nvPr/>
        </p:nvSpPr>
        <p:spPr>
          <a:xfrm>
            <a:off x="9782606" y="3922948"/>
            <a:ext cx="1693356" cy="179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ectangle 14">
            <a:extLst>
              <a:ext uri="{FF2B5EF4-FFF2-40B4-BE49-F238E27FC236}">
                <a16:creationId xmlns:a16="http://schemas.microsoft.com/office/drawing/2014/main" id="{361ECF66-9ED2-4743-9185-E9273DBE938F}"/>
              </a:ext>
            </a:extLst>
          </p:cNvPr>
          <p:cNvSpPr/>
          <p:nvPr/>
        </p:nvSpPr>
        <p:spPr>
          <a:xfrm>
            <a:off x="6372607" y="2097046"/>
            <a:ext cx="1693356" cy="631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Picture 3">
            <a:extLst>
              <a:ext uri="{FF2B5EF4-FFF2-40B4-BE49-F238E27FC236}">
                <a16:creationId xmlns:a16="http://schemas.microsoft.com/office/drawing/2014/main" id="{107B94A2-99CA-45A3-2B07-C42A55BBF810}"/>
              </a:ext>
            </a:extLst>
          </p:cNvPr>
          <p:cNvPicPr>
            <a:picLocks noChangeAspect="1"/>
          </p:cNvPicPr>
          <p:nvPr/>
        </p:nvPicPr>
        <p:blipFill>
          <a:blip r:embed="rId7"/>
          <a:stretch>
            <a:fillRect/>
          </a:stretch>
        </p:blipFill>
        <p:spPr>
          <a:xfrm>
            <a:off x="3811878" y="1347062"/>
            <a:ext cx="6919560" cy="3554276"/>
          </a:xfrm>
          <a:prstGeom prst="rect">
            <a:avLst/>
          </a:prstGeom>
        </p:spPr>
      </p:pic>
    </p:spTree>
    <p:extLst>
      <p:ext uri="{BB962C8B-B14F-4D97-AF65-F5344CB8AC3E}">
        <p14:creationId xmlns:p14="http://schemas.microsoft.com/office/powerpoint/2010/main" val="40686660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426394"/>
            <a:ext cx="11690971"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9" name="Nhóm 7">
            <a:extLst>
              <a:ext uri="{FF2B5EF4-FFF2-40B4-BE49-F238E27FC236}">
                <a16:creationId xmlns:a16="http://schemas.microsoft.com/office/drawing/2014/main" id="{81B405FF-C9C9-4068-913A-2B03F58ACFEB}"/>
              </a:ext>
            </a:extLst>
          </p:cNvPr>
          <p:cNvGrpSpPr/>
          <p:nvPr/>
        </p:nvGrpSpPr>
        <p:grpSpPr>
          <a:xfrm>
            <a:off x="1009216" y="580725"/>
            <a:ext cx="11149950" cy="707886"/>
            <a:chOff x="1169225" y="243763"/>
            <a:chExt cx="11149950" cy="707886"/>
          </a:xfrm>
        </p:grpSpPr>
        <p:sp>
          <p:nvSpPr>
            <p:cNvPr id="30" name="TextBox 16">
              <a:extLst>
                <a:ext uri="{FF2B5EF4-FFF2-40B4-BE49-F238E27FC236}">
                  <a16:creationId xmlns:a16="http://schemas.microsoft.com/office/drawing/2014/main" id="{29A879BD-CC04-4AC0-82E6-C0AC3CB68FE8}"/>
                </a:ext>
              </a:extLst>
            </p:cNvPr>
            <p:cNvSpPr txBox="1"/>
            <p:nvPr/>
          </p:nvSpPr>
          <p:spPr>
            <a:xfrm>
              <a:off x="1898098" y="278812"/>
              <a:ext cx="10421077" cy="63094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err="1">
                  <a:ln>
                    <a:noFill/>
                  </a:ln>
                  <a:solidFill>
                    <a:srgbClr val="E7E6E6">
                      <a:lumMod val="25000"/>
                    </a:srgbClr>
                  </a:solidFill>
                  <a:effectLst/>
                  <a:uLnTx/>
                  <a:uFillTx/>
                  <a:latin typeface="Arial" panose="020B0604020202020204" pitchFamily="34" charset="0"/>
                  <a:ea typeface="+mn-ea"/>
                  <a:cs typeface="Arial" panose="020B0604020202020204" pitchFamily="34" charset="0"/>
                </a:rPr>
                <a:t>Số</a:t>
              </a:r>
              <a:r>
                <a:rPr kumimoji="0" lang="en-GB" sz="35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t>
              </a:r>
              <a:endParaRPr kumimoji="0" lang="vi-VN" sz="35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
          <p:nvSpPr>
            <p:cNvPr id="31" name="Oval 22">
              <a:extLst>
                <a:ext uri="{FF2B5EF4-FFF2-40B4-BE49-F238E27FC236}">
                  <a16:creationId xmlns:a16="http://schemas.microsoft.com/office/drawing/2014/main" id="{11BBA612-1976-477E-92A7-69869CB231FC}"/>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23">
              <a:extLst>
                <a:ext uri="{FF2B5EF4-FFF2-40B4-BE49-F238E27FC236}">
                  <a16:creationId xmlns:a16="http://schemas.microsoft.com/office/drawing/2014/main" id="{6025CB8A-947E-483E-9050-D079521C1C53}"/>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4" name="Group 3">
            <a:extLst>
              <a:ext uri="{FF2B5EF4-FFF2-40B4-BE49-F238E27FC236}">
                <a16:creationId xmlns:a16="http://schemas.microsoft.com/office/drawing/2014/main" id="{74143E20-8845-181A-78E3-B522AF3507B8}"/>
              </a:ext>
            </a:extLst>
          </p:cNvPr>
          <p:cNvGrpSpPr/>
          <p:nvPr/>
        </p:nvGrpSpPr>
        <p:grpSpPr>
          <a:xfrm>
            <a:off x="381000" y="1600200"/>
            <a:ext cx="5497286" cy="707886"/>
            <a:chOff x="381000" y="1600200"/>
            <a:chExt cx="5497286" cy="707886"/>
          </a:xfrm>
        </p:grpSpPr>
        <p:sp>
          <p:nvSpPr>
            <p:cNvPr id="2" name="TextBox 1">
              <a:extLst>
                <a:ext uri="{FF2B5EF4-FFF2-40B4-BE49-F238E27FC236}">
                  <a16:creationId xmlns:a16="http://schemas.microsoft.com/office/drawing/2014/main" id="{12FBB3E5-53DC-3795-A1E1-DAB3FE7C41C5}"/>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 5 </a:t>
              </a:r>
              <a:r>
                <a:rPr lang="en-US" sz="4000" dirty="0" err="1">
                  <a:latin typeface="Cambria" panose="02040503050406030204" pitchFamily="18" charset="0"/>
                  <a:ea typeface="Cambria" panose="02040503050406030204" pitchFamily="18" charset="0"/>
                </a:rPr>
                <a:t>ngày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giờ</a:t>
              </a:r>
              <a:endParaRPr lang="en-US" sz="4000" dirty="0">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258D9678-E146-AA75-F059-3B07A658201C}"/>
                </a:ext>
              </a:extLst>
            </p:cNvPr>
            <p:cNvSpPr/>
            <p:nvPr/>
          </p:nvSpPr>
          <p:spPr>
            <a:xfrm>
              <a:off x="2843893" y="1692729"/>
              <a:ext cx="111034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120</a:t>
              </a:r>
            </a:p>
          </p:txBody>
        </p:sp>
      </p:grpSp>
      <p:grpSp>
        <p:nvGrpSpPr>
          <p:cNvPr id="5" name="Group 4">
            <a:extLst>
              <a:ext uri="{FF2B5EF4-FFF2-40B4-BE49-F238E27FC236}">
                <a16:creationId xmlns:a16="http://schemas.microsoft.com/office/drawing/2014/main" id="{FB2AFB55-7B36-8957-48AA-8FF934E9E02D}"/>
              </a:ext>
            </a:extLst>
          </p:cNvPr>
          <p:cNvGrpSpPr/>
          <p:nvPr/>
        </p:nvGrpSpPr>
        <p:grpSpPr>
          <a:xfrm>
            <a:off x="794658" y="2677885"/>
            <a:ext cx="5497286" cy="707886"/>
            <a:chOff x="381000" y="1600200"/>
            <a:chExt cx="5497286" cy="707886"/>
          </a:xfrm>
        </p:grpSpPr>
        <p:sp>
          <p:nvSpPr>
            <p:cNvPr id="6" name="TextBox 5">
              <a:extLst>
                <a:ext uri="{FF2B5EF4-FFF2-40B4-BE49-F238E27FC236}">
                  <a16:creationId xmlns:a16="http://schemas.microsoft.com/office/drawing/2014/main" id="{D0732540-F6CE-4C36-55AF-84F1B87AFB2F}"/>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 </a:t>
              </a:r>
              <a:r>
                <a:rPr lang="en-US" sz="4000" dirty="0" err="1">
                  <a:latin typeface="Cambria" panose="02040503050406030204" pitchFamily="18" charset="0"/>
                  <a:ea typeface="Cambria" panose="02040503050406030204" pitchFamily="18" charset="0"/>
                </a:rPr>
                <a:t>tuần</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ngày</a:t>
              </a:r>
              <a:endParaRPr lang="en-US" sz="4000" dirty="0">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F5D29865-6681-73C1-83F4-D42C6D4B6A3B}"/>
                </a:ext>
              </a:extLst>
            </p:cNvPr>
            <p:cNvSpPr/>
            <p:nvPr/>
          </p:nvSpPr>
          <p:spPr>
            <a:xfrm>
              <a:off x="2352675" y="1687287"/>
              <a:ext cx="783771"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14</a:t>
              </a:r>
            </a:p>
          </p:txBody>
        </p:sp>
      </p:grpSp>
      <p:grpSp>
        <p:nvGrpSpPr>
          <p:cNvPr id="8" name="Group 7">
            <a:extLst>
              <a:ext uri="{FF2B5EF4-FFF2-40B4-BE49-F238E27FC236}">
                <a16:creationId xmlns:a16="http://schemas.microsoft.com/office/drawing/2014/main" id="{C9B4706C-5E50-B139-10E8-8A3265DFEB9D}"/>
              </a:ext>
            </a:extLst>
          </p:cNvPr>
          <p:cNvGrpSpPr/>
          <p:nvPr/>
        </p:nvGrpSpPr>
        <p:grpSpPr>
          <a:xfrm>
            <a:off x="438150" y="3722913"/>
            <a:ext cx="5810251" cy="707886"/>
            <a:chOff x="68035" y="1600200"/>
            <a:chExt cx="5810251" cy="707886"/>
          </a:xfrm>
        </p:grpSpPr>
        <p:sp>
          <p:nvSpPr>
            <p:cNvPr id="10" name="TextBox 9">
              <a:extLst>
                <a:ext uri="{FF2B5EF4-FFF2-40B4-BE49-F238E27FC236}">
                  <a16:creationId xmlns:a16="http://schemas.microsoft.com/office/drawing/2014/main" id="{B4CB483D-947B-3983-D6DA-CAC5AB1B8478}"/>
                </a:ext>
              </a:extLst>
            </p:cNvPr>
            <p:cNvSpPr txBox="1"/>
            <p:nvPr/>
          </p:nvSpPr>
          <p:spPr>
            <a:xfrm>
              <a:off x="68035" y="1600200"/>
              <a:ext cx="5810251"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4 </a:t>
              </a:r>
              <a:r>
                <a:rPr lang="en-US" sz="4000" dirty="0" err="1">
                  <a:latin typeface="Cambria" panose="02040503050406030204" pitchFamily="18" charset="0"/>
                  <a:ea typeface="Cambria" panose="02040503050406030204" pitchFamily="18" charset="0"/>
                </a:rPr>
                <a:t>giờ</a:t>
              </a:r>
              <a:r>
                <a:rPr lang="en-US" sz="4000" dirty="0">
                  <a:latin typeface="Cambria" panose="02040503050406030204" pitchFamily="18" charset="0"/>
                  <a:ea typeface="Cambria" panose="02040503050406030204" pitchFamily="18" charset="0"/>
                </a:rPr>
                <a:t> 10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D827BCBC-BB5C-3724-6638-CB041BCAB86C}"/>
                </a:ext>
              </a:extLst>
            </p:cNvPr>
            <p:cNvSpPr/>
            <p:nvPr/>
          </p:nvSpPr>
          <p:spPr>
            <a:xfrm>
              <a:off x="3483429" y="1687287"/>
              <a:ext cx="1012370"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250</a:t>
              </a:r>
            </a:p>
          </p:txBody>
        </p:sp>
      </p:grpSp>
      <p:grpSp>
        <p:nvGrpSpPr>
          <p:cNvPr id="12" name="Group 11">
            <a:extLst>
              <a:ext uri="{FF2B5EF4-FFF2-40B4-BE49-F238E27FC236}">
                <a16:creationId xmlns:a16="http://schemas.microsoft.com/office/drawing/2014/main" id="{9313DDD1-C2DA-DB20-A18D-ED88024043DF}"/>
              </a:ext>
            </a:extLst>
          </p:cNvPr>
          <p:cNvGrpSpPr/>
          <p:nvPr/>
        </p:nvGrpSpPr>
        <p:grpSpPr>
          <a:xfrm>
            <a:off x="6281056" y="1643743"/>
            <a:ext cx="5497286" cy="707886"/>
            <a:chOff x="381000" y="1600200"/>
            <a:chExt cx="5497286" cy="707886"/>
          </a:xfrm>
        </p:grpSpPr>
        <p:sp>
          <p:nvSpPr>
            <p:cNvPr id="13" name="TextBox 12">
              <a:extLst>
                <a:ext uri="{FF2B5EF4-FFF2-40B4-BE49-F238E27FC236}">
                  <a16:creationId xmlns:a16="http://schemas.microsoft.com/office/drawing/2014/main" id="{A0708F99-A2A3-E508-8A50-854E44B05412}"/>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b) 2 </a:t>
              </a:r>
              <a:r>
                <a:rPr lang="en-US" sz="4000" dirty="0" err="1">
                  <a:latin typeface="Cambria" panose="02040503050406030204" pitchFamily="18" charset="0"/>
                  <a:ea typeface="Cambria" panose="02040503050406030204" pitchFamily="18" charset="0"/>
                </a:rPr>
                <a:t>giờ</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3A205DF1-CDE1-966C-88AD-FB1C819341FA}"/>
                </a:ext>
              </a:extLst>
            </p:cNvPr>
            <p:cNvSpPr/>
            <p:nvPr/>
          </p:nvSpPr>
          <p:spPr>
            <a:xfrm>
              <a:off x="2654753" y="1669596"/>
              <a:ext cx="979715"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120</a:t>
              </a:r>
            </a:p>
          </p:txBody>
        </p:sp>
      </p:grpSp>
      <p:grpSp>
        <p:nvGrpSpPr>
          <p:cNvPr id="15" name="Group 14">
            <a:extLst>
              <a:ext uri="{FF2B5EF4-FFF2-40B4-BE49-F238E27FC236}">
                <a16:creationId xmlns:a16="http://schemas.microsoft.com/office/drawing/2014/main" id="{6F58533A-3850-321A-30C7-2FE7B51391C2}"/>
              </a:ext>
            </a:extLst>
          </p:cNvPr>
          <p:cNvGrpSpPr/>
          <p:nvPr/>
        </p:nvGrpSpPr>
        <p:grpSpPr>
          <a:xfrm>
            <a:off x="6694714" y="2721428"/>
            <a:ext cx="5497286" cy="707886"/>
            <a:chOff x="381000" y="1600200"/>
            <a:chExt cx="5497286" cy="707886"/>
          </a:xfrm>
        </p:grpSpPr>
        <p:sp>
          <p:nvSpPr>
            <p:cNvPr id="16" name="TextBox 15">
              <a:extLst>
                <a:ext uri="{FF2B5EF4-FFF2-40B4-BE49-F238E27FC236}">
                  <a16:creationId xmlns:a16="http://schemas.microsoft.com/office/drawing/2014/main" id="{E18CC283-A1D1-F876-D7E2-F4FEF8F3E072}"/>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28 </a:t>
              </a:r>
              <a:r>
                <a:rPr lang="en-US" sz="4000" dirty="0" err="1">
                  <a:latin typeface="Cambria" panose="02040503050406030204" pitchFamily="18" charset="0"/>
                  <a:ea typeface="Cambria" panose="02040503050406030204" pitchFamily="18" charset="0"/>
                </a:rPr>
                <a:t>ngày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tuần</a:t>
              </a:r>
              <a:endParaRPr lang="en-US" sz="4000" dirty="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7E866184-58B5-B239-C053-EE4134659D96}"/>
                </a:ext>
              </a:extLst>
            </p:cNvPr>
            <p:cNvSpPr/>
            <p:nvPr/>
          </p:nvSpPr>
          <p:spPr>
            <a:xfrm>
              <a:off x="2729593" y="1665515"/>
              <a:ext cx="783771"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7</a:t>
              </a:r>
            </a:p>
          </p:txBody>
        </p:sp>
      </p:grpSp>
      <p:grpSp>
        <p:nvGrpSpPr>
          <p:cNvPr id="19" name="Group 18">
            <a:extLst>
              <a:ext uri="{FF2B5EF4-FFF2-40B4-BE49-F238E27FC236}">
                <a16:creationId xmlns:a16="http://schemas.microsoft.com/office/drawing/2014/main" id="{D6B7D815-8524-F0DA-C39E-872426BB274A}"/>
              </a:ext>
            </a:extLst>
          </p:cNvPr>
          <p:cNvGrpSpPr/>
          <p:nvPr/>
        </p:nvGrpSpPr>
        <p:grpSpPr>
          <a:xfrm>
            <a:off x="6448426" y="3766456"/>
            <a:ext cx="6257924" cy="1323439"/>
            <a:chOff x="381000" y="1600200"/>
            <a:chExt cx="5497286" cy="1323439"/>
          </a:xfrm>
        </p:grpSpPr>
        <p:sp>
          <p:nvSpPr>
            <p:cNvPr id="20" name="TextBox 19">
              <a:extLst>
                <a:ext uri="{FF2B5EF4-FFF2-40B4-BE49-F238E27FC236}">
                  <a16:creationId xmlns:a16="http://schemas.microsoft.com/office/drawing/2014/main" id="{E19B3285-5C1B-867A-CF5D-98C265ED58AF}"/>
                </a:ext>
              </a:extLst>
            </p:cNvPr>
            <p:cNvSpPr txBox="1"/>
            <p:nvPr/>
          </p:nvSpPr>
          <p:spPr>
            <a:xfrm>
              <a:off x="381000" y="1600200"/>
              <a:ext cx="5497286"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11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endParaRPr lang="en-US" sz="4000" dirty="0">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D0128CE2-81F0-5957-C92F-3073B43B8E59}"/>
                </a:ext>
              </a:extLst>
            </p:cNvPr>
            <p:cNvSpPr/>
            <p:nvPr/>
          </p:nvSpPr>
          <p:spPr>
            <a:xfrm>
              <a:off x="3577291" y="1687287"/>
              <a:ext cx="88512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131</a:t>
              </a:r>
            </a:p>
          </p:txBody>
        </p:sp>
      </p:grpSp>
      <p:pic>
        <p:nvPicPr>
          <p:cNvPr id="22" name="Picture 2" descr="Watermelon Summer Fruit Cute - Free vector graphic on Pixabay">
            <a:extLst>
              <a:ext uri="{FF2B5EF4-FFF2-40B4-BE49-F238E27FC236}">
                <a16:creationId xmlns:a16="http://schemas.microsoft.com/office/drawing/2014/main" id="{BB6E7AC3-C52D-C0C0-B450-B2CA865E8C51}"/>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2429423" y="944647"/>
            <a:ext cx="1827264" cy="13865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atermelon Summer Fruit Cute - Free vector graphic on Pixabay">
            <a:extLst>
              <a:ext uri="{FF2B5EF4-FFF2-40B4-BE49-F238E27FC236}">
                <a16:creationId xmlns:a16="http://schemas.microsoft.com/office/drawing/2014/main" id="{CDE5E675-A89C-C2AF-C281-4CEAE31C33B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2405625" y="2246631"/>
            <a:ext cx="1633080" cy="12391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Watermelon Summer Fruit Cute - Free vector graphic on Pixabay">
            <a:extLst>
              <a:ext uri="{FF2B5EF4-FFF2-40B4-BE49-F238E27FC236}">
                <a16:creationId xmlns:a16="http://schemas.microsoft.com/office/drawing/2014/main" id="{FA0205C2-390D-1DE6-EA30-48C211BB3CE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3547842" y="3297827"/>
            <a:ext cx="1677890" cy="127319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ình ảnh Vỏ Sò Biển Thiết Kế Các Vector PNG , Hình Minh Họa, Trắng, Du Lịch  PNG và Vector với nền trong suốt để tải xuống miễn phí">
            <a:extLst>
              <a:ext uri="{FF2B5EF4-FFF2-40B4-BE49-F238E27FC236}">
                <a16:creationId xmlns:a16="http://schemas.microsoft.com/office/drawing/2014/main" id="{D4DB7B8D-94F4-6AF3-11F4-FD13284B18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10390" y="3638564"/>
            <a:ext cx="1127133" cy="94296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ình ảnh Vỏ Sò Biển Thiết Kế Các Vector PNG , Hình Minh Họa, Trắng, Du Lịch  PNG và Vector với nền trong suốt để tải xuống miễn phí">
            <a:extLst>
              <a:ext uri="{FF2B5EF4-FFF2-40B4-BE49-F238E27FC236}">
                <a16:creationId xmlns:a16="http://schemas.microsoft.com/office/drawing/2014/main" id="{FA3A86CB-F143-6FAE-E94C-BC52C5A896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3385" y="1529443"/>
            <a:ext cx="1053959" cy="88174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ình ảnh Vỏ Sò Biển Thiết Kế Các Vector PNG , Hình Minh Họa, Trắng, Du Lịch  PNG và Vector với nền trong suốt để tải xuống miễn phí">
            <a:extLst>
              <a:ext uri="{FF2B5EF4-FFF2-40B4-BE49-F238E27FC236}">
                <a16:creationId xmlns:a16="http://schemas.microsoft.com/office/drawing/2014/main" id="{71A76525-08E7-5D1C-DD26-725578BB00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4320" y="2647791"/>
            <a:ext cx="997944" cy="83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36968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2"/>
                                        </p:tgtEl>
                                      </p:cBhvr>
                                    </p:animEffect>
                                    <p:set>
                                      <p:cBhvr>
                                        <p:cTn id="7" dur="1" fill="hold">
                                          <p:stCondLst>
                                            <p:cond delay="19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23"/>
                                        </p:tgtEl>
                                      </p:cBhvr>
                                    </p:animEffect>
                                    <p:set>
                                      <p:cBhvr>
                                        <p:cTn id="12" dur="1" fill="hold">
                                          <p:stCondLst>
                                            <p:cond delay="19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2000"/>
                                        <p:tgtEl>
                                          <p:spTgt spid="24"/>
                                        </p:tgtEl>
                                      </p:cBhvr>
                                    </p:animEffect>
                                    <p:set>
                                      <p:cBhvr>
                                        <p:cTn id="17" dur="1" fill="hold">
                                          <p:stCondLst>
                                            <p:cond delay="19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nodeType="clickEffect">
                                  <p:stCondLst>
                                    <p:cond delay="0"/>
                                  </p:stCondLst>
                                  <p:childTnLst>
                                    <p:anim calcmode="lin" valueType="num">
                                      <p:cBhvr>
                                        <p:cTn id="21" dur="1000"/>
                                        <p:tgtEl>
                                          <p:spTgt spid="35"/>
                                        </p:tgtEl>
                                        <p:attrNameLst>
                                          <p:attrName>ppt_w</p:attrName>
                                        </p:attrNameLst>
                                      </p:cBhvr>
                                      <p:tavLst>
                                        <p:tav tm="0">
                                          <p:val>
                                            <p:strVal val="ppt_w"/>
                                          </p:val>
                                        </p:tav>
                                        <p:tav tm="100000">
                                          <p:val>
                                            <p:fltVal val="0"/>
                                          </p:val>
                                        </p:tav>
                                      </p:tavLst>
                                    </p:anim>
                                    <p:anim calcmode="lin" valueType="num">
                                      <p:cBhvr>
                                        <p:cTn id="22" dur="1000"/>
                                        <p:tgtEl>
                                          <p:spTgt spid="35"/>
                                        </p:tgtEl>
                                        <p:attrNameLst>
                                          <p:attrName>ppt_h</p:attrName>
                                        </p:attrNameLst>
                                      </p:cBhvr>
                                      <p:tavLst>
                                        <p:tav tm="0">
                                          <p:val>
                                            <p:strVal val="ppt_h"/>
                                          </p:val>
                                        </p:tav>
                                        <p:tav tm="100000">
                                          <p:val>
                                            <p:fltVal val="0"/>
                                          </p:val>
                                        </p:tav>
                                      </p:tavLst>
                                    </p:anim>
                                    <p:anim calcmode="lin" valueType="num">
                                      <p:cBhvr>
                                        <p:cTn id="23" dur="1000"/>
                                        <p:tgtEl>
                                          <p:spTgt spid="35"/>
                                        </p:tgtEl>
                                        <p:attrNameLst>
                                          <p:attrName>style.rotation</p:attrName>
                                        </p:attrNameLst>
                                      </p:cBhvr>
                                      <p:tavLst>
                                        <p:tav tm="0">
                                          <p:val>
                                            <p:fltVal val="0"/>
                                          </p:val>
                                        </p:tav>
                                        <p:tav tm="100000">
                                          <p:val>
                                            <p:fltVal val="90"/>
                                          </p:val>
                                        </p:tav>
                                      </p:tavLst>
                                    </p:anim>
                                    <p:animEffect transition="out" filter="fade">
                                      <p:cBhvr>
                                        <p:cTn id="24" dur="1000"/>
                                        <p:tgtEl>
                                          <p:spTgt spid="35"/>
                                        </p:tgtEl>
                                      </p:cBhvr>
                                    </p:animEffect>
                                    <p:set>
                                      <p:cBhvr>
                                        <p:cTn id="25" dur="1" fill="hold">
                                          <p:stCondLst>
                                            <p:cond delay="999"/>
                                          </p:stCondLst>
                                        </p:cTn>
                                        <p:tgtEl>
                                          <p:spTgt spid="3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36"/>
                                        </p:tgtEl>
                                        <p:attrNameLst>
                                          <p:attrName>ppt_w</p:attrName>
                                        </p:attrNameLst>
                                      </p:cBhvr>
                                      <p:tavLst>
                                        <p:tav tm="0">
                                          <p:val>
                                            <p:strVal val="ppt_w"/>
                                          </p:val>
                                        </p:tav>
                                        <p:tav tm="100000">
                                          <p:val>
                                            <p:fltVal val="0"/>
                                          </p:val>
                                        </p:tav>
                                      </p:tavLst>
                                    </p:anim>
                                    <p:anim calcmode="lin" valueType="num">
                                      <p:cBhvr>
                                        <p:cTn id="30" dur="1000"/>
                                        <p:tgtEl>
                                          <p:spTgt spid="36"/>
                                        </p:tgtEl>
                                        <p:attrNameLst>
                                          <p:attrName>ppt_h</p:attrName>
                                        </p:attrNameLst>
                                      </p:cBhvr>
                                      <p:tavLst>
                                        <p:tav tm="0">
                                          <p:val>
                                            <p:strVal val="ppt_h"/>
                                          </p:val>
                                        </p:tav>
                                        <p:tav tm="100000">
                                          <p:val>
                                            <p:fltVal val="0"/>
                                          </p:val>
                                        </p:tav>
                                      </p:tavLst>
                                    </p:anim>
                                    <p:anim calcmode="lin" valueType="num">
                                      <p:cBhvr>
                                        <p:cTn id="31" dur="1000"/>
                                        <p:tgtEl>
                                          <p:spTgt spid="36"/>
                                        </p:tgtEl>
                                        <p:attrNameLst>
                                          <p:attrName>style.rotation</p:attrName>
                                        </p:attrNameLst>
                                      </p:cBhvr>
                                      <p:tavLst>
                                        <p:tav tm="0">
                                          <p:val>
                                            <p:fltVal val="0"/>
                                          </p:val>
                                        </p:tav>
                                        <p:tav tm="100000">
                                          <p:val>
                                            <p:fltVal val="90"/>
                                          </p:val>
                                        </p:tav>
                                      </p:tavLst>
                                    </p:anim>
                                    <p:animEffect transition="out" filter="fade">
                                      <p:cBhvr>
                                        <p:cTn id="32" dur="1000"/>
                                        <p:tgtEl>
                                          <p:spTgt spid="36"/>
                                        </p:tgtEl>
                                      </p:cBhvr>
                                    </p:animEffect>
                                    <p:set>
                                      <p:cBhvr>
                                        <p:cTn id="33" dur="1" fill="hold">
                                          <p:stCondLst>
                                            <p:cond delay="999"/>
                                          </p:stCondLst>
                                        </p:cTn>
                                        <p:tgtEl>
                                          <p:spTgt spid="3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1" presetClass="exit" presetSubtype="0" fill="hold" nodeType="clickEffect">
                                  <p:stCondLst>
                                    <p:cond delay="0"/>
                                  </p:stCondLst>
                                  <p:childTnLst>
                                    <p:anim calcmode="lin" valueType="num">
                                      <p:cBhvr>
                                        <p:cTn id="37" dur="1000"/>
                                        <p:tgtEl>
                                          <p:spTgt spid="28"/>
                                        </p:tgtEl>
                                        <p:attrNameLst>
                                          <p:attrName>ppt_w</p:attrName>
                                        </p:attrNameLst>
                                      </p:cBhvr>
                                      <p:tavLst>
                                        <p:tav tm="0">
                                          <p:val>
                                            <p:strVal val="ppt_w"/>
                                          </p:val>
                                        </p:tav>
                                        <p:tav tm="100000">
                                          <p:val>
                                            <p:fltVal val="0"/>
                                          </p:val>
                                        </p:tav>
                                      </p:tavLst>
                                    </p:anim>
                                    <p:anim calcmode="lin" valueType="num">
                                      <p:cBhvr>
                                        <p:cTn id="38" dur="1000"/>
                                        <p:tgtEl>
                                          <p:spTgt spid="28"/>
                                        </p:tgtEl>
                                        <p:attrNameLst>
                                          <p:attrName>ppt_h</p:attrName>
                                        </p:attrNameLst>
                                      </p:cBhvr>
                                      <p:tavLst>
                                        <p:tav tm="0">
                                          <p:val>
                                            <p:strVal val="ppt_h"/>
                                          </p:val>
                                        </p:tav>
                                        <p:tav tm="100000">
                                          <p:val>
                                            <p:fltVal val="0"/>
                                          </p:val>
                                        </p:tav>
                                      </p:tavLst>
                                    </p:anim>
                                    <p:anim calcmode="lin" valueType="num">
                                      <p:cBhvr>
                                        <p:cTn id="39" dur="1000"/>
                                        <p:tgtEl>
                                          <p:spTgt spid="28"/>
                                        </p:tgtEl>
                                        <p:attrNameLst>
                                          <p:attrName>style.rotation</p:attrName>
                                        </p:attrNameLst>
                                      </p:cBhvr>
                                      <p:tavLst>
                                        <p:tav tm="0">
                                          <p:val>
                                            <p:fltVal val="0"/>
                                          </p:val>
                                        </p:tav>
                                        <p:tav tm="100000">
                                          <p:val>
                                            <p:fltVal val="90"/>
                                          </p:val>
                                        </p:tav>
                                      </p:tavLst>
                                    </p:anim>
                                    <p:animEffect transition="out" filter="fade">
                                      <p:cBhvr>
                                        <p:cTn id="40" dur="1000"/>
                                        <p:tgtEl>
                                          <p:spTgt spid="28"/>
                                        </p:tgtEl>
                                      </p:cBhvr>
                                    </p:animEffect>
                                    <p:set>
                                      <p:cBhvr>
                                        <p:cTn id="41"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D754BBE-6286-438C-9512-FADE7B1FFD13}"/>
              </a:ext>
            </a:extLst>
          </p:cNvPr>
          <p:cNvSpPr/>
          <p:nvPr/>
        </p:nvSpPr>
        <p:spPr>
          <a:xfrm>
            <a:off x="363883" y="397275"/>
            <a:ext cx="6116818" cy="6063449"/>
          </a:xfrm>
          <a:prstGeom prst="roundRect">
            <a:avLst>
              <a:gd name="adj" fmla="val 6681"/>
            </a:avLst>
          </a:prstGeom>
          <a:solidFill>
            <a:schemeClr val="bg1">
              <a:alpha val="87000"/>
            </a:schemeClr>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17" name="Rounded Rectangle 16"/>
          <p:cNvSpPr/>
          <p:nvPr/>
        </p:nvSpPr>
        <p:spPr>
          <a:xfrm>
            <a:off x="250658" y="426394"/>
            <a:ext cx="11431590"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9" name="Nhóm 7">
            <a:extLst>
              <a:ext uri="{FF2B5EF4-FFF2-40B4-BE49-F238E27FC236}">
                <a16:creationId xmlns:a16="http://schemas.microsoft.com/office/drawing/2014/main" id="{81B405FF-C9C9-4068-913A-2B03F58ACFEB}"/>
              </a:ext>
            </a:extLst>
          </p:cNvPr>
          <p:cNvGrpSpPr/>
          <p:nvPr/>
        </p:nvGrpSpPr>
        <p:grpSpPr>
          <a:xfrm>
            <a:off x="323416" y="537182"/>
            <a:ext cx="11226326" cy="1648252"/>
            <a:chOff x="483425" y="200220"/>
            <a:chExt cx="11226326" cy="1648252"/>
          </a:xfrm>
        </p:grpSpPr>
        <p:sp>
          <p:nvSpPr>
            <p:cNvPr id="30" name="TextBox 16">
              <a:extLst>
                <a:ext uri="{FF2B5EF4-FFF2-40B4-BE49-F238E27FC236}">
                  <a16:creationId xmlns:a16="http://schemas.microsoft.com/office/drawing/2014/main" id="{29A879BD-CC04-4AC0-82E6-C0AC3CB68FE8}"/>
                </a:ext>
              </a:extLst>
            </p:cNvPr>
            <p:cNvSpPr txBox="1"/>
            <p:nvPr/>
          </p:nvSpPr>
          <p:spPr>
            <a:xfrm>
              <a:off x="1292122" y="278812"/>
              <a:ext cx="10417629" cy="1569660"/>
            </a:xfrm>
            <a:prstGeom prst="rect">
              <a:avLst/>
            </a:prstGeom>
            <a:noFill/>
          </p:spPr>
          <p:txBody>
            <a:bodyPr wrap="square" rtlCol="0">
              <a:spAutoFit/>
            </a:bodyPr>
            <a:lstStyle/>
            <a:p>
              <a:pPr algn="just"/>
              <a:r>
                <a:rPr lang="vi-VN" sz="3200" b="0" i="0" dirty="0">
                  <a:solidFill>
                    <a:srgbClr val="000000"/>
                  </a:solidFill>
                  <a:effectLst/>
                  <a:latin typeface="Calibri" panose="020F0502020204030204" pitchFamily="34" charset="0"/>
                  <a:cs typeface="Calibri" panose="020F0502020204030204" pitchFamily="34" charset="0"/>
                </a:rPr>
                <a:t>Lễ kỉ niệm 300 năm thành phố Sài Gòn (nay là thành phố Hồ Chí Minh) được tổ chức vào năm 1998. Vậy thành phố Sài Gòn được thành lập vào năm nào? Năm đó thuộc thế kỉ nào?</a:t>
              </a:r>
            </a:p>
          </p:txBody>
        </p:sp>
        <p:sp>
          <p:nvSpPr>
            <p:cNvPr id="31" name="Oval 22">
              <a:extLst>
                <a:ext uri="{FF2B5EF4-FFF2-40B4-BE49-F238E27FC236}">
                  <a16:creationId xmlns:a16="http://schemas.microsoft.com/office/drawing/2014/main" id="{11BBA612-1976-477E-92A7-69869CB231FC}"/>
                </a:ext>
              </a:extLst>
            </p:cNvPr>
            <p:cNvSpPr/>
            <p:nvPr/>
          </p:nvSpPr>
          <p:spPr>
            <a:xfrm>
              <a:off x="4834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23">
              <a:extLst>
                <a:ext uri="{FF2B5EF4-FFF2-40B4-BE49-F238E27FC236}">
                  <a16:creationId xmlns:a16="http://schemas.microsoft.com/office/drawing/2014/main" id="{6025CB8A-947E-483E-9050-D079521C1C53}"/>
                </a:ext>
              </a:extLst>
            </p:cNvPr>
            <p:cNvSpPr txBox="1"/>
            <p:nvPr/>
          </p:nvSpPr>
          <p:spPr>
            <a:xfrm>
              <a:off x="616073" y="200220"/>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3" name="Picture 2">
            <a:extLst>
              <a:ext uri="{FF2B5EF4-FFF2-40B4-BE49-F238E27FC236}">
                <a16:creationId xmlns:a16="http://schemas.microsoft.com/office/drawing/2014/main" id="{170CF67C-FFDB-45E9-3108-CD7B4D56FBDE}"/>
              </a:ext>
            </a:extLst>
          </p:cNvPr>
          <p:cNvPicPr>
            <a:picLocks noChangeAspect="1"/>
          </p:cNvPicPr>
          <p:nvPr/>
        </p:nvPicPr>
        <p:blipFill>
          <a:blip r:embed="rId4"/>
          <a:stretch>
            <a:fillRect/>
          </a:stretch>
        </p:blipFill>
        <p:spPr>
          <a:xfrm>
            <a:off x="5978297" y="2599644"/>
            <a:ext cx="5591175" cy="2486025"/>
          </a:xfrm>
          <a:prstGeom prst="rect">
            <a:avLst/>
          </a:prstGeom>
        </p:spPr>
      </p:pic>
      <p:sp>
        <p:nvSpPr>
          <p:cNvPr id="4" name="TextBox 3">
            <a:extLst>
              <a:ext uri="{FF2B5EF4-FFF2-40B4-BE49-F238E27FC236}">
                <a16:creationId xmlns:a16="http://schemas.microsoft.com/office/drawing/2014/main" id="{9A0D61CC-AF3A-5519-06C4-E37B1B6D482F}"/>
              </a:ext>
            </a:extLst>
          </p:cNvPr>
          <p:cNvSpPr txBox="1"/>
          <p:nvPr/>
        </p:nvSpPr>
        <p:spPr>
          <a:xfrm>
            <a:off x="370114" y="2569029"/>
            <a:ext cx="5693229" cy="2554545"/>
          </a:xfrm>
          <a:prstGeom prst="rect">
            <a:avLst/>
          </a:prstGeom>
          <a:noFill/>
        </p:spPr>
        <p:txBody>
          <a:bodyPr wrap="square" rtlCol="0">
            <a:spAutoFit/>
          </a:bodyPr>
          <a:lstStyle/>
          <a:p>
            <a:pPr algn="ctr"/>
            <a:r>
              <a:rPr lang="en-US" sz="3200" b="1" u="sng" dirty="0" err="1">
                <a:solidFill>
                  <a:srgbClr val="FF0000"/>
                </a:solidFill>
                <a:latin typeface="Cambria" panose="02040503050406030204" pitchFamily="18" charset="0"/>
                <a:ea typeface="Cambria" panose="02040503050406030204" pitchFamily="18" charset="0"/>
              </a:rPr>
              <a:t>Bài</a:t>
            </a:r>
            <a:r>
              <a:rPr lang="en-US" sz="3200" b="1" u="sng" dirty="0">
                <a:solidFill>
                  <a:srgbClr val="FF0000"/>
                </a:solidFill>
                <a:latin typeface="Cambria" panose="02040503050406030204" pitchFamily="18" charset="0"/>
                <a:ea typeface="Cambria" panose="02040503050406030204" pitchFamily="18" charset="0"/>
              </a:rPr>
              <a:t> </a:t>
            </a:r>
            <a:r>
              <a:rPr lang="en-US" sz="3200" b="1" u="sng" dirty="0" err="1">
                <a:solidFill>
                  <a:srgbClr val="FF0000"/>
                </a:solidFill>
                <a:latin typeface="Cambria" panose="02040503050406030204" pitchFamily="18" charset="0"/>
                <a:ea typeface="Cambria" panose="02040503050406030204" pitchFamily="18" charset="0"/>
              </a:rPr>
              <a:t>giải</a:t>
            </a:r>
            <a:r>
              <a:rPr lang="en-US" sz="3200" b="1" u="sng" dirty="0">
                <a:solidFill>
                  <a:srgbClr val="FF0000"/>
                </a:solidFill>
                <a:latin typeface="Cambria" panose="02040503050406030204" pitchFamily="18" charset="0"/>
                <a:ea typeface="Cambria" panose="02040503050406030204" pitchFamily="18" charset="0"/>
              </a:rPr>
              <a:t>:</a:t>
            </a:r>
          </a:p>
          <a:p>
            <a:pPr algn="ctr"/>
            <a:r>
              <a:rPr lang="vi-VN" sz="3200" b="1" dirty="0">
                <a:solidFill>
                  <a:srgbClr val="FF0000"/>
                </a:solidFill>
                <a:latin typeface="Cambria" panose="02040503050406030204" pitchFamily="18" charset="0"/>
                <a:ea typeface="Cambria" panose="02040503050406030204" pitchFamily="18" charset="0"/>
              </a:rPr>
              <a:t>Thành phố Sài Gòn được thành lập vào năm: </a:t>
            </a:r>
            <a:endParaRPr lang="en-US" sz="3200" b="1"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1998 – 300 = 1698</a:t>
            </a:r>
          </a:p>
          <a:p>
            <a:pPr algn="ctr"/>
            <a:r>
              <a:rPr lang="vi-VN" sz="3200" b="1" dirty="0">
                <a:solidFill>
                  <a:srgbClr val="FF0000"/>
                </a:solidFill>
                <a:latin typeface="Cambria" panose="02040503050406030204" pitchFamily="18" charset="0"/>
                <a:ea typeface="Cambria" panose="02040503050406030204" pitchFamily="18" charset="0"/>
              </a:rPr>
              <a:t>Năm 1698 thuộc thế kỉ XVII.</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6641281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8" y="426394"/>
            <a:ext cx="11431590"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TextBox 1">
            <a:extLst>
              <a:ext uri="{FF2B5EF4-FFF2-40B4-BE49-F238E27FC236}">
                <a16:creationId xmlns:a16="http://schemas.microsoft.com/office/drawing/2014/main" id="{6DA99070-628A-9236-4FEA-0083BEF8B2D4}"/>
              </a:ext>
            </a:extLst>
          </p:cNvPr>
          <p:cNvSpPr txBox="1"/>
          <p:nvPr/>
        </p:nvSpPr>
        <p:spPr>
          <a:xfrm>
            <a:off x="696686" y="718458"/>
            <a:ext cx="10787743" cy="954107"/>
          </a:xfrm>
          <a:prstGeom prst="rect">
            <a:avLst/>
          </a:prstGeom>
          <a:noFill/>
        </p:spPr>
        <p:txBody>
          <a:bodyPr wrap="square" rtlCol="0">
            <a:spAutoFit/>
          </a:bodyPr>
          <a:lstStyle/>
          <a:p>
            <a:pPr algn="just"/>
            <a:r>
              <a:rPr lang="vi-VN" sz="2800" b="1" dirty="0">
                <a:effectLst/>
                <a:latin typeface="Cambria" panose="02040503050406030204" pitchFamily="18" charset="0"/>
                <a:ea typeface="Cambria" panose="02040503050406030204" pitchFamily="18" charset="0"/>
              </a:rPr>
              <a:t>Khi mới thành lập vùng đất Sài Gòn (nay là Thành phố Hồ chí Minh) được gọi là phủ Gia Định. </a:t>
            </a:r>
            <a:endParaRPr lang="en-US" sz="2800" b="1" dirty="0">
              <a:effectLst/>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E247F7BA-BA99-0E6E-59F2-E7591AF26ED1}"/>
              </a:ext>
            </a:extLst>
          </p:cNvPr>
          <p:cNvPicPr>
            <a:picLocks noChangeAspect="1"/>
          </p:cNvPicPr>
          <p:nvPr/>
        </p:nvPicPr>
        <p:blipFill>
          <a:blip r:embed="rId4"/>
          <a:stretch>
            <a:fillRect/>
          </a:stretch>
        </p:blipFill>
        <p:spPr>
          <a:xfrm rot="299770">
            <a:off x="616403" y="2397493"/>
            <a:ext cx="4913540" cy="3571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3F2820AE-7C5B-6BAB-A5D7-5A6FFDF48CB7}"/>
              </a:ext>
            </a:extLst>
          </p:cNvPr>
          <p:cNvPicPr>
            <a:picLocks noChangeAspect="1"/>
          </p:cNvPicPr>
          <p:nvPr/>
        </p:nvPicPr>
        <p:blipFill>
          <a:blip r:embed="rId5"/>
          <a:stretch>
            <a:fillRect/>
          </a:stretch>
        </p:blipFill>
        <p:spPr>
          <a:xfrm rot="299770">
            <a:off x="5802085" y="1785257"/>
            <a:ext cx="5510893" cy="308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0374741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D754BBE-6286-438C-9512-FADE7B1FFD13}"/>
              </a:ext>
            </a:extLst>
          </p:cNvPr>
          <p:cNvSpPr/>
          <p:nvPr/>
        </p:nvSpPr>
        <p:spPr>
          <a:xfrm>
            <a:off x="363883" y="397275"/>
            <a:ext cx="6116818" cy="6063449"/>
          </a:xfrm>
          <a:prstGeom prst="roundRect">
            <a:avLst>
              <a:gd name="adj" fmla="val 6681"/>
            </a:avLst>
          </a:prstGeom>
          <a:solidFill>
            <a:schemeClr val="bg1">
              <a:alpha val="87000"/>
            </a:schemeClr>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17" name="Rounded Rectangle 16"/>
          <p:cNvSpPr/>
          <p:nvPr/>
        </p:nvSpPr>
        <p:spPr>
          <a:xfrm>
            <a:off x="250658" y="426394"/>
            <a:ext cx="11431590"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9" name="Nhóm 7">
            <a:extLst>
              <a:ext uri="{FF2B5EF4-FFF2-40B4-BE49-F238E27FC236}">
                <a16:creationId xmlns:a16="http://schemas.microsoft.com/office/drawing/2014/main" id="{81B405FF-C9C9-4068-913A-2B03F58ACFEB}"/>
              </a:ext>
            </a:extLst>
          </p:cNvPr>
          <p:cNvGrpSpPr/>
          <p:nvPr/>
        </p:nvGrpSpPr>
        <p:grpSpPr>
          <a:xfrm>
            <a:off x="475816" y="635154"/>
            <a:ext cx="11149950" cy="707886"/>
            <a:chOff x="1169225" y="243763"/>
            <a:chExt cx="11149950" cy="707886"/>
          </a:xfrm>
        </p:grpSpPr>
        <p:sp>
          <p:nvSpPr>
            <p:cNvPr id="30" name="TextBox 16">
              <a:extLst>
                <a:ext uri="{FF2B5EF4-FFF2-40B4-BE49-F238E27FC236}">
                  <a16:creationId xmlns:a16="http://schemas.microsoft.com/office/drawing/2014/main" id="{29A879BD-CC04-4AC0-82E6-C0AC3CB68FE8}"/>
                </a:ext>
              </a:extLst>
            </p:cNvPr>
            <p:cNvSpPr txBox="1"/>
            <p:nvPr/>
          </p:nvSpPr>
          <p:spPr>
            <a:xfrm>
              <a:off x="1898098" y="278812"/>
              <a:ext cx="10421077" cy="63094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Chọn</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thời</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gian</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thích</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hợp</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cho</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mỗi</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sự</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việc</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vi-VN"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1" name="Oval 22">
              <a:extLst>
                <a:ext uri="{FF2B5EF4-FFF2-40B4-BE49-F238E27FC236}">
                  <a16:creationId xmlns:a16="http://schemas.microsoft.com/office/drawing/2014/main" id="{11BBA612-1976-477E-92A7-69869CB231FC}"/>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23">
              <a:extLst>
                <a:ext uri="{FF2B5EF4-FFF2-40B4-BE49-F238E27FC236}">
                  <a16:creationId xmlns:a16="http://schemas.microsoft.com/office/drawing/2014/main" id="{6025CB8A-947E-483E-9050-D079521C1C53}"/>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 name="Rectangle: Rounded Corners 1">
            <a:extLst>
              <a:ext uri="{FF2B5EF4-FFF2-40B4-BE49-F238E27FC236}">
                <a16:creationId xmlns:a16="http://schemas.microsoft.com/office/drawing/2014/main" id="{DA7C1EDF-CFA0-2053-9DAD-4D50A45EC80D}"/>
              </a:ext>
            </a:extLst>
          </p:cNvPr>
          <p:cNvSpPr/>
          <p:nvPr/>
        </p:nvSpPr>
        <p:spPr>
          <a:xfrm>
            <a:off x="424544" y="1839686"/>
            <a:ext cx="3374572" cy="1175657"/>
          </a:xfrm>
          <a:prstGeom prst="roundRect">
            <a:avLst/>
          </a:prstGeom>
          <a:solidFill>
            <a:srgbClr val="F6C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Nam </a:t>
            </a:r>
            <a:r>
              <a:rPr lang="en-US" sz="3200" b="1" dirty="0" err="1">
                <a:solidFill>
                  <a:srgbClr val="002060"/>
                </a:solidFill>
                <a:latin typeface="Cambria" panose="02040503050406030204" pitchFamily="18" charset="0"/>
                <a:ea typeface="Cambria" panose="02040503050406030204" pitchFamily="18" charset="0"/>
              </a:rPr>
              <a:t>chạy</a:t>
            </a:r>
            <a:r>
              <a:rPr lang="en-US" sz="3200" b="1" dirty="0">
                <a:solidFill>
                  <a:srgbClr val="002060"/>
                </a:solidFill>
                <a:latin typeface="Cambria" panose="02040503050406030204" pitchFamily="18" charset="0"/>
                <a:ea typeface="Cambria" panose="02040503050406030204" pitchFamily="18" charset="0"/>
              </a:rPr>
              <a:t> 100 m</a:t>
            </a:r>
          </a:p>
        </p:txBody>
      </p:sp>
      <p:sp>
        <p:nvSpPr>
          <p:cNvPr id="3" name="Rectangle: Rounded Corners 2">
            <a:extLst>
              <a:ext uri="{FF2B5EF4-FFF2-40B4-BE49-F238E27FC236}">
                <a16:creationId xmlns:a16="http://schemas.microsoft.com/office/drawing/2014/main" id="{766909D3-CFB8-ECF9-98E8-B1CA61B81891}"/>
              </a:ext>
            </a:extLst>
          </p:cNvPr>
          <p:cNvSpPr/>
          <p:nvPr/>
        </p:nvSpPr>
        <p:spPr>
          <a:xfrm>
            <a:off x="4049485" y="1817914"/>
            <a:ext cx="4256314" cy="1175657"/>
          </a:xfrm>
          <a:prstGeom prst="roundRect">
            <a:avLst/>
          </a:prstGeom>
          <a:solidFill>
            <a:srgbClr val="F6C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Thời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gian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chuyến</a:t>
            </a:r>
            <a:r>
              <a:rPr lang="en-US" sz="3200" b="1" dirty="0">
                <a:solidFill>
                  <a:srgbClr val="002060"/>
                </a:solidFill>
                <a:latin typeface="Cambria" panose="02040503050406030204" pitchFamily="18" charset="0"/>
                <a:ea typeface="Cambria" panose="02040503050406030204" pitchFamily="18" charset="0"/>
              </a:rPr>
              <a:t> bay Hà </a:t>
            </a:r>
            <a:r>
              <a:rPr lang="en-US" sz="3200" b="1" dirty="0" err="1">
                <a:solidFill>
                  <a:srgbClr val="002060"/>
                </a:solidFill>
                <a:latin typeface="Cambria" panose="02040503050406030204" pitchFamily="18" charset="0"/>
                <a:ea typeface="Cambria" panose="02040503050406030204" pitchFamily="18" charset="0"/>
              </a:rPr>
              <a:t>Nội</a:t>
            </a:r>
            <a:r>
              <a:rPr lang="en-US" sz="3200" b="1" dirty="0">
                <a:solidFill>
                  <a:srgbClr val="002060"/>
                </a:solidFill>
                <a:latin typeface="Cambria" panose="02040503050406030204" pitchFamily="18" charset="0"/>
                <a:ea typeface="Cambria" panose="02040503050406030204" pitchFamily="18" charset="0"/>
              </a:rPr>
              <a:t> – </a:t>
            </a:r>
            <a:r>
              <a:rPr lang="en-US" sz="3200" b="1" dirty="0" err="1">
                <a:solidFill>
                  <a:srgbClr val="002060"/>
                </a:solidFill>
                <a:latin typeface="Cambria" panose="02040503050406030204" pitchFamily="18" charset="0"/>
                <a:ea typeface="Cambria" panose="02040503050406030204" pitchFamily="18" charset="0"/>
              </a:rPr>
              <a:t>Đà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Nẵng</a:t>
            </a:r>
            <a:endParaRPr lang="en-US" sz="3200" b="1"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5E5F6116-8FA0-4D3B-C77A-1D0406D7E539}"/>
              </a:ext>
            </a:extLst>
          </p:cNvPr>
          <p:cNvSpPr/>
          <p:nvPr/>
        </p:nvSpPr>
        <p:spPr>
          <a:xfrm>
            <a:off x="8545286" y="1807028"/>
            <a:ext cx="3026230" cy="1175657"/>
          </a:xfrm>
          <a:prstGeom prst="roundRect">
            <a:avLst/>
          </a:prstGeom>
          <a:solidFill>
            <a:srgbClr val="F6C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Tuổi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gỗ</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đỏ</a:t>
            </a:r>
            <a:endParaRPr lang="en-US" sz="3200" b="1" dirty="0">
              <a:solidFill>
                <a:srgbClr val="002060"/>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091F3B81-F7F3-3D86-917D-3FBCE8D828B8}"/>
              </a:ext>
            </a:extLst>
          </p:cNvPr>
          <p:cNvSpPr/>
          <p:nvPr/>
        </p:nvSpPr>
        <p:spPr>
          <a:xfrm>
            <a:off x="1143000" y="4093029"/>
            <a:ext cx="2275114" cy="6966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78 </a:t>
            </a:r>
            <a:r>
              <a:rPr lang="en-US" sz="3600" b="1" dirty="0" err="1">
                <a:solidFill>
                  <a:srgbClr val="002060"/>
                </a:solidFill>
                <a:latin typeface="Cambria" panose="02040503050406030204" pitchFamily="18" charset="0"/>
                <a:ea typeface="Cambria" panose="02040503050406030204" pitchFamily="18" charset="0"/>
              </a:rPr>
              <a:t>năm</a:t>
            </a:r>
            <a:endParaRPr lang="en-US" sz="36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0C4FA4BB-15FB-DE9E-44B6-60F7E9D216E6}"/>
              </a:ext>
            </a:extLst>
          </p:cNvPr>
          <p:cNvSpPr/>
          <p:nvPr/>
        </p:nvSpPr>
        <p:spPr>
          <a:xfrm>
            <a:off x="5181600" y="4049486"/>
            <a:ext cx="2275114" cy="6966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20 </a:t>
            </a:r>
            <a:r>
              <a:rPr lang="en-US" sz="3600" b="1" dirty="0" err="1">
                <a:solidFill>
                  <a:srgbClr val="002060"/>
                </a:solidFill>
                <a:latin typeface="Cambria" panose="02040503050406030204" pitchFamily="18" charset="0"/>
                <a:ea typeface="Cambria" panose="02040503050406030204" pitchFamily="18" charset="0"/>
              </a:rPr>
              <a:t>giây</a:t>
            </a:r>
            <a:endParaRPr lang="en-US" sz="3600" b="1" dirty="0">
              <a:solidFill>
                <a:srgbClr val="00206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6EA920BC-0A3D-19E3-3104-9152A64132A3}"/>
              </a:ext>
            </a:extLst>
          </p:cNvPr>
          <p:cNvSpPr/>
          <p:nvPr/>
        </p:nvSpPr>
        <p:spPr>
          <a:xfrm>
            <a:off x="8665028" y="3962400"/>
            <a:ext cx="2275114" cy="6966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1 </a:t>
            </a:r>
            <a:r>
              <a:rPr lang="en-US" sz="3600" b="1" dirty="0" err="1">
                <a:solidFill>
                  <a:srgbClr val="002060"/>
                </a:solidFill>
                <a:latin typeface="Cambria" panose="02040503050406030204" pitchFamily="18" charset="0"/>
                <a:ea typeface="Cambria" panose="02040503050406030204" pitchFamily="18" charset="0"/>
              </a:rPr>
              <a:t>giờ</a:t>
            </a:r>
            <a:endParaRPr lang="en-US" sz="3600" b="1" dirty="0">
              <a:solidFill>
                <a:srgbClr val="002060"/>
              </a:solidFill>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5B08DE76-4C17-E55C-2D24-A578716BC186}"/>
              </a:ext>
            </a:extLst>
          </p:cNvPr>
          <p:cNvCxnSpPr>
            <a:cxnSpLocks/>
            <a:stCxn id="2" idx="2"/>
            <a:endCxn id="6" idx="0"/>
          </p:cNvCxnSpPr>
          <p:nvPr/>
        </p:nvCxnSpPr>
        <p:spPr>
          <a:xfrm>
            <a:off x="2111830" y="3015343"/>
            <a:ext cx="4207327" cy="10341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9A899A-FD48-9CA5-1127-882F6FE223D6}"/>
              </a:ext>
            </a:extLst>
          </p:cNvPr>
          <p:cNvCxnSpPr>
            <a:cxnSpLocks/>
          </p:cNvCxnSpPr>
          <p:nvPr/>
        </p:nvCxnSpPr>
        <p:spPr>
          <a:xfrm>
            <a:off x="5769430" y="2950029"/>
            <a:ext cx="4207327" cy="10341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85C71D-0639-3771-B66F-B8D74A2B3F15}"/>
              </a:ext>
            </a:extLst>
          </p:cNvPr>
          <p:cNvCxnSpPr>
            <a:cxnSpLocks/>
          </p:cNvCxnSpPr>
          <p:nvPr/>
        </p:nvCxnSpPr>
        <p:spPr>
          <a:xfrm flipH="1">
            <a:off x="2198914" y="2982686"/>
            <a:ext cx="7739745" cy="10994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5580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39772" y="263109"/>
            <a:ext cx="11431590" cy="6355405"/>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Nhóm 7">
            <a:extLst>
              <a:ext uri="{FF2B5EF4-FFF2-40B4-BE49-F238E27FC236}">
                <a16:creationId xmlns:a16="http://schemas.microsoft.com/office/drawing/2014/main" id="{9CBD3247-B761-4C7D-0BFC-0C715C09A299}"/>
              </a:ext>
            </a:extLst>
          </p:cNvPr>
          <p:cNvGrpSpPr/>
          <p:nvPr/>
        </p:nvGrpSpPr>
        <p:grpSpPr>
          <a:xfrm>
            <a:off x="508473" y="417440"/>
            <a:ext cx="2169414" cy="707886"/>
            <a:chOff x="1169225" y="243763"/>
            <a:chExt cx="2169414" cy="707886"/>
          </a:xfrm>
        </p:grpSpPr>
        <p:sp>
          <p:nvSpPr>
            <p:cNvPr id="3" name="TextBox 16">
              <a:extLst>
                <a:ext uri="{FF2B5EF4-FFF2-40B4-BE49-F238E27FC236}">
                  <a16:creationId xmlns:a16="http://schemas.microsoft.com/office/drawing/2014/main" id="{5DA06346-8270-6AD9-D986-A0D66A2B5300}"/>
                </a:ext>
              </a:extLst>
            </p:cNvPr>
            <p:cNvSpPr txBox="1"/>
            <p:nvPr/>
          </p:nvSpPr>
          <p:spPr>
            <a:xfrm>
              <a:off x="1898099" y="278812"/>
              <a:ext cx="1440540" cy="63094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vi-VN"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Oval 22">
              <a:extLst>
                <a:ext uri="{FF2B5EF4-FFF2-40B4-BE49-F238E27FC236}">
                  <a16:creationId xmlns:a16="http://schemas.microsoft.com/office/drawing/2014/main" id="{7C44F560-3CD2-1650-E268-DE3331B88910}"/>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23">
              <a:extLst>
                <a:ext uri="{FF2B5EF4-FFF2-40B4-BE49-F238E27FC236}">
                  <a16:creationId xmlns:a16="http://schemas.microsoft.com/office/drawing/2014/main" id="{DD9A2C48-A35A-CCB2-B510-246E8D028B58}"/>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8" name="Picture 7">
            <a:extLst>
              <a:ext uri="{FF2B5EF4-FFF2-40B4-BE49-F238E27FC236}">
                <a16:creationId xmlns:a16="http://schemas.microsoft.com/office/drawing/2014/main" id="{C6106B9C-0423-5029-86C7-30D04E3593AA}"/>
              </a:ext>
            </a:extLst>
          </p:cNvPr>
          <p:cNvPicPr>
            <a:picLocks noChangeAspect="1"/>
          </p:cNvPicPr>
          <p:nvPr/>
        </p:nvPicPr>
        <p:blipFill>
          <a:blip r:embed="rId4"/>
          <a:stretch>
            <a:fillRect/>
          </a:stretch>
        </p:blipFill>
        <p:spPr>
          <a:xfrm>
            <a:off x="7653337" y="1864859"/>
            <a:ext cx="3740922" cy="1792741"/>
          </a:xfrm>
          <a:prstGeom prst="rect">
            <a:avLst/>
          </a:prstGeom>
        </p:spPr>
      </p:pic>
      <p:grpSp>
        <p:nvGrpSpPr>
          <p:cNvPr id="10" name="Group 9">
            <a:extLst>
              <a:ext uri="{FF2B5EF4-FFF2-40B4-BE49-F238E27FC236}">
                <a16:creationId xmlns:a16="http://schemas.microsoft.com/office/drawing/2014/main" id="{73E3426C-2600-80A0-E2F1-7588D3366428}"/>
              </a:ext>
            </a:extLst>
          </p:cNvPr>
          <p:cNvGrpSpPr/>
          <p:nvPr/>
        </p:nvGrpSpPr>
        <p:grpSpPr>
          <a:xfrm>
            <a:off x="740227" y="1034143"/>
            <a:ext cx="6683829" cy="2554545"/>
            <a:chOff x="718456" y="1676400"/>
            <a:chExt cx="6683829" cy="2554545"/>
          </a:xfrm>
        </p:grpSpPr>
        <p:sp>
          <p:nvSpPr>
            <p:cNvPr id="6" name="TextBox 5">
              <a:extLst>
                <a:ext uri="{FF2B5EF4-FFF2-40B4-BE49-F238E27FC236}">
                  <a16:creationId xmlns:a16="http://schemas.microsoft.com/office/drawing/2014/main" id="{7BBB5C4E-D798-7E7E-48E1-ED812FEED930}"/>
                </a:ext>
              </a:extLst>
            </p:cNvPr>
            <p:cNvSpPr txBox="1"/>
            <p:nvPr/>
          </p:nvSpPr>
          <p:spPr>
            <a:xfrm>
              <a:off x="718456" y="1676400"/>
              <a:ext cx="6683829" cy="2554545"/>
            </a:xfrm>
            <a:prstGeom prst="rect">
              <a:avLst/>
            </a:prstGeom>
            <a:noFill/>
          </p:spPr>
          <p:txBody>
            <a:bodyPr wrap="square" rtlCol="0">
              <a:spAutoFit/>
            </a:bodyPr>
            <a:lstStyle/>
            <a:p>
              <a:pPr algn="just"/>
              <a:r>
                <a:rPr lang="en-US" sz="3200" b="0" i="0" dirty="0" err="1">
                  <a:solidFill>
                    <a:srgbClr val="000000"/>
                  </a:solidFill>
                  <a:effectLst/>
                  <a:latin typeface="Cambria" panose="02040503050406030204" pitchFamily="18" charset="0"/>
                  <a:ea typeface="Cambria" panose="02040503050406030204" pitchFamily="18" charset="0"/>
                </a:rPr>
                <a:t>Một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máy</a:t>
              </a:r>
              <a:r>
                <a:rPr lang="en-US" sz="3200" b="0" i="0" dirty="0">
                  <a:solidFill>
                    <a:srgbClr val="000000"/>
                  </a:solidFill>
                  <a:effectLst/>
                  <a:latin typeface="Cambria" panose="02040503050406030204" pitchFamily="18" charset="0"/>
                  <a:ea typeface="Cambria" panose="02040503050406030204" pitchFamily="18" charset="0"/>
                </a:rPr>
                <a:t> bay </a:t>
              </a:r>
              <a:r>
                <a:rPr lang="en-US" sz="3200" b="0" i="0" dirty="0" err="1">
                  <a:solidFill>
                    <a:srgbClr val="000000"/>
                  </a:solidFill>
                  <a:effectLst/>
                  <a:latin typeface="Cambria" panose="02040503050406030204" pitchFamily="18" charset="0"/>
                  <a:ea typeface="Cambria" panose="02040503050406030204" pitchFamily="18" charset="0"/>
                </a:rPr>
                <a:t>thực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hiện</a:t>
              </a:r>
              <a:r>
                <a:rPr lang="en-US" sz="3200" b="0" i="0" dirty="0">
                  <a:solidFill>
                    <a:srgbClr val="000000"/>
                  </a:solidFill>
                  <a:effectLst/>
                  <a:latin typeface="Cambria" panose="02040503050406030204" pitchFamily="18" charset="0"/>
                  <a:ea typeface="Cambria" panose="02040503050406030204" pitchFamily="18" charset="0"/>
                </a:rPr>
                <a:t> 400 </a:t>
              </a:r>
              <a:r>
                <a:rPr lang="en-US" sz="3200" b="0" i="0" dirty="0" err="1">
                  <a:solidFill>
                    <a:srgbClr val="000000"/>
                  </a:solidFill>
                  <a:effectLst/>
                  <a:latin typeface="Cambria" panose="02040503050406030204" pitchFamily="18" charset="0"/>
                  <a:ea typeface="Cambria" panose="02040503050406030204" pitchFamily="18" charset="0"/>
                </a:rPr>
                <a:t>chuyến</a:t>
              </a:r>
              <a:r>
                <a:rPr lang="en-US" sz="3200" b="0" i="0" dirty="0">
                  <a:solidFill>
                    <a:srgbClr val="000000"/>
                  </a:solidFill>
                  <a:effectLst/>
                  <a:latin typeface="Cambria" panose="02040503050406030204" pitchFamily="18" charset="0"/>
                  <a:ea typeface="Cambria" panose="02040503050406030204" pitchFamily="18" charset="0"/>
                </a:rPr>
                <a:t> bay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máy</a:t>
              </a:r>
              <a:r>
                <a:rPr lang="en-US" sz="3200" b="0" i="0" dirty="0">
                  <a:solidFill>
                    <a:srgbClr val="000000"/>
                  </a:solidFill>
                  <a:effectLst/>
                  <a:latin typeface="Cambria" panose="02040503050406030204" pitchFamily="18" charset="0"/>
                  <a:ea typeface="Cambria" panose="02040503050406030204" pitchFamily="18" charset="0"/>
                </a:rPr>
                <a:t> bay </a:t>
              </a:r>
              <a:r>
                <a:rPr lang="en-US" sz="3200" b="0" i="0" dirty="0" err="1">
                  <a:solidFill>
                    <a:srgbClr val="000000"/>
                  </a:solidFill>
                  <a:effectLst/>
                  <a:latin typeface="Cambria" panose="02040503050406030204" pitchFamily="18" charset="0"/>
                  <a:ea typeface="Cambria" panose="02040503050406030204" pitchFamily="18" charset="0"/>
                </a:rPr>
                <a:t>bắt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đầu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hoạt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động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từ</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ngày</a:t>
              </a:r>
              <a:r>
                <a:rPr lang="en-US" sz="3200" b="0" i="0" dirty="0">
                  <a:solidFill>
                    <a:srgbClr val="000000"/>
                  </a:solidFill>
                  <a:effectLst/>
                  <a:latin typeface="Cambria" panose="02040503050406030204" pitchFamily="18" charset="0"/>
                  <a:ea typeface="Cambria" panose="02040503050406030204" pitchFamily="18" charset="0"/>
                </a:rPr>
                <a:t> 1 </a:t>
              </a:r>
              <a:r>
                <a:rPr lang="en-US" sz="3200" b="0" i="0" dirty="0" err="1">
                  <a:solidFill>
                    <a:srgbClr val="000000"/>
                  </a:solidFill>
                  <a:effectLst/>
                  <a:latin typeface="Cambria" panose="02040503050406030204" pitchFamily="18" charset="0"/>
                  <a:ea typeface="Cambria" panose="02040503050406030204" pitchFamily="18" charset="0"/>
                </a:rPr>
                <a:t>tháng</a:t>
              </a:r>
              <a:r>
                <a:rPr lang="en-US" sz="3200" b="0" i="0" dirty="0">
                  <a:solidFill>
                    <a:srgbClr val="000000"/>
                  </a:solidFill>
                  <a:effectLst/>
                  <a:latin typeface="Cambria" panose="02040503050406030204" pitchFamily="18" charset="0"/>
                  <a:ea typeface="Cambria" panose="02040503050406030204" pitchFamily="18" charset="0"/>
                </a:rPr>
                <a:t> 1 </a:t>
              </a:r>
              <a:r>
                <a:rPr lang="en-US" sz="3200" b="0" i="0" dirty="0" err="1">
                  <a:solidFill>
                    <a:srgbClr val="000000"/>
                  </a:solidFill>
                  <a:effectLst/>
                  <a:latin typeface="Cambria" panose="02040503050406030204" pitchFamily="18" charset="0"/>
                  <a:ea typeface="Cambria" panose="02040503050406030204" pitchFamily="18" charset="0"/>
                </a:rPr>
                <a:t>năm</a:t>
              </a:r>
              <a:r>
                <a:rPr lang="en-US" sz="3200" b="0" i="0" dirty="0">
                  <a:solidFill>
                    <a:srgbClr val="000000"/>
                  </a:solidFill>
                  <a:effectLst/>
                  <a:latin typeface="Cambria" panose="02040503050406030204" pitchFamily="18" charset="0"/>
                  <a:ea typeface="Cambria" panose="02040503050406030204" pitchFamily="18" charset="0"/>
                </a:rPr>
                <a:t> 2001 </a:t>
              </a:r>
              <a:r>
                <a:rPr lang="en-US" sz="3200" b="0" i="0" dirty="0" err="1">
                  <a:solidFill>
                    <a:srgbClr val="000000"/>
                  </a:solidFill>
                  <a:effectLst/>
                  <a:latin typeface="Cambria" panose="02040503050406030204" pitchFamily="18" charset="0"/>
                  <a:ea typeface="Cambria" panose="02040503050406030204" pitchFamily="18" charset="0"/>
                </a:rPr>
                <a:t>đến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năm</a:t>
              </a:r>
              <a:r>
                <a:rPr lang="en-US" sz="3200" b="0" i="0" dirty="0">
                  <a:solidFill>
                    <a:srgbClr val="000000"/>
                  </a:solidFill>
                  <a:effectLst/>
                  <a:latin typeface="Cambria" panose="02040503050406030204" pitchFamily="18" charset="0"/>
                  <a:ea typeface="Cambria" panose="02040503050406030204" pitchFamily="18" charset="0"/>
                </a:rPr>
                <a:t> 2009. </a:t>
              </a:r>
              <a:r>
                <a:rPr lang="en-US" sz="3200" b="0" i="0" dirty="0" err="1">
                  <a:solidFill>
                    <a:srgbClr val="000000"/>
                  </a:solidFill>
                  <a:effectLst/>
                  <a:latin typeface="Cambria" panose="02040503050406030204" pitchFamily="18" charset="0"/>
                  <a:ea typeface="Cambria" panose="02040503050406030204" pitchFamily="18" charset="0"/>
                </a:rPr>
                <a:t>Vậy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máy</a:t>
              </a:r>
              <a:r>
                <a:rPr lang="en-US" sz="3200" b="0" i="0" dirty="0">
                  <a:solidFill>
                    <a:srgbClr val="000000"/>
                  </a:solidFill>
                  <a:effectLst/>
                  <a:latin typeface="Cambria" panose="02040503050406030204" pitchFamily="18" charset="0"/>
                  <a:ea typeface="Cambria" panose="02040503050406030204" pitchFamily="18" charset="0"/>
                </a:rPr>
                <a:t> bay </a:t>
              </a:r>
              <a:r>
                <a:rPr lang="en-US" sz="3200" b="0" i="0" dirty="0" err="1">
                  <a:solidFill>
                    <a:srgbClr val="000000"/>
                  </a:solidFill>
                  <a:effectLst/>
                  <a:latin typeface="Cambria" panose="02040503050406030204" pitchFamily="18" charset="0"/>
                  <a:ea typeface="Cambria" panose="02040503050406030204" pitchFamily="18" charset="0"/>
                </a:rPr>
                <a:t>đã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thực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hiện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chuyến</a:t>
              </a:r>
              <a:r>
                <a:rPr lang="en-US" sz="3200" b="0" i="0" dirty="0">
                  <a:solidFill>
                    <a:srgbClr val="000000"/>
                  </a:solidFill>
                  <a:effectLst/>
                  <a:latin typeface="Cambria" panose="02040503050406030204" pitchFamily="18" charset="0"/>
                  <a:ea typeface="Cambria" panose="02040503050406030204" pitchFamily="18" charset="0"/>
                </a:rPr>
                <a:t> bay.</a:t>
              </a:r>
              <a:endParaRPr lang="en-US" sz="3200" dirty="0">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5DCCDDEE-80F2-A3C3-3717-D0E55DF24AE0}"/>
                </a:ext>
              </a:extLst>
            </p:cNvPr>
            <p:cNvSpPr/>
            <p:nvPr/>
          </p:nvSpPr>
          <p:spPr>
            <a:xfrm>
              <a:off x="4604657" y="3712029"/>
              <a:ext cx="500743" cy="446314"/>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grpSp>
      <p:sp>
        <p:nvSpPr>
          <p:cNvPr id="11" name="TextBox 10">
            <a:extLst>
              <a:ext uri="{FF2B5EF4-FFF2-40B4-BE49-F238E27FC236}">
                <a16:creationId xmlns:a16="http://schemas.microsoft.com/office/drawing/2014/main" id="{ECEA2F75-4FDA-6B47-F018-CCB8C96F4724}"/>
              </a:ext>
            </a:extLst>
          </p:cNvPr>
          <p:cNvSpPr txBox="1"/>
          <p:nvPr/>
        </p:nvSpPr>
        <p:spPr>
          <a:xfrm>
            <a:off x="1121229" y="3690257"/>
            <a:ext cx="10352314" cy="2899320"/>
          </a:xfrm>
          <a:prstGeom prst="rect">
            <a:avLst/>
          </a:prstGeom>
          <a:noFill/>
        </p:spPr>
        <p:txBody>
          <a:bodyPr wrap="square" rtlCol="0">
            <a:spAutoFit/>
          </a:bodyPr>
          <a:lstStyle/>
          <a:p>
            <a:pPr marL="0" marR="0" algn="ctr">
              <a:lnSpc>
                <a:spcPct val="110000"/>
              </a:lnSpc>
              <a:spcBef>
                <a:spcPts val="0"/>
              </a:spcBef>
              <a:spcAft>
                <a:spcPts val="0"/>
              </a:spcAft>
            </a:pPr>
            <a:r>
              <a:rPr lang="vi-VN" sz="2800" b="1" u="sng" dirty="0">
                <a:solidFill>
                  <a:srgbClr val="FF0000"/>
                </a:solidFill>
                <a:effectLst/>
                <a:latin typeface="Cambria" panose="02040503050406030204" pitchFamily="18" charset="0"/>
                <a:ea typeface="Cambria" panose="02040503050406030204" pitchFamily="18" charset="0"/>
              </a:rPr>
              <a:t>Bài giải</a:t>
            </a:r>
            <a:r>
              <a:rPr lang="en-US" sz="2800" b="1" u="sng" dirty="0">
                <a:solidFill>
                  <a:srgbClr val="FF0000"/>
                </a:solidFill>
                <a:effectLst/>
                <a:latin typeface="Cambria" panose="02040503050406030204" pitchFamily="18" charset="0"/>
                <a:ea typeface="Cambria" panose="02040503050406030204" pitchFamily="18" charset="0"/>
              </a:rPr>
              <a:t>:</a:t>
            </a:r>
          </a:p>
          <a:p>
            <a:pPr marL="0" marR="0">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    Số năm từ ngày 1 tháng 1 năm 2001 đến hết năm 2009 là:</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2009 – 2001 = 8  (năm)</a:t>
            </a:r>
            <a:endParaRPr lang="en-US" sz="2800" b="1" dirty="0">
              <a:solidFill>
                <a:srgbClr val="FF0000"/>
              </a:solidFill>
              <a:effectLst/>
              <a:latin typeface="Cambria" panose="02040503050406030204" pitchFamily="18" charset="0"/>
              <a:ea typeface="Cambria" panose="02040503050406030204" pitchFamily="18" charset="0"/>
            </a:endParaRPr>
          </a:p>
          <a:p>
            <a:pPr marL="0" marR="0">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     Số chuyến bay máy bay đã thực hiện trong 8 năm là: </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400 x 8 = 3200 (chuyến bay)</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                      Đáp số: 3200 chuyến bay</a:t>
            </a:r>
            <a:endParaRPr lang="en-US" sz="28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8239413"/>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barn(inVertical)">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39772" y="263109"/>
            <a:ext cx="11431590" cy="6355405"/>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Nhóm 7">
            <a:extLst>
              <a:ext uri="{FF2B5EF4-FFF2-40B4-BE49-F238E27FC236}">
                <a16:creationId xmlns:a16="http://schemas.microsoft.com/office/drawing/2014/main" id="{9CBD3247-B761-4C7D-0BFC-0C715C09A299}"/>
              </a:ext>
            </a:extLst>
          </p:cNvPr>
          <p:cNvGrpSpPr/>
          <p:nvPr/>
        </p:nvGrpSpPr>
        <p:grpSpPr>
          <a:xfrm>
            <a:off x="508473" y="417440"/>
            <a:ext cx="10736470" cy="707886"/>
            <a:chOff x="1169225" y="243763"/>
            <a:chExt cx="10736470" cy="707886"/>
          </a:xfrm>
        </p:grpSpPr>
        <p:sp>
          <p:nvSpPr>
            <p:cNvPr id="3" name="TextBox 16">
              <a:extLst>
                <a:ext uri="{FF2B5EF4-FFF2-40B4-BE49-F238E27FC236}">
                  <a16:creationId xmlns:a16="http://schemas.microsoft.com/office/drawing/2014/main" id="{5DA06346-8270-6AD9-D986-A0D66A2B5300}"/>
                </a:ext>
              </a:extLst>
            </p:cNvPr>
            <p:cNvSpPr txBox="1"/>
            <p:nvPr/>
          </p:nvSpPr>
          <p:spPr>
            <a:xfrm>
              <a:off x="1898099" y="278812"/>
              <a:ext cx="10007596" cy="64633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nhuận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mà</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tháng</a:t>
              </a:r>
              <a:r>
                <a:rPr lang="en-US" sz="3600" b="0" i="0" dirty="0">
                  <a:solidFill>
                    <a:srgbClr val="000000"/>
                  </a:solidFill>
                  <a:effectLst/>
                  <a:latin typeface="Cambria" panose="02040503050406030204" pitchFamily="18" charset="0"/>
                  <a:ea typeface="Cambria" panose="02040503050406030204" pitchFamily="18" charset="0"/>
                </a:rPr>
                <a:t> Hai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29 </a:t>
              </a:r>
              <a:r>
                <a:rPr lang="en-US" sz="3600" b="0" i="0" dirty="0" err="1">
                  <a:solidFill>
                    <a:srgbClr val="000000"/>
                  </a:solidFill>
                  <a:effectLst/>
                  <a:latin typeface="Cambria" panose="02040503050406030204" pitchFamily="18" charset="0"/>
                  <a:ea typeface="Cambria" panose="02040503050406030204" pitchFamily="18" charset="0"/>
                </a:rPr>
                <a:t>ngày</a:t>
              </a:r>
              <a:r>
                <a:rPr lang="en-US" sz="3600" b="0" i="0" dirty="0">
                  <a:solidFill>
                    <a:srgbClr val="000000"/>
                  </a:solidFill>
                  <a:effectLst/>
                  <a:latin typeface="Cambria" panose="02040503050406030204" pitchFamily="18" charset="0"/>
                  <a:ea typeface="Cambria" panose="02040503050406030204" pitchFamily="18" charset="0"/>
                </a:rPr>
                <a:t>.</a:t>
              </a:r>
              <a:endPar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Oval 22">
              <a:extLst>
                <a:ext uri="{FF2B5EF4-FFF2-40B4-BE49-F238E27FC236}">
                  <a16:creationId xmlns:a16="http://schemas.microsoft.com/office/drawing/2014/main" id="{7C44F560-3CD2-1650-E268-DE3331B88910}"/>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23">
              <a:extLst>
                <a:ext uri="{FF2B5EF4-FFF2-40B4-BE49-F238E27FC236}">
                  <a16:creationId xmlns:a16="http://schemas.microsoft.com/office/drawing/2014/main" id="{DD9A2C48-A35A-CCB2-B510-246E8D028B58}"/>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id="{C66925C3-A5B3-76E9-5699-918F5BB4E841}"/>
              </a:ext>
            </a:extLst>
          </p:cNvPr>
          <p:cNvSpPr txBox="1"/>
          <p:nvPr/>
        </p:nvSpPr>
        <p:spPr>
          <a:xfrm>
            <a:off x="631371" y="1447800"/>
            <a:ext cx="11016343" cy="2862322"/>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Biết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rằng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các</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nhuận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thế</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kỉ</a:t>
            </a:r>
            <a:r>
              <a:rPr lang="en-US" sz="3600" b="0" i="0" dirty="0">
                <a:solidFill>
                  <a:srgbClr val="000000"/>
                </a:solidFill>
                <a:effectLst/>
                <a:latin typeface="Cambria" panose="02040503050406030204" pitchFamily="18" charset="0"/>
                <a:ea typeface="Cambria" panose="02040503050406030204" pitchFamily="18" charset="0"/>
              </a:rPr>
              <a:t> XXI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2004, 2008, 2012, …, 2096.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thế</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kỉ</a:t>
            </a:r>
            <a:r>
              <a:rPr lang="en-US" sz="3600" b="0" i="0" dirty="0">
                <a:solidFill>
                  <a:srgbClr val="000000"/>
                </a:solidFill>
                <a:effectLst/>
                <a:latin typeface="Cambria" panose="02040503050406030204" pitchFamily="18" charset="0"/>
                <a:ea typeface="Cambria" panose="02040503050406030204" pitchFamily="18" charset="0"/>
              </a:rPr>
              <a:t> XXI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bao </a:t>
            </a:r>
            <a:r>
              <a:rPr lang="en-US" sz="3600" b="0" i="0" dirty="0" err="1">
                <a:solidFill>
                  <a:srgbClr val="000000"/>
                </a:solidFill>
                <a:effectLst/>
                <a:latin typeface="Cambria" panose="02040503050406030204" pitchFamily="18" charset="0"/>
                <a:ea typeface="Cambria" panose="02040503050406030204" pitchFamily="18" charset="0"/>
              </a:rPr>
              <a:t>nhiêu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nhuận</a:t>
            </a:r>
            <a:r>
              <a:rPr lang="en-US" sz="3600" b="0" i="0" dirty="0">
                <a:solidFill>
                  <a:srgbClr val="000000"/>
                </a:solidFill>
                <a:effectLst/>
                <a:latin typeface="Cambria" panose="02040503050406030204" pitchFamily="18" charset="0"/>
                <a:ea typeface="Cambria" panose="02040503050406030204" pitchFamily="18" charset="0"/>
              </a:rPr>
              <a:t>?</a:t>
            </a:r>
          </a:p>
          <a:p>
            <a:pPr algn="just"/>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cuối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cùng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thế</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kỉ</a:t>
            </a:r>
            <a:r>
              <a:rPr lang="en-US" sz="3600" b="0" i="0" dirty="0">
                <a:solidFill>
                  <a:srgbClr val="000000"/>
                </a:solidFill>
                <a:effectLst/>
                <a:latin typeface="Cambria" panose="02040503050406030204" pitchFamily="18" charset="0"/>
                <a:ea typeface="Cambria" panose="02040503050406030204" pitchFamily="18" charset="0"/>
              </a:rPr>
              <a:t> XX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nhuận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nào</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72024047"/>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39772" y="263109"/>
            <a:ext cx="11431590" cy="6355405"/>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Nhóm 7">
            <a:extLst>
              <a:ext uri="{FF2B5EF4-FFF2-40B4-BE49-F238E27FC236}">
                <a16:creationId xmlns:a16="http://schemas.microsoft.com/office/drawing/2014/main" id="{9CBD3247-B761-4C7D-0BFC-0C715C09A299}"/>
              </a:ext>
            </a:extLst>
          </p:cNvPr>
          <p:cNvGrpSpPr/>
          <p:nvPr/>
        </p:nvGrpSpPr>
        <p:grpSpPr>
          <a:xfrm>
            <a:off x="508473" y="417440"/>
            <a:ext cx="10736470" cy="707886"/>
            <a:chOff x="1169225" y="243763"/>
            <a:chExt cx="10736470" cy="707886"/>
          </a:xfrm>
        </p:grpSpPr>
        <p:sp>
          <p:nvSpPr>
            <p:cNvPr id="3" name="TextBox 16">
              <a:extLst>
                <a:ext uri="{FF2B5EF4-FFF2-40B4-BE49-F238E27FC236}">
                  <a16:creationId xmlns:a16="http://schemas.microsoft.com/office/drawing/2014/main" id="{5DA06346-8270-6AD9-D986-A0D66A2B5300}"/>
                </a:ext>
              </a:extLst>
            </p:cNvPr>
            <p:cNvSpPr txBox="1"/>
            <p:nvPr/>
          </p:nvSpPr>
          <p:spPr>
            <a:xfrm>
              <a:off x="1898099" y="278812"/>
              <a:ext cx="10007596" cy="64633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tháng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Hai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có</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29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ngày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Oval 22">
              <a:extLst>
                <a:ext uri="{FF2B5EF4-FFF2-40B4-BE49-F238E27FC236}">
                  <a16:creationId xmlns:a16="http://schemas.microsoft.com/office/drawing/2014/main" id="{7C44F560-3CD2-1650-E268-DE3331B88910}"/>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23">
              <a:extLst>
                <a:ext uri="{FF2B5EF4-FFF2-40B4-BE49-F238E27FC236}">
                  <a16:creationId xmlns:a16="http://schemas.microsoft.com/office/drawing/2014/main" id="{DD9A2C48-A35A-CCB2-B510-246E8D028B58}"/>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id="{C66925C3-A5B3-76E9-5699-918F5BB4E841}"/>
              </a:ext>
            </a:extLst>
          </p:cNvPr>
          <p:cNvSpPr txBox="1"/>
          <p:nvPr/>
        </p:nvSpPr>
        <p:spPr>
          <a:xfrm>
            <a:off x="631371" y="1447800"/>
            <a:ext cx="11016343"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Biết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rằng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kỉ</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XXI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2004, 2008, 2012, …, 2096.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kỉ</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XXI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có</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bao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nhiêu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6" name="TextBox 5">
            <a:extLst>
              <a:ext uri="{FF2B5EF4-FFF2-40B4-BE49-F238E27FC236}">
                <a16:creationId xmlns:a16="http://schemas.microsoft.com/office/drawing/2014/main" id="{7E5B1DD0-7715-00F7-B30A-75D7528A4F38}"/>
              </a:ext>
            </a:extLst>
          </p:cNvPr>
          <p:cNvSpPr txBox="1"/>
          <p:nvPr/>
        </p:nvSpPr>
        <p:spPr>
          <a:xfrm>
            <a:off x="1121229" y="3690257"/>
            <a:ext cx="10352314" cy="1263808"/>
          </a:xfrm>
          <a:prstGeom prst="rect">
            <a:avLst/>
          </a:prstGeom>
          <a:noFill/>
        </p:spPr>
        <p:txBody>
          <a:bodyPr wrap="square" rtlCol="0">
            <a:spAutoFit/>
          </a:bodyPr>
          <a:lstStyle/>
          <a:p>
            <a:pPr algn="ctr">
              <a:lnSpc>
                <a:spcPct val="110000"/>
              </a:lnSpc>
            </a:pPr>
            <a:r>
              <a:rPr lang="vi-VN" sz="3600" b="1" dirty="0">
                <a:solidFill>
                  <a:srgbClr val="FF0000"/>
                </a:solidFill>
                <a:latin typeface="Cambria" panose="02040503050406030204" pitchFamily="18" charset="0"/>
                <a:ea typeface="Cambria" panose="02040503050406030204" pitchFamily="18" charset="0"/>
              </a:rPr>
              <a:t>Thế kỉ XXI có số năm nhuận là:</a:t>
            </a:r>
          </a:p>
          <a:p>
            <a:pPr algn="ctr">
              <a:lnSpc>
                <a:spcPct val="110000"/>
              </a:lnSpc>
            </a:pPr>
            <a:r>
              <a:rPr lang="vi-VN" sz="3600" b="1" dirty="0">
                <a:solidFill>
                  <a:srgbClr val="FF0000"/>
                </a:solidFill>
                <a:latin typeface="Cambria" panose="02040503050406030204" pitchFamily="18" charset="0"/>
                <a:ea typeface="Cambria" panose="02040503050406030204" pitchFamily="18" charset="0"/>
              </a:rPr>
              <a:t>(2096 – 2004) : 4 + 1 = 24 (năm)</a:t>
            </a:r>
            <a:endParaRPr lang="en-US" sz="36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197220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39772" y="263109"/>
            <a:ext cx="11431590" cy="6355405"/>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Nhóm 7">
            <a:extLst>
              <a:ext uri="{FF2B5EF4-FFF2-40B4-BE49-F238E27FC236}">
                <a16:creationId xmlns:a16="http://schemas.microsoft.com/office/drawing/2014/main" id="{9CBD3247-B761-4C7D-0BFC-0C715C09A299}"/>
              </a:ext>
            </a:extLst>
          </p:cNvPr>
          <p:cNvGrpSpPr/>
          <p:nvPr/>
        </p:nvGrpSpPr>
        <p:grpSpPr>
          <a:xfrm>
            <a:off x="508473" y="417440"/>
            <a:ext cx="10736470" cy="707886"/>
            <a:chOff x="1169225" y="243763"/>
            <a:chExt cx="10736470" cy="707886"/>
          </a:xfrm>
        </p:grpSpPr>
        <p:sp>
          <p:nvSpPr>
            <p:cNvPr id="3" name="TextBox 16">
              <a:extLst>
                <a:ext uri="{FF2B5EF4-FFF2-40B4-BE49-F238E27FC236}">
                  <a16:creationId xmlns:a16="http://schemas.microsoft.com/office/drawing/2014/main" id="{5DA06346-8270-6AD9-D986-A0D66A2B5300}"/>
                </a:ext>
              </a:extLst>
            </p:cNvPr>
            <p:cNvSpPr txBox="1"/>
            <p:nvPr/>
          </p:nvSpPr>
          <p:spPr>
            <a:xfrm>
              <a:off x="1898099" y="278812"/>
              <a:ext cx="10007596" cy="64633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tháng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Hai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có</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29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ngày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Oval 22">
              <a:extLst>
                <a:ext uri="{FF2B5EF4-FFF2-40B4-BE49-F238E27FC236}">
                  <a16:creationId xmlns:a16="http://schemas.microsoft.com/office/drawing/2014/main" id="{7C44F560-3CD2-1650-E268-DE3331B88910}"/>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23">
              <a:extLst>
                <a:ext uri="{FF2B5EF4-FFF2-40B4-BE49-F238E27FC236}">
                  <a16:creationId xmlns:a16="http://schemas.microsoft.com/office/drawing/2014/main" id="{DD9A2C48-A35A-CCB2-B510-246E8D028B58}"/>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id="{C66925C3-A5B3-76E9-5699-918F5BB4E841}"/>
              </a:ext>
            </a:extLst>
          </p:cNvPr>
          <p:cNvSpPr txBox="1"/>
          <p:nvPr/>
        </p:nvSpPr>
        <p:spPr>
          <a:xfrm>
            <a:off x="631371" y="1447800"/>
            <a:ext cx="1101634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cuối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cùng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kỉ</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XX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nào</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6" name="TextBox 5">
            <a:extLst>
              <a:ext uri="{FF2B5EF4-FFF2-40B4-BE49-F238E27FC236}">
                <a16:creationId xmlns:a16="http://schemas.microsoft.com/office/drawing/2014/main" id="{A52BEA94-F592-C8B1-B274-9FAC7C93276C}"/>
              </a:ext>
            </a:extLst>
          </p:cNvPr>
          <p:cNvSpPr txBox="1"/>
          <p:nvPr/>
        </p:nvSpPr>
        <p:spPr>
          <a:xfrm>
            <a:off x="990600" y="3331028"/>
            <a:ext cx="10352314" cy="1263808"/>
          </a:xfrm>
          <a:prstGeom prst="rect">
            <a:avLst/>
          </a:prstGeom>
          <a:noFill/>
        </p:spPr>
        <p:txBody>
          <a:bodyPr wrap="square" rtlCol="0">
            <a:spAutoFit/>
          </a:bodyPr>
          <a:lstStyle/>
          <a:p>
            <a:pPr algn="ctr">
              <a:lnSpc>
                <a:spcPct val="110000"/>
              </a:lnSpc>
            </a:pPr>
            <a:r>
              <a:rPr lang="vi-VN" sz="3600" b="1" dirty="0">
                <a:solidFill>
                  <a:srgbClr val="FF0000"/>
                </a:solidFill>
                <a:latin typeface="Cambria" panose="02040503050406030204" pitchFamily="18" charset="0"/>
                <a:ea typeface="Cambria" panose="02040503050406030204" pitchFamily="18" charset="0"/>
              </a:rPr>
              <a:t>Năm cuối cùng là năm nhuận của thế kỉ XX là năm 2000.</a:t>
            </a:r>
          </a:p>
        </p:txBody>
      </p:sp>
    </p:spTree>
    <p:extLst>
      <p:ext uri="{BB962C8B-B14F-4D97-AF65-F5344CB8AC3E}">
        <p14:creationId xmlns:p14="http://schemas.microsoft.com/office/powerpoint/2010/main" val="114184091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theme/theme1.xml><?xml version="1.0" encoding="utf-8"?>
<a:theme xmlns:a="http://schemas.openxmlformats.org/drawingml/2006/main" name="8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94</TotalTime>
  <Words>474</Words>
  <Application>Microsoft Office PowerPoint</Application>
  <PresentationFormat>Widescreen</PresentationFormat>
  <Paragraphs>66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等线</vt:lpstr>
      <vt:lpstr>#9Slide05 ButterScotch</vt:lpstr>
      <vt:lpstr>Arial</vt:lpstr>
      <vt:lpstr>Calibri</vt:lpstr>
      <vt:lpstr>Cambria</vt:lpstr>
      <vt:lpstr>8_Office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33</cp:revision>
  <dcterms:created xsi:type="dcterms:W3CDTF">2023-08-21T07:24:04Z</dcterms:created>
  <dcterms:modified xsi:type="dcterms:W3CDTF">2024-11-05T01:57:10Z</dcterms:modified>
  <cp:category>9Slide.vn</cp:category>
</cp:coreProperties>
</file>