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5" r:id="rId2"/>
    <p:sldId id="258" r:id="rId3"/>
    <p:sldId id="299" r:id="rId4"/>
    <p:sldId id="260" r:id="rId5"/>
    <p:sldId id="307" r:id="rId6"/>
    <p:sldId id="300" r:id="rId7"/>
    <p:sldId id="308" r:id="rId8"/>
    <p:sldId id="274" r:id="rId9"/>
    <p:sldId id="311" r:id="rId10"/>
    <p:sldId id="312" r:id="rId11"/>
    <p:sldId id="313" r:id="rId12"/>
    <p:sldId id="306" r:id="rId13"/>
    <p:sldId id="28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B1E29-7B55-4A76-9D99-4977E3DD0771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B6FB7-FDC3-47CE-80B1-55722114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6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9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8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5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9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8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2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5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98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1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5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1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6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8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68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3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8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4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16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0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21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16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1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0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2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9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2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5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5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3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6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8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417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45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783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374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6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6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7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7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9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FA854-04B1-4567-BCB8-C63BDE11BFF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E197-79DF-430E-9FCF-D2E6D54B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5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8" r:id="rId8"/>
    <p:sldLayoutId id="2147483692" r:id="rId9"/>
    <p:sldLayoutId id="2147483691" r:id="rId10"/>
    <p:sldLayoutId id="2147483689" r:id="rId11"/>
    <p:sldLayoutId id="2147483682" r:id="rId12"/>
    <p:sldLayoutId id="2147483699" r:id="rId13"/>
    <p:sldLayoutId id="2147483690" r:id="rId14"/>
    <p:sldLayoutId id="2147483683" r:id="rId15"/>
    <p:sldLayoutId id="2147483681" r:id="rId16"/>
    <p:sldLayoutId id="2147483680" r:id="rId17"/>
    <p:sldLayoutId id="2147483679" r:id="rId18"/>
    <p:sldLayoutId id="2147483678" r:id="rId19"/>
    <p:sldLayoutId id="2147483677" r:id="rId20"/>
    <p:sldLayoutId id="2147483676" r:id="rId21"/>
    <p:sldLayoutId id="2147483675" r:id="rId22"/>
    <p:sldLayoutId id="2147483669" r:id="rId23"/>
    <p:sldLayoutId id="2147483668" r:id="rId24"/>
    <p:sldLayoutId id="2147483667" r:id="rId25"/>
    <p:sldLayoutId id="2147483666" r:id="rId26"/>
    <p:sldLayoutId id="2147483663" r:id="rId27"/>
    <p:sldLayoutId id="2147483662" r:id="rId28"/>
    <p:sldLayoutId id="2147483661" r:id="rId29"/>
    <p:sldLayoutId id="2147483650" r:id="rId30"/>
    <p:sldLayoutId id="2147483695" r:id="rId31"/>
    <p:sldLayoutId id="2147483686" r:id="rId32"/>
    <p:sldLayoutId id="2147483672" r:id="rId33"/>
    <p:sldLayoutId id="2147483651" r:id="rId34"/>
    <p:sldLayoutId id="2147483652" r:id="rId35"/>
    <p:sldLayoutId id="2147483653" r:id="rId36"/>
    <p:sldLayoutId id="2147483654" r:id="rId37"/>
    <p:sldLayoutId id="2147483655" r:id="rId38"/>
    <p:sldLayoutId id="2147483697" r:id="rId39"/>
    <p:sldLayoutId id="2147483696" r:id="rId40"/>
    <p:sldLayoutId id="2147483694" r:id="rId41"/>
    <p:sldLayoutId id="2147483693" r:id="rId42"/>
    <p:sldLayoutId id="2147483688" r:id="rId43"/>
    <p:sldLayoutId id="2147483687" r:id="rId44"/>
    <p:sldLayoutId id="2147483685" r:id="rId45"/>
    <p:sldLayoutId id="2147483684" r:id="rId46"/>
    <p:sldLayoutId id="2147483674" r:id="rId47"/>
    <p:sldLayoutId id="2147483673" r:id="rId48"/>
    <p:sldLayoutId id="2147483671" r:id="rId49"/>
    <p:sldLayoutId id="2147483670" r:id="rId50"/>
    <p:sldLayoutId id="2147483665" r:id="rId51"/>
    <p:sldLayoutId id="2147483664" r:id="rId52"/>
    <p:sldLayoutId id="2147483656" r:id="rId53"/>
    <p:sldLayoutId id="2147483657" r:id="rId54"/>
    <p:sldLayoutId id="2147483658" r:id="rId55"/>
    <p:sldLayoutId id="2147483659" r:id="rId56"/>
    <p:sldLayoutId id="2147483706" r:id="rId5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258355" y="2824390"/>
            <a:ext cx="562806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5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5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140254" y="3118691"/>
            <a:ext cx="97536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23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1424392" y="4572"/>
            <a:ext cx="93615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2" y="4572"/>
            <a:ext cx="9361503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35024" y="5157216"/>
            <a:ext cx="6080760" cy="158191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t="22724" r="23875" b="20684"/>
          <a:stretch/>
        </p:blipFill>
        <p:spPr>
          <a:xfrm>
            <a:off x="128789" y="1472184"/>
            <a:ext cx="12063211" cy="382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479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11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7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2171" y="464458"/>
            <a:ext cx="10842171" cy="5239657"/>
            <a:chOff x="812800" y="696686"/>
            <a:chExt cx="10014856" cy="43978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1069" t="28125" r="12295" b="12549"/>
            <a:stretch/>
          </p:blipFill>
          <p:spPr>
            <a:xfrm>
              <a:off x="856341" y="725714"/>
              <a:ext cx="9971315" cy="43397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12800" y="696686"/>
              <a:ext cx="3135086" cy="217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91314" y="4862286"/>
              <a:ext cx="5936342" cy="232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55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76"/>
            <a:ext cx="12122443" cy="6897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2988" y="1971549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5400" b="1" noProof="0" smtClean="0">
                <a:solidFill>
                  <a:schemeClr val="bg1"/>
                </a:solidFill>
                <a:latin typeface="UTM Avo" panose="02040603050506020204" pitchFamily="18" charset="0"/>
              </a:rPr>
              <a:t>51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5400" b="1" smtClean="0">
                <a:solidFill>
                  <a:schemeClr val="bg1"/>
                </a:solidFill>
                <a:latin typeface="UTM Avo" panose="02040603050506020204" pitchFamily="18" charset="0"/>
              </a:rPr>
              <a:t>Ôn tập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572"/>
            <a:ext cx="12192000" cy="578643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459038" y="3662454"/>
            <a:ext cx="5782242" cy="12478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35310" y="3662454"/>
            <a:ext cx="1932618" cy="124787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565392" y="3658739"/>
            <a:ext cx="2002536" cy="124787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762983" y="3666169"/>
            <a:ext cx="5616981" cy="117100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4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00"/>
          <a:stretch/>
        </p:blipFill>
        <p:spPr>
          <a:xfrm>
            <a:off x="1415248" y="0"/>
            <a:ext cx="9361503" cy="510235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523046" y="1008272"/>
            <a:ext cx="137483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092110" y="1527615"/>
            <a:ext cx="141765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11010" y="1985937"/>
            <a:ext cx="96049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812901" y="2016546"/>
            <a:ext cx="121883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955287" y="2966606"/>
            <a:ext cx="114122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637580" y="3451238"/>
            <a:ext cx="136749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006917" y="4431906"/>
            <a:ext cx="96758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4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6"/>
          <a:stretch/>
        </p:blipFill>
        <p:spPr>
          <a:xfrm>
            <a:off x="1424392" y="4572"/>
            <a:ext cx="9361503" cy="515264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031211" y="1101852"/>
            <a:ext cx="301752" cy="3017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1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39438" y="950976"/>
            <a:ext cx="301752" cy="3017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36827" y="1495044"/>
            <a:ext cx="301752" cy="3017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31211" y="2093976"/>
            <a:ext cx="301752" cy="3017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31211" y="2523744"/>
            <a:ext cx="301752" cy="3017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31211" y="2994660"/>
            <a:ext cx="301752" cy="3017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26106" y="2967228"/>
            <a:ext cx="301752" cy="3017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72794" y="3360420"/>
            <a:ext cx="301752" cy="3017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8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31211" y="4027932"/>
            <a:ext cx="301752" cy="3017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9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807804" y="4402836"/>
            <a:ext cx="748565" cy="5303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10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7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3"/>
          <a:stretch/>
        </p:blipFill>
        <p:spPr>
          <a:xfrm>
            <a:off x="1424392" y="4572"/>
            <a:ext cx="9361503" cy="510692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031211" y="1101852"/>
            <a:ext cx="301752" cy="3017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1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31211" y="2523744"/>
            <a:ext cx="301752" cy="3017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5143356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44</Words>
  <Application>Microsoft Office PowerPoint</Application>
  <PresentationFormat>Custom</PresentationFormat>
  <Paragraphs>20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21</cp:revision>
  <dcterms:created xsi:type="dcterms:W3CDTF">2021-10-26T14:30:10Z</dcterms:created>
  <dcterms:modified xsi:type="dcterms:W3CDTF">2024-10-07T11:03:50Z</dcterms:modified>
</cp:coreProperties>
</file>