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9" r:id="rId2"/>
    <p:sldId id="290" r:id="rId3"/>
    <p:sldId id="291" r:id="rId4"/>
    <p:sldId id="293" r:id="rId5"/>
    <p:sldId id="297" r:id="rId6"/>
    <p:sldId id="295" r:id="rId7"/>
    <p:sldId id="270" r:id="rId8"/>
    <p:sldId id="296" r:id="rId9"/>
    <p:sldId id="278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3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5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9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8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0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3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8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2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4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2" r:id="rId3"/>
    <p:sldLayoutId id="2147483689" r:id="rId4"/>
    <p:sldLayoutId id="2147483682" r:id="rId5"/>
    <p:sldLayoutId id="2147483681" r:id="rId6"/>
    <p:sldLayoutId id="2147483673" r:id="rId7"/>
    <p:sldLayoutId id="2147483672" r:id="rId8"/>
    <p:sldLayoutId id="2147483662" r:id="rId9"/>
    <p:sldLayoutId id="2147483661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96" r:id="rId16"/>
    <p:sldLayoutId id="2147483695" r:id="rId17"/>
    <p:sldLayoutId id="2147483694" r:id="rId18"/>
    <p:sldLayoutId id="2147483693" r:id="rId19"/>
    <p:sldLayoutId id="2147483691" r:id="rId20"/>
    <p:sldLayoutId id="2147483690" r:id="rId21"/>
    <p:sldLayoutId id="2147483688" r:id="rId22"/>
    <p:sldLayoutId id="2147483687" r:id="rId23"/>
    <p:sldLayoutId id="2147483686" r:id="rId24"/>
    <p:sldLayoutId id="2147483685" r:id="rId25"/>
    <p:sldLayoutId id="2147483684" r:id="rId26"/>
    <p:sldLayoutId id="2147483683" r:id="rId27"/>
    <p:sldLayoutId id="2147483680" r:id="rId28"/>
    <p:sldLayoutId id="2147483679" r:id="rId29"/>
    <p:sldLayoutId id="2147483678" r:id="rId30"/>
    <p:sldLayoutId id="2147483677" r:id="rId31"/>
    <p:sldLayoutId id="2147483676" r:id="rId32"/>
    <p:sldLayoutId id="2147483675" r:id="rId33"/>
    <p:sldLayoutId id="2147483674" r:id="rId34"/>
    <p:sldLayoutId id="2147483671" r:id="rId35"/>
    <p:sldLayoutId id="2147483670" r:id="rId36"/>
    <p:sldLayoutId id="2147483669" r:id="rId37"/>
    <p:sldLayoutId id="2147483668" r:id="rId38"/>
    <p:sldLayoutId id="2147483664" r:id="rId39"/>
    <p:sldLayoutId id="2147483663" r:id="rId40"/>
    <p:sldLayoutId id="2147483656" r:id="rId41"/>
    <p:sldLayoutId id="2147483657" r:id="rId42"/>
    <p:sldLayoutId id="2147483658" r:id="rId43"/>
    <p:sldLayoutId id="2147483659" r:id="rId44"/>
    <p:sldLayoutId id="2147483667" r:id="rId45"/>
    <p:sldLayoutId id="2147483666" r:id="rId46"/>
    <p:sldLayoutId id="2147483665" r:id="rId47"/>
    <p:sldLayoutId id="2147483697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258355" y="2824390"/>
            <a:ext cx="562806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5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5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299168" y="3058413"/>
            <a:ext cx="97536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op 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18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r="6451" b="8982"/>
          <a:stretch/>
        </p:blipFill>
        <p:spPr>
          <a:xfrm>
            <a:off x="1252728" y="0"/>
            <a:ext cx="9696336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03036" y="1388001"/>
            <a:ext cx="19705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99993" y="1415142"/>
            <a:ext cx="6146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78017" y="2861781"/>
            <a:ext cx="1245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80813" y="1415142"/>
            <a:ext cx="9575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50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r="6451" b="8982"/>
          <a:stretch/>
        </p:blipFill>
        <p:spPr>
          <a:xfrm>
            <a:off x="1252728" y="0"/>
            <a:ext cx="9696336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91185" y="92778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5953" y="86072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9086" y="135367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87887" y="134389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1185" y="185557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1185" y="236133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r="6451" b="8982"/>
          <a:stretch/>
        </p:blipFill>
        <p:spPr>
          <a:xfrm>
            <a:off x="1252728" y="0"/>
            <a:ext cx="9696336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68637" y="1012625"/>
            <a:ext cx="3273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8637" y="2025250"/>
            <a:ext cx="3273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r="6451" b="8982"/>
          <a:stretch/>
        </p:blipFill>
        <p:spPr>
          <a:xfrm>
            <a:off x="1252728" y="0"/>
            <a:ext cx="9696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301"/>
            <a:ext cx="8982242" cy="2753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66122" y="2590015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UTM Avo" panose="02040603050506020204" pitchFamily="18" charset="0"/>
              </a:rPr>
              <a:t>chả nghe.</a:t>
            </a:r>
            <a:endParaRPr lang="en-US" sz="28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2463" y="3556229"/>
            <a:ext cx="5743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UTM Avo" panose="02040603050506020204" pitchFamily="18" charset="0"/>
              </a:rPr>
              <a:t>bà chủ xếp đò từ lừa qua ngựa.</a:t>
            </a:r>
            <a:endParaRPr lang="en-US" sz="28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4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2" t="21415" r="14329" b="30299"/>
          <a:stretch/>
        </p:blipFill>
        <p:spPr>
          <a:xfrm>
            <a:off x="188536" y="1036949"/>
            <a:ext cx="11044054" cy="263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479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865487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49</Words>
  <Application>Microsoft Office PowerPoint</Application>
  <PresentationFormat>Custom</PresentationFormat>
  <Paragraphs>15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17</cp:revision>
  <dcterms:created xsi:type="dcterms:W3CDTF">2021-11-07T09:12:58Z</dcterms:created>
  <dcterms:modified xsi:type="dcterms:W3CDTF">2024-10-07T11:02:24Z</dcterms:modified>
</cp:coreProperties>
</file>