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0" r:id="rId3"/>
    <p:sldId id="291" r:id="rId4"/>
    <p:sldId id="292" r:id="rId5"/>
    <p:sldId id="293" r:id="rId6"/>
    <p:sldId id="294" r:id="rId7"/>
    <p:sldId id="295" r:id="rId8"/>
    <p:sldId id="270" r:id="rId9"/>
    <p:sldId id="296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  <p:sldLayoutId id="2147483689" r:id="rId4"/>
    <p:sldLayoutId id="2147483682" r:id="rId5"/>
    <p:sldLayoutId id="2147483681" r:id="rId6"/>
    <p:sldLayoutId id="2147483673" r:id="rId7"/>
    <p:sldLayoutId id="2147483672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96" r:id="rId16"/>
    <p:sldLayoutId id="2147483695" r:id="rId17"/>
    <p:sldLayoutId id="2147483694" r:id="rId18"/>
    <p:sldLayoutId id="2147483693" r:id="rId19"/>
    <p:sldLayoutId id="2147483691" r:id="rId20"/>
    <p:sldLayoutId id="2147483690" r:id="rId21"/>
    <p:sldLayoutId id="2147483688" r:id="rId22"/>
    <p:sldLayoutId id="2147483687" r:id="rId23"/>
    <p:sldLayoutId id="2147483686" r:id="rId24"/>
    <p:sldLayoutId id="2147483685" r:id="rId25"/>
    <p:sldLayoutId id="2147483684" r:id="rId26"/>
    <p:sldLayoutId id="2147483683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1" r:id="rId35"/>
    <p:sldLayoutId id="2147483670" r:id="rId36"/>
    <p:sldLayoutId id="2147483669" r:id="rId37"/>
    <p:sldLayoutId id="2147483668" r:id="rId38"/>
    <p:sldLayoutId id="2147483664" r:id="rId39"/>
    <p:sldLayoutId id="2147483663" r:id="rId40"/>
    <p:sldLayoutId id="2147483656" r:id="rId41"/>
    <p:sldLayoutId id="2147483657" r:id="rId42"/>
    <p:sldLayoutId id="2147483658" r:id="rId43"/>
    <p:sldLayoutId id="2147483659" r:id="rId44"/>
    <p:sldLayoutId id="2147483667" r:id="rId45"/>
    <p:sldLayoutId id="2147483666" r:id="rId46"/>
    <p:sldLayoutId id="2147483665" r:id="rId47"/>
    <p:sldLayoutId id="214748369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258355" y="2824390"/>
            <a:ext cx="562806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168" y="3058413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479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39" t="28323" r="28359" b="10566"/>
          <a:stretch/>
        </p:blipFill>
        <p:spPr>
          <a:xfrm>
            <a:off x="1582057" y="0"/>
            <a:ext cx="9027886" cy="68319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176772" y="2210961"/>
            <a:ext cx="90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47744" y="3618847"/>
            <a:ext cx="1617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07401" y="3154389"/>
            <a:ext cx="1051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39" t="28323" r="28359" b="10566"/>
          <a:stretch/>
        </p:blipFill>
        <p:spPr>
          <a:xfrm>
            <a:off x="1582057" y="0"/>
            <a:ext cx="9027886" cy="6831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2286" y="133313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286" y="18040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286" y="22564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2286" y="27209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286" y="31853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2286" y="364983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286" y="410443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2286" y="45590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2286" y="501363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9363" y="5501533"/>
            <a:ext cx="48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39" t="28323" r="28359" b="10566"/>
          <a:stretch/>
        </p:blipFill>
        <p:spPr>
          <a:xfrm>
            <a:off x="1582057" y="0"/>
            <a:ext cx="9027886" cy="6831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2286" y="133313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286" y="22564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286" y="31853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286" y="410443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2286" y="501363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39" t="28323" r="28359" b="10566"/>
          <a:stretch/>
        </p:blipFill>
        <p:spPr>
          <a:xfrm>
            <a:off x="1582057" y="0"/>
            <a:ext cx="9027886" cy="6831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2286" y="1333137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286" y="3185381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39" t="28323" r="28359" b="10566"/>
          <a:stretch/>
        </p:blipFill>
        <p:spPr>
          <a:xfrm>
            <a:off x="1582057" y="0"/>
            <a:ext cx="9027886" cy="68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017"/>
            <a:ext cx="12192000" cy="4263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0" y="2359152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gã cọp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680" y="2905779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quả na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1240" y="2359152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ốm o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9800" y="2905779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hốp pháp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8466" y="4048779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083" y="4636007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la to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7781" y="4048779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cụ rùa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1986" y="4617719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ô thỏ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500" t="37867" r="14875" b="31600"/>
          <a:stretch/>
        </p:blipFill>
        <p:spPr>
          <a:xfrm>
            <a:off x="0" y="1551129"/>
            <a:ext cx="12186285" cy="34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865487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61</Words>
  <Application>Microsoft Office PowerPoint</Application>
  <PresentationFormat>Custom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17</cp:revision>
  <dcterms:created xsi:type="dcterms:W3CDTF">2021-11-07T09:12:58Z</dcterms:created>
  <dcterms:modified xsi:type="dcterms:W3CDTF">2024-10-07T11:09:47Z</dcterms:modified>
</cp:coreProperties>
</file>