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2" r:id="rId2"/>
    <p:sldId id="258" r:id="rId3"/>
    <p:sldId id="260" r:id="rId4"/>
    <p:sldId id="261" r:id="rId5"/>
    <p:sldId id="262" r:id="rId6"/>
    <p:sldId id="263" r:id="rId7"/>
    <p:sldId id="264" r:id="rId8"/>
    <p:sldId id="281" r:id="rId9"/>
    <p:sldId id="266" r:id="rId10"/>
    <p:sldId id="267" r:id="rId11"/>
    <p:sldId id="268" r:id="rId12"/>
    <p:sldId id="269" r:id="rId13"/>
    <p:sldId id="270" r:id="rId14"/>
    <p:sldId id="272" r:id="rId15"/>
    <p:sldId id="289" r:id="rId16"/>
    <p:sldId id="276" r:id="rId17"/>
    <p:sldId id="290" r:id="rId18"/>
    <p:sldId id="278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707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5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2" r:id="rId3"/>
    <p:sldLayoutId id="2147483681" r:id="rId4"/>
    <p:sldLayoutId id="2147483673" r:id="rId5"/>
    <p:sldLayoutId id="2147483672" r:id="rId6"/>
    <p:sldLayoutId id="2147483662" r:id="rId7"/>
    <p:sldLayoutId id="2147483661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86" r:id="rId14"/>
    <p:sldLayoutId id="2147483685" r:id="rId15"/>
    <p:sldLayoutId id="2147483684" r:id="rId16"/>
    <p:sldLayoutId id="2147483683" r:id="rId17"/>
    <p:sldLayoutId id="2147483680" r:id="rId18"/>
    <p:sldLayoutId id="2147483679" r:id="rId19"/>
    <p:sldLayoutId id="2147483678" r:id="rId20"/>
    <p:sldLayoutId id="2147483677" r:id="rId21"/>
    <p:sldLayoutId id="2147483676" r:id="rId22"/>
    <p:sldLayoutId id="2147483675" r:id="rId23"/>
    <p:sldLayoutId id="2147483674" r:id="rId24"/>
    <p:sldLayoutId id="2147483671" r:id="rId25"/>
    <p:sldLayoutId id="2147483670" r:id="rId26"/>
    <p:sldLayoutId id="2147483669" r:id="rId27"/>
    <p:sldLayoutId id="2147483668" r:id="rId28"/>
    <p:sldLayoutId id="2147483664" r:id="rId29"/>
    <p:sldLayoutId id="2147483663" r:id="rId30"/>
    <p:sldLayoutId id="2147483656" r:id="rId31"/>
    <p:sldLayoutId id="2147483657" r:id="rId32"/>
    <p:sldLayoutId id="2147483658" r:id="rId33"/>
    <p:sldLayoutId id="2147483659" r:id="rId34"/>
    <p:sldLayoutId id="2147483660" r:id="rId35"/>
    <p:sldLayoutId id="2147483667" r:id="rId36"/>
    <p:sldLayoutId id="2147483666" r:id="rId37"/>
    <p:sldLayoutId id="2147483665" r:id="rId38"/>
    <p:sldLayoutId id="2147483687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3258355" y="2824390"/>
            <a:ext cx="5628068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5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5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299168" y="3058413"/>
            <a:ext cx="97536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op (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68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0392" y="3950208"/>
            <a:ext cx="11100816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smtClean="0">
                <a:solidFill>
                  <a:srgbClr val="0070C0"/>
                </a:solidFill>
                <a:latin typeface="UTM Avo" panose="02040603050506020204" pitchFamily="18" charset="0"/>
              </a:rPr>
              <a:t>om           </a:t>
            </a:r>
            <a:r>
              <a:rPr lang="en-US" sz="9600" b="1">
                <a:solidFill>
                  <a:srgbClr val="FF0000"/>
                </a:solidFill>
                <a:latin typeface="UTM Avo" panose="02040603050506020204" pitchFamily="18" charset="0"/>
              </a:rPr>
              <a:t>o</a:t>
            </a:r>
            <a:r>
              <a:rPr lang="en-US" sz="9600" b="1" smtClean="0">
                <a:solidFill>
                  <a:srgbClr val="FF0000"/>
                </a:solidFill>
                <a:latin typeface="UTM Avo" panose="02040603050506020204" pitchFamily="18" charset="0"/>
              </a:rPr>
              <a:t>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6952" y="3027048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7598" y="3897543"/>
            <a:ext cx="4153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smtClean="0">
                <a:latin typeface="UTM Avo" panose="02040603050506020204" pitchFamily="18" charset="0"/>
              </a:rPr>
              <a:t>đ</a:t>
            </a:r>
            <a:r>
              <a:rPr lang="en-US" sz="7200" b="1">
                <a:solidFill>
                  <a:srgbClr val="0070C0"/>
                </a:solidFill>
                <a:latin typeface="UTM Avo" panose="02040603050506020204" pitchFamily="18" charset="0"/>
              </a:rPr>
              <a:t>o</a:t>
            </a:r>
            <a:r>
              <a:rPr lang="en-US" sz="7200" b="1" smtClean="0">
                <a:solidFill>
                  <a:srgbClr val="0070C0"/>
                </a:solidFill>
                <a:latin typeface="UTM Avo" panose="02040603050506020204" pitchFamily="18" charset="0"/>
              </a:rPr>
              <a:t>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04735" y="3897543"/>
            <a:ext cx="5674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smtClean="0">
                <a:latin typeface="UTM Avo" panose="02040603050506020204" pitchFamily="18" charset="0"/>
              </a:rPr>
              <a:t>h</a:t>
            </a:r>
            <a:r>
              <a:rPr lang="en-US" sz="7200" b="1" smtClean="0">
                <a:solidFill>
                  <a:srgbClr val="FF0000"/>
                </a:solidFill>
                <a:latin typeface="UTM Avo" panose="02040603050506020204" pitchFamily="18" charset="0"/>
              </a:rPr>
              <a:t>ọp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4390" y="3901816"/>
            <a:ext cx="2435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smtClean="0">
                <a:latin typeface="UTM Avo" panose="02040603050506020204" pitchFamily="18" charset="0"/>
              </a:rPr>
              <a:t>đ</a:t>
            </a:r>
            <a:r>
              <a:rPr lang="en-US" sz="7200" b="1">
                <a:solidFill>
                  <a:srgbClr val="0070C0"/>
                </a:solidFill>
                <a:latin typeface="UTM Avo" panose="02040603050506020204" pitchFamily="18" charset="0"/>
              </a:rPr>
              <a:t>ó</a:t>
            </a:r>
            <a:r>
              <a:rPr lang="en-US" sz="7200" b="1" smtClean="0">
                <a:solidFill>
                  <a:srgbClr val="0070C0"/>
                </a:solidFill>
                <a:latin typeface="UTM Avo" panose="02040603050506020204" pitchFamily="18" charset="0"/>
              </a:rPr>
              <a:t>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4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6" b="5466"/>
          <a:stretch/>
        </p:blipFill>
        <p:spPr>
          <a:xfrm>
            <a:off x="359270" y="0"/>
            <a:ext cx="11253610" cy="67171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193792" y="3675888"/>
            <a:ext cx="111556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714232" y="3712464"/>
            <a:ext cx="111556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63624" y="6698910"/>
            <a:ext cx="75895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95728" y="6698910"/>
            <a:ext cx="111556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83480" y="6695268"/>
            <a:ext cx="85953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76488" y="6698910"/>
            <a:ext cx="9418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36776" y="3714324"/>
            <a:ext cx="8595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27632" y="3805764"/>
            <a:ext cx="8595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536438" y="6714285"/>
            <a:ext cx="8595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527294" y="6805725"/>
            <a:ext cx="8595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7246" y="816563"/>
            <a:ext cx="620233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72756860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950630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om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7880" y="5081661"/>
            <a:ext cx="4914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đ</a:t>
            </a:r>
            <a:r>
              <a:rPr lang="en-US" sz="7200" b="1" noProof="0" smtClean="0">
                <a:latin typeface="UTM Avo" panose="02040603050506020204" pitchFamily="18" charset="0"/>
              </a:rPr>
              <a:t>om đóm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5001" y="5075405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o</a:t>
            </a:r>
            <a:r>
              <a:rPr lang="en-US" sz="72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6516" y="5082790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o</a:t>
            </a:r>
            <a:r>
              <a:rPr lang="en-US" sz="72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9" t="31341" r="36366" b="33634"/>
          <a:stretch/>
        </p:blipFill>
        <p:spPr>
          <a:xfrm>
            <a:off x="948588" y="2084578"/>
            <a:ext cx="4835951" cy="279898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7650345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op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77070" y="5066688"/>
            <a:ext cx="4210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smtClean="0">
                <a:latin typeface="UTM Avo" panose="02040603050506020204" pitchFamily="18" charset="0"/>
              </a:rPr>
              <a:t>họp tổ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31405" y="5067817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o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5" t="13440" r="36775" b="26883"/>
          <a:stretch/>
        </p:blipFill>
        <p:spPr>
          <a:xfrm>
            <a:off x="7650345" y="2304859"/>
            <a:ext cx="3193560" cy="267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3261232" cy="1843667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48" y="2779277"/>
            <a:ext cx="2384711" cy="2321804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820" y="389849"/>
            <a:ext cx="256289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694797" y="2475532"/>
            <a:ext cx="6801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con!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0"/>
            <a:ext cx="12222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153" t="31297" r="11813" b="22438"/>
          <a:stretch/>
        </p:blipFill>
        <p:spPr>
          <a:xfrm>
            <a:off x="7991" y="0"/>
            <a:ext cx="1223121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3"/>
          <a:stretch/>
        </p:blipFill>
        <p:spPr>
          <a:xfrm>
            <a:off x="0" y="-39576"/>
            <a:ext cx="12192000" cy="6897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6651" y="1971549"/>
            <a:ext cx="9502567" cy="186855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5400" b="1" smtClean="0">
                <a:solidFill>
                  <a:schemeClr val="bg1"/>
                </a:solidFill>
                <a:latin typeface="UTM Avo" panose="02040603050506020204" pitchFamily="18" charset="0"/>
              </a:rPr>
              <a:t>47</a:t>
            </a: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om - op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7368" y="476672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6662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om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smtClean="0">
                  <a:solidFill>
                    <a:prstClr val="black"/>
                  </a:solidFill>
                  <a:latin typeface="UTM Avo" panose="02040603050506020204" pitchFamily="18" charset="0"/>
                </a:rPr>
                <a:t>o</a:t>
              </a:r>
              <a:r>
                <a:rPr lang="en-US" sz="6000" b="1" noProof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m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835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o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 smtClean="0">
                  <a:solidFill>
                    <a:srgbClr val="F40CC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m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03912" y="5081661"/>
            <a:ext cx="4914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đ</a:t>
            </a:r>
            <a:r>
              <a:rPr lang="en-US" sz="7200" b="1" noProof="0" smtClean="0">
                <a:latin typeface="UTM Avo" panose="02040603050506020204" pitchFamily="18" charset="0"/>
              </a:rPr>
              <a:t>om đóm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2971" y="5082993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o</a:t>
            </a:r>
            <a:r>
              <a:rPr lang="en-US" sz="72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2187" y="5081661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o</a:t>
            </a:r>
            <a:r>
              <a:rPr lang="en-US" sz="72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471710" y="6259534"/>
            <a:ext cx="2055848" cy="1090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84723" y="6293529"/>
            <a:ext cx="2055848" cy="1090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9" t="31341" r="36366" b="33634"/>
          <a:stretch/>
        </p:blipFill>
        <p:spPr>
          <a:xfrm>
            <a:off x="1204620" y="2084578"/>
            <a:ext cx="4835951" cy="279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6662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op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o</a:t>
              </a:r>
              <a:r>
                <a:rPr lang="en-US" sz="6000" b="1" noProof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p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o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 smtClean="0">
                  <a:solidFill>
                    <a:srgbClr val="F40CC2"/>
                  </a:solidFill>
                  <a:latin typeface="UTM Avo" panose="02040603050506020204" pitchFamily="18" charset="0"/>
                </a:rPr>
                <a:t> p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2241931" y="6043514"/>
            <a:ext cx="1799717" cy="954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33387" y="4793307"/>
            <a:ext cx="4210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smtClean="0">
                <a:latin typeface="UTM Avo" panose="02040603050506020204" pitchFamily="18" charset="0"/>
              </a:rPr>
              <a:t>họp tổ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91338" y="4799910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o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5" t="13440" r="36775" b="26883"/>
          <a:stretch/>
        </p:blipFill>
        <p:spPr>
          <a:xfrm>
            <a:off x="2126380" y="2069188"/>
            <a:ext cx="3193560" cy="267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061" y="1859453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 smtClean="0">
                <a:latin typeface="UTM Avo" panose="02040603050506020204" pitchFamily="18" charset="0"/>
              </a:rPr>
              <a:t>o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5892" y="1872331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smtClean="0">
                <a:latin typeface="UTM Avo" panose="02040603050506020204" pitchFamily="18" charset="0"/>
              </a:rPr>
              <a:t>o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3933" y="1868728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 dirty="0" smtClean="0">
                <a:latin typeface="UTM Avo" panose="02040603050506020204" pitchFamily="18" charset="0"/>
              </a:rPr>
              <a:t>m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8763" y="1835628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 smtClean="0">
                <a:latin typeface="UTM Avo" panose="02040603050506020204" pitchFamily="18" charset="0"/>
              </a:rPr>
              <a:t>p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4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D0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950630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om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7880" y="5081661"/>
            <a:ext cx="4914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đ</a:t>
            </a:r>
            <a:r>
              <a:rPr lang="en-US" sz="7200" b="1" noProof="0" smtClean="0">
                <a:latin typeface="UTM Avo" panose="02040603050506020204" pitchFamily="18" charset="0"/>
              </a:rPr>
              <a:t>om đóm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6939" y="5082993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o</a:t>
            </a:r>
            <a:r>
              <a:rPr lang="en-US" sz="72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6161" y="5074073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o</a:t>
            </a:r>
            <a:r>
              <a:rPr lang="en-US" sz="72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9" t="31341" r="36366" b="33634"/>
          <a:stretch/>
        </p:blipFill>
        <p:spPr>
          <a:xfrm>
            <a:off x="948588" y="2084578"/>
            <a:ext cx="4835951" cy="279898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7650345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op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77070" y="5066688"/>
            <a:ext cx="4210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smtClean="0">
                <a:latin typeface="UTM Avo" panose="02040603050506020204" pitchFamily="18" charset="0"/>
              </a:rPr>
              <a:t>họp tổ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31404" y="5068782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o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5" t="13440" r="36775" b="26883"/>
          <a:stretch/>
        </p:blipFill>
        <p:spPr>
          <a:xfrm>
            <a:off x="7650345" y="2304859"/>
            <a:ext cx="3193560" cy="267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8747020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91</Words>
  <Application>Microsoft Office PowerPoint</Application>
  <PresentationFormat>Custom</PresentationFormat>
  <Paragraphs>49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16</cp:revision>
  <dcterms:created xsi:type="dcterms:W3CDTF">2021-11-07T09:12:58Z</dcterms:created>
  <dcterms:modified xsi:type="dcterms:W3CDTF">2024-10-07T11:01:12Z</dcterms:modified>
</cp:coreProperties>
</file>